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 id="2147483679" r:id="rId3"/>
  </p:sldMasterIdLst>
  <p:notesMasterIdLst>
    <p:notesMasterId r:id="rId29"/>
  </p:notesMasterIdLst>
  <p:sldIdLst>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Amatic SC" panose="02020500000000000000" charset="-79"/>
      <p:regular r:id="rId30"/>
      <p:bold r:id="rId31"/>
    </p:embeddedFont>
    <p:embeddedFont>
      <p:font typeface="Calibri" panose="020F0502020204030204" pitchFamily="34" charset="0"/>
      <p:regular r:id="rId32"/>
      <p:bold r:id="rId33"/>
      <p:italic r:id="rId34"/>
      <p:boldItalic r:id="rId35"/>
    </p:embeddedFont>
    <p:embeddedFont>
      <p:font typeface="Gill Sans" panose="02020500000000000000" charset="0"/>
      <p:regular r:id="rId36"/>
      <p:bold r:id="rId37"/>
    </p:embeddedFont>
    <p:embeddedFont>
      <p:font typeface="Josefin Slab" panose="02020500000000000000" charset="0"/>
      <p:regular r:id="rId38"/>
      <p:bold r:id="rId39"/>
      <p:italic r:id="rId40"/>
      <p:boldItalic r:id="rId41"/>
    </p:embeddedFont>
    <p:embeddedFont>
      <p:font typeface="微軟正黑體" panose="020B0604030504040204" pitchFamily="34" charset="-120"/>
      <p:regular r:id="rId42"/>
      <p:bold r:id="rId43"/>
    </p:embeddedFont>
    <p:embeddedFont>
      <p:font typeface="微軟正黑體" panose="020B0604030504040204" pitchFamily="34" charset="-12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eyq4cRSTrIcvTh1PXL6RvGWWe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95C4D3-1A4D-4BC4-8197-BA0551A369EE}">
  <a:tblStyle styleId="{A495C4D3-1A4D-4BC4-8197-BA0551A369E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DAEE1A7-D197-4304-890C-9BD0ADB9CD37}" styleName="Table_1">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F3F9FA"/>
          </a:solidFill>
        </a:fill>
      </a:tcStyle>
    </a:lastRow>
    <a:seCell>
      <a:tcTxStyle/>
      <a:tcStyle>
        <a:tcBdr/>
      </a:tcStyle>
    </a:seCell>
    <a:swCell>
      <a:tcTxStyle/>
      <a:tcStyle>
        <a:tcBdr/>
      </a:tcStyle>
    </a:swCell>
    <a:firstRow>
      <a:tcTxStyle b="on" i="off"/>
      <a:tcStyle>
        <a:tcBdr/>
        <a:fill>
          <a:solidFill>
            <a:srgbClr val="F3F9FA"/>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09" autoAdjust="0"/>
    <p:restoredTop sz="66885" autoAdjust="0"/>
  </p:normalViewPr>
  <p:slideViewPr>
    <p:cSldViewPr snapToGrid="0">
      <p:cViewPr varScale="1">
        <p:scale>
          <a:sx n="101" d="100"/>
          <a:sy n="101" d="100"/>
        </p:scale>
        <p:origin x="1632" y="96"/>
      </p:cViewPr>
      <p:guideLst>
        <p:guide orient="horz" pos="1620"/>
        <p:guide pos="2880"/>
      </p:guideLst>
    </p:cSldViewPr>
  </p:slideViewPr>
  <p:notesTextViewPr>
    <p:cViewPr>
      <p:scale>
        <a:sx n="1" d="1"/>
        <a:sy n="1" d="1"/>
      </p:scale>
      <p:origin x="0" y="0"/>
    </p:cViewPr>
  </p:notesTextViewPr>
  <p:sorterViewPr>
    <p:cViewPr>
      <p:scale>
        <a:sx n="100" d="100"/>
        <a:sy n="100" d="100"/>
      </p:scale>
      <p:origin x="0" y="-2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7.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8" name="Google Shape;5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dirty="0"/>
              <a:t>問題2</a:t>
            </a:r>
            <a:r>
              <a:rPr lang="en-US" altLang="zh-TW" dirty="0"/>
              <a:t>.</a:t>
            </a:r>
          </a:p>
          <a:p>
            <a:pPr marL="0" lvl="0" indent="0" algn="l" rtl="0">
              <a:spcBef>
                <a:spcPts val="0"/>
              </a:spcBef>
              <a:spcAft>
                <a:spcPts val="0"/>
              </a:spcAft>
              <a:buNone/>
            </a:pPr>
            <a:r>
              <a:rPr lang="zh-TW" altLang="en-US" dirty="0"/>
              <a:t>霸凌行為</a:t>
            </a:r>
            <a:r>
              <a:rPr lang="zh-TW" dirty="0"/>
              <a:t>參考答案：</a:t>
            </a:r>
            <a:endParaRPr dirty="0"/>
          </a:p>
          <a:p>
            <a:pPr marL="0" lvl="0" indent="0" algn="l" rtl="0">
              <a:lnSpc>
                <a:spcPct val="130000"/>
              </a:lnSpc>
              <a:spcBef>
                <a:spcPts val="600"/>
              </a:spcBef>
              <a:spcAft>
                <a:spcPts val="0"/>
              </a:spcAft>
              <a:buNone/>
            </a:pPr>
            <a:r>
              <a:rPr lang="zh-TW" altLang="zh-TW" sz="1200" b="1" i="0" u="sng" strike="noStrike" cap="none" dirty="0">
                <a:solidFill>
                  <a:srgbClr val="00B0F0"/>
                </a:solidFill>
                <a:latin typeface="Microsoft JhengHei"/>
                <a:ea typeface="Microsoft JhengHei"/>
                <a:cs typeface="Microsoft JhengHei"/>
                <a:sym typeface="Microsoft JhengHei"/>
              </a:rPr>
              <a:t>小明</a:t>
            </a:r>
            <a:r>
              <a:rPr lang="zh-TW" altLang="en-US" sz="1200" dirty="0">
                <a:solidFill>
                  <a:srgbClr val="191B0E"/>
                </a:solidFill>
                <a:latin typeface="微軟正黑體" panose="020B0604030504040204" pitchFamily="34" charset="-120"/>
                <a:ea typeface="微軟正黑體" panose="020B0604030504040204" pitchFamily="34" charset="-120"/>
              </a:rPr>
              <a:t>一直阻止</a:t>
            </a:r>
            <a:r>
              <a:rPr lang="zh-TW" altLang="en-US" sz="1200" b="1" u="sng" dirty="0">
                <a:solidFill>
                  <a:srgbClr val="4BB405"/>
                </a:solidFill>
                <a:latin typeface="微軟正黑體" panose="020B0604030504040204" pitchFamily="34" charset="-120"/>
                <a:ea typeface="微軟正黑體" panose="020B0604030504040204" pitchFamily="34" charset="-120"/>
              </a:rPr>
              <a:t>小華</a:t>
            </a:r>
            <a:r>
              <a:rPr lang="zh-TW" altLang="en-US" sz="1200" dirty="0">
                <a:solidFill>
                  <a:srgbClr val="191B0E"/>
                </a:solidFill>
                <a:latin typeface="微軟正黑體" panose="020B0604030504040204" pitchFamily="34" charset="-120"/>
                <a:ea typeface="微軟正黑體" panose="020B0604030504040204" pitchFamily="34" charset="-120"/>
              </a:rPr>
              <a:t>在網路群組中解釋，</a:t>
            </a:r>
            <a:r>
              <a:rPr lang="zh-TW" sz="1200" dirty="0">
                <a:solidFill>
                  <a:srgbClr val="191B0E"/>
                </a:solidFill>
                <a:latin typeface="Microsoft JhengHei"/>
                <a:ea typeface="Microsoft JhengHei"/>
                <a:cs typeface="Microsoft JhengHei"/>
                <a:sym typeface="Microsoft JhengHei"/>
              </a:rPr>
              <a:t>罵</a:t>
            </a:r>
            <a:r>
              <a:rPr lang="zh-TW" sz="1200" b="1" u="sng" dirty="0">
                <a:solidFill>
                  <a:srgbClr val="33CC33"/>
                </a:solidFill>
                <a:latin typeface="Microsoft JhengHei"/>
                <a:ea typeface="Microsoft JhengHei"/>
                <a:cs typeface="Microsoft JhengHei"/>
                <a:sym typeface="Microsoft JhengHei"/>
              </a:rPr>
              <a:t>小華</a:t>
            </a:r>
            <a:r>
              <a:rPr lang="zh-TW" sz="1200" dirty="0">
                <a:solidFill>
                  <a:srgbClr val="191B0E"/>
                </a:solidFill>
                <a:latin typeface="Microsoft JhengHei"/>
                <a:ea typeface="Microsoft JhengHei"/>
                <a:cs typeface="Microsoft JhengHei"/>
                <a:sym typeface="Microsoft JhengHei"/>
              </a:rPr>
              <a:t>是「叛徒、垃圾」，要</a:t>
            </a:r>
            <a:r>
              <a:rPr lang="zh-TW" sz="1200" b="1" u="sng" dirty="0">
                <a:solidFill>
                  <a:srgbClr val="4BB405"/>
                </a:solidFill>
                <a:latin typeface="Microsoft JhengHei"/>
                <a:ea typeface="Microsoft JhengHei"/>
                <a:cs typeface="Microsoft JhengHei"/>
                <a:sym typeface="Microsoft JhengHei"/>
              </a:rPr>
              <a:t>小華</a:t>
            </a:r>
            <a:r>
              <a:rPr lang="zh-TW" sz="1200" dirty="0">
                <a:solidFill>
                  <a:srgbClr val="191B0E"/>
                </a:solidFill>
                <a:latin typeface="Microsoft JhengHei"/>
                <a:ea typeface="Microsoft JhengHei"/>
                <a:cs typeface="Microsoft JhengHei"/>
                <a:sym typeface="Microsoft JhengHei"/>
              </a:rPr>
              <a:t>退出群組、</a:t>
            </a:r>
            <a:r>
              <a:rPr lang="zh-TW" altLang="zh-TW" sz="1200" b="1" u="sng" dirty="0">
                <a:solidFill>
                  <a:srgbClr val="4BB405"/>
                </a:solidFill>
                <a:latin typeface="Microsoft JhengHei"/>
                <a:ea typeface="Microsoft JhengHei"/>
                <a:cs typeface="Microsoft JhengHei"/>
                <a:sym typeface="Microsoft JhengHei"/>
              </a:rPr>
              <a:t>小華</a:t>
            </a:r>
            <a:r>
              <a:rPr lang="zh-TW" sz="1200" dirty="0">
                <a:solidFill>
                  <a:srgbClr val="191B0E"/>
                </a:solidFill>
                <a:latin typeface="Microsoft JhengHei"/>
                <a:ea typeface="Microsoft JhengHei"/>
                <a:cs typeface="Microsoft JhengHei"/>
                <a:sym typeface="Microsoft JhengHei"/>
              </a:rPr>
              <a:t>發現東西會突然不見。</a:t>
            </a:r>
            <a:endParaRPr sz="1200" dirty="0">
              <a:solidFill>
                <a:srgbClr val="191B0E"/>
              </a:solidFill>
              <a:latin typeface="Microsoft JhengHei"/>
              <a:ea typeface="Microsoft JhengHei"/>
              <a:cs typeface="Microsoft JhengHei"/>
              <a:sym typeface="Microsoft JhengHei"/>
            </a:endParaRP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霸凌行為影響</a:t>
            </a:r>
            <a:r>
              <a:rPr lang="zh-TW" dirty="0"/>
              <a:t>參考答案：</a:t>
            </a:r>
            <a:endParaRPr dirty="0"/>
          </a:p>
          <a:p>
            <a:pPr marL="0" lvl="0" indent="0" algn="l" rtl="0">
              <a:spcBef>
                <a:spcPts val="0"/>
              </a:spcBef>
              <a:spcAft>
                <a:spcPts val="0"/>
              </a:spcAft>
              <a:buNone/>
            </a:pPr>
            <a:r>
              <a:rPr lang="zh-TW" sz="1200" b="1" u="sng" dirty="0">
                <a:solidFill>
                  <a:srgbClr val="33CC33"/>
                </a:solidFill>
                <a:latin typeface="Microsoft JhengHei"/>
                <a:ea typeface="Microsoft JhengHei"/>
                <a:cs typeface="Microsoft JhengHei"/>
                <a:sym typeface="Microsoft JhengHei"/>
              </a:rPr>
              <a:t>小華</a:t>
            </a:r>
            <a:r>
              <a:rPr lang="zh-TW" sz="1200" dirty="0">
                <a:solidFill>
                  <a:srgbClr val="191B0E"/>
                </a:solidFill>
                <a:latin typeface="Microsoft JhengHei"/>
                <a:ea typeface="Microsoft JhengHei"/>
                <a:cs typeface="Microsoft JhengHei"/>
                <a:sym typeface="Microsoft JhengHei"/>
              </a:rPr>
              <a:t>覺得很痛苦，不但天天哭，還</a:t>
            </a:r>
            <a:r>
              <a:rPr lang="zh-TW" altLang="en-US" sz="1200" b="0" i="0" u="none" strike="noStrike" cap="none" dirty="0">
                <a:solidFill>
                  <a:srgbClr val="191B0E"/>
                </a:solidFill>
                <a:latin typeface="Microsoft JhengHei"/>
                <a:ea typeface="Microsoft JhengHei"/>
                <a:cs typeface="Microsoft JhengHei"/>
                <a:sym typeface="Microsoft JhengHei"/>
              </a:rPr>
              <a:t>跟</a:t>
            </a:r>
            <a:r>
              <a:rPr lang="zh-TW" altLang="zh-TW" sz="1200" b="0" i="0" u="none" strike="noStrike" cap="none" dirty="0">
                <a:solidFill>
                  <a:srgbClr val="191B0E"/>
                </a:solidFill>
                <a:latin typeface="Microsoft JhengHei"/>
                <a:ea typeface="Microsoft JhengHei"/>
                <a:cs typeface="Microsoft JhengHei"/>
                <a:sym typeface="Microsoft JhengHei"/>
              </a:rPr>
              <a:t>父母</a:t>
            </a:r>
            <a:r>
              <a:rPr lang="zh-TW" altLang="en-US" sz="1200" b="0" i="0" u="none" strike="noStrike" cap="none" dirty="0">
                <a:solidFill>
                  <a:srgbClr val="191B0E"/>
                </a:solidFill>
                <a:latin typeface="Microsoft JhengHei"/>
                <a:ea typeface="Microsoft JhengHei"/>
                <a:cs typeface="Microsoft JhengHei"/>
                <a:sym typeface="Microsoft JhengHei"/>
              </a:rPr>
              <a:t>說</a:t>
            </a:r>
            <a:r>
              <a:rPr lang="zh-TW" altLang="zh-TW" sz="1200" b="0" i="0" u="none" strike="noStrike" cap="none" dirty="0">
                <a:solidFill>
                  <a:srgbClr val="191B0E"/>
                </a:solidFill>
                <a:latin typeface="Microsoft JhengHei"/>
                <a:ea typeface="Microsoft JhengHei"/>
                <a:cs typeface="Microsoft JhengHei"/>
                <a:sym typeface="Microsoft JhengHei"/>
              </a:rPr>
              <a:t>不想上學</a:t>
            </a:r>
            <a:r>
              <a:rPr lang="zh-TW" altLang="en-US" sz="1200" dirty="0">
                <a:solidFill>
                  <a:srgbClr val="191B0E"/>
                </a:solidFill>
                <a:latin typeface="Microsoft JhengHei"/>
                <a:ea typeface="Microsoft JhengHei"/>
                <a:cs typeface="Microsoft JhengHei"/>
                <a:sym typeface="Microsoft JhengHei"/>
              </a:rPr>
              <a:t>。</a:t>
            </a:r>
            <a:endParaRPr dirty="0"/>
          </a:p>
        </p:txBody>
      </p:sp>
      <p:sp>
        <p:nvSpPr>
          <p:cNvPr id="681" name="Google Shape;68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a:t>
            </a:r>
            <a:r>
              <a:rPr lang="zh-TW" altLang="en-US" dirty="0"/>
              <a:t>發展活動二</a:t>
            </a:r>
            <a:r>
              <a:rPr lang="en-US" altLang="zh-TW" dirty="0"/>
              <a:t>】</a:t>
            </a:r>
            <a:r>
              <a:rPr lang="zh-TW" altLang="en-US" sz="1200" dirty="0">
                <a:solidFill>
                  <a:schemeClr val="dk1"/>
                </a:solidFill>
                <a:latin typeface="Microsoft JhengHei"/>
                <a:ea typeface="Microsoft JhengHei"/>
                <a:cs typeface="Microsoft JhengHei"/>
                <a:sym typeface="Microsoft JhengHei"/>
              </a:rPr>
              <a:t>簡介</a:t>
            </a:r>
            <a:r>
              <a:rPr lang="zh-TW" altLang="zh-TW" sz="1200" dirty="0">
                <a:solidFill>
                  <a:schemeClr val="dk1"/>
                </a:solidFill>
                <a:latin typeface="Microsoft JhengHei"/>
                <a:ea typeface="Microsoft JhengHei"/>
                <a:cs typeface="Microsoft JhengHei"/>
                <a:sym typeface="Microsoft JhengHei"/>
              </a:rPr>
              <a:t>《兒童權利公約》 </a:t>
            </a:r>
            <a:r>
              <a:rPr lang="en-US" altLang="zh-TW" dirty="0"/>
              <a:t>(2</a:t>
            </a:r>
            <a:r>
              <a:rPr lang="zh-TW" altLang="en-US" dirty="0"/>
              <a:t>分鐘</a:t>
            </a:r>
            <a:r>
              <a:rPr lang="en-US" altLang="zh-TW" dirty="0"/>
              <a:t>)</a:t>
            </a:r>
            <a:endParaRPr lang="zh-TW" altLang="en-US" dirty="0"/>
          </a:p>
        </p:txBody>
      </p:sp>
      <p:sp>
        <p:nvSpPr>
          <p:cNvPr id="691" name="Google Shape;6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dirty="0"/>
              <a:t>第２條可以舉例說明：</a:t>
            </a:r>
            <a:r>
              <a:rPr lang="zh-TW" altLang="zh-TW" sz="1200" b="0" i="0" u="none" strike="noStrike" cap="none" dirty="0">
                <a:solidFill>
                  <a:schemeClr val="dk1"/>
                </a:solidFill>
                <a:effectLst/>
                <a:latin typeface="Calibri"/>
                <a:ea typeface="Calibri"/>
                <a:cs typeface="Calibri"/>
                <a:sym typeface="Calibri"/>
              </a:rPr>
              <a:t>不可以因為性別</a:t>
            </a:r>
            <a:r>
              <a:rPr lang="zh-TW" altLang="en-US" sz="1200" b="0" i="0" u="none" strike="noStrike" cap="none" dirty="0">
                <a:solidFill>
                  <a:schemeClr val="dk1"/>
                </a:solidFill>
                <a:effectLst/>
                <a:latin typeface="Calibri"/>
                <a:ea typeface="Calibri"/>
                <a:cs typeface="Calibri"/>
                <a:sym typeface="Calibri"/>
              </a:rPr>
              <a:t>，</a:t>
            </a:r>
            <a:r>
              <a:rPr lang="zh-TW" altLang="zh-TW" sz="1200" b="0" i="0" u="none" strike="noStrike" cap="none" dirty="0">
                <a:solidFill>
                  <a:schemeClr val="dk1"/>
                </a:solidFill>
                <a:effectLst/>
                <a:latin typeface="Calibri"/>
                <a:ea typeface="Calibri"/>
                <a:cs typeface="Calibri"/>
                <a:sym typeface="Calibri"/>
              </a:rPr>
              <a:t>而</a:t>
            </a:r>
            <a:r>
              <a:rPr lang="zh-TW" altLang="en-US" sz="1200" b="0" i="0" u="none" strike="noStrike" cap="none" dirty="0">
                <a:solidFill>
                  <a:schemeClr val="dk1"/>
                </a:solidFill>
                <a:effectLst/>
                <a:latin typeface="Calibri"/>
                <a:ea typeface="Calibri"/>
                <a:cs typeface="Calibri"/>
                <a:sym typeface="Calibri"/>
              </a:rPr>
              <a:t>限制</a:t>
            </a:r>
            <a:r>
              <a:rPr lang="zh-TW" altLang="zh-TW" sz="1200" b="0" i="0" u="none" strike="noStrike" cap="none" dirty="0">
                <a:solidFill>
                  <a:schemeClr val="dk1"/>
                </a:solidFill>
                <a:effectLst/>
                <a:latin typeface="Calibri"/>
                <a:ea typeface="Calibri"/>
                <a:cs typeface="Calibri"/>
                <a:sym typeface="Calibri"/>
              </a:rPr>
              <a:t>班級</a:t>
            </a:r>
            <a:r>
              <a:rPr lang="zh-TW" altLang="en-US" sz="1200" b="0" i="0" u="none" strike="noStrike" cap="none" dirty="0">
                <a:solidFill>
                  <a:schemeClr val="dk1"/>
                </a:solidFill>
                <a:effectLst/>
                <a:latin typeface="Calibri"/>
                <a:ea typeface="Calibri"/>
                <a:cs typeface="Calibri"/>
                <a:sym typeface="Calibri"/>
              </a:rPr>
              <a:t>的</a:t>
            </a:r>
            <a:r>
              <a:rPr lang="zh-TW" altLang="zh-TW" sz="1200" b="0" i="0" u="none" strike="noStrike" cap="none" dirty="0">
                <a:solidFill>
                  <a:schemeClr val="dk1"/>
                </a:solidFill>
                <a:effectLst/>
                <a:latin typeface="Calibri"/>
                <a:ea typeface="Calibri"/>
                <a:cs typeface="Calibri"/>
                <a:sym typeface="Calibri"/>
              </a:rPr>
              <a:t>職務。</a:t>
            </a:r>
            <a:endParaRPr dirty="0"/>
          </a:p>
          <a:p>
            <a:pPr marL="0" lvl="0" indent="0" algn="l" rtl="0">
              <a:spcBef>
                <a:spcPts val="0"/>
              </a:spcBef>
              <a:spcAft>
                <a:spcPts val="0"/>
              </a:spcAft>
              <a:buNone/>
            </a:pPr>
            <a:r>
              <a:rPr lang="zh-TW" dirty="0"/>
              <a:t>第6條可以舉例說明：學校課程提供多元的課程</a:t>
            </a:r>
            <a:r>
              <a:rPr lang="zh-TW" altLang="en-US" dirty="0"/>
              <a:t>，</a:t>
            </a:r>
            <a:r>
              <a:rPr lang="zh-TW" dirty="0"/>
              <a:t>讓兒童多元發展。</a:t>
            </a:r>
            <a:endParaRPr dirty="0"/>
          </a:p>
          <a:p>
            <a:pPr marL="0" lvl="0" indent="0" algn="l" rtl="0">
              <a:spcBef>
                <a:spcPts val="0"/>
              </a:spcBef>
              <a:spcAft>
                <a:spcPts val="0"/>
              </a:spcAft>
              <a:buNone/>
            </a:pPr>
            <a:r>
              <a:rPr lang="zh-TW" dirty="0"/>
              <a:t>第13條可以舉例說明：對於班級事務的處理，學生可以表達自己的想法。</a:t>
            </a:r>
            <a:endParaRPr dirty="0"/>
          </a:p>
          <a:p>
            <a:pPr marL="0" lvl="0" indent="0" algn="l" rtl="0">
              <a:spcBef>
                <a:spcPts val="0"/>
              </a:spcBef>
              <a:spcAft>
                <a:spcPts val="0"/>
              </a:spcAft>
              <a:buNone/>
            </a:pPr>
            <a:endParaRPr dirty="0"/>
          </a:p>
        </p:txBody>
      </p:sp>
      <p:sp>
        <p:nvSpPr>
          <p:cNvPr id="700" name="Google Shape;70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dirty="0"/>
              <a:t>第16條可以舉例說明：</a:t>
            </a:r>
            <a:r>
              <a:rPr lang="zh-TW" altLang="zh-TW" sz="1200" b="0" i="0" u="none" strike="noStrike" cap="none" dirty="0">
                <a:solidFill>
                  <a:schemeClr val="dk1"/>
                </a:solidFill>
                <a:effectLst/>
                <a:latin typeface="Calibri"/>
                <a:ea typeface="Calibri"/>
                <a:cs typeface="Calibri"/>
                <a:sym typeface="Calibri"/>
              </a:rPr>
              <a:t>不可以亂罵人</a:t>
            </a:r>
            <a:r>
              <a:rPr lang="zh-TW" altLang="en-US" dirty="0"/>
              <a:t>，</a:t>
            </a:r>
            <a:r>
              <a:rPr lang="zh-TW" dirty="0"/>
              <a:t>或散播</a:t>
            </a:r>
            <a:r>
              <a:rPr lang="zh-TW" altLang="en-US" dirty="0"/>
              <a:t>損傷</a:t>
            </a:r>
            <a:r>
              <a:rPr lang="zh-TW" dirty="0"/>
              <a:t>他人</a:t>
            </a:r>
            <a:r>
              <a:rPr lang="zh-TW" altLang="en-US" dirty="0"/>
              <a:t>名譽</a:t>
            </a:r>
            <a:r>
              <a:rPr lang="zh-TW" dirty="0"/>
              <a:t>的</a:t>
            </a:r>
            <a:r>
              <a:rPr lang="zh-TW" altLang="en-US" dirty="0"/>
              <a:t>謠</a:t>
            </a:r>
            <a:r>
              <a:rPr lang="zh-TW" dirty="0"/>
              <a:t>言。</a:t>
            </a:r>
            <a:endParaRPr dirty="0"/>
          </a:p>
          <a:p>
            <a:pPr marL="0" lvl="0" indent="0" algn="l" rtl="0">
              <a:spcBef>
                <a:spcPts val="0"/>
              </a:spcBef>
              <a:spcAft>
                <a:spcPts val="0"/>
              </a:spcAft>
              <a:buNone/>
            </a:pPr>
            <a:r>
              <a:rPr lang="zh-TW" dirty="0"/>
              <a:t>第19條可以舉例說明：父母或大人們要保護兒童。</a:t>
            </a:r>
            <a:endParaRPr dirty="0"/>
          </a:p>
          <a:p>
            <a:pPr marL="0" lvl="0" indent="0" algn="l" rtl="0">
              <a:spcBef>
                <a:spcPts val="0"/>
              </a:spcBef>
              <a:spcAft>
                <a:spcPts val="0"/>
              </a:spcAft>
              <a:buNone/>
            </a:pPr>
            <a:r>
              <a:rPr lang="zh-TW" dirty="0"/>
              <a:t>第28條可以舉例說明：每個人都有上學的權利。</a:t>
            </a:r>
            <a:endParaRPr dirty="0"/>
          </a:p>
        </p:txBody>
      </p:sp>
      <p:sp>
        <p:nvSpPr>
          <p:cNvPr id="707" name="Google Shape;70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1" u="none" strike="noStrike" cap="none" dirty="0">
                <a:latin typeface="Arial"/>
                <a:ea typeface="Arial"/>
                <a:cs typeface="Arial"/>
                <a:sym typeface="Arial"/>
              </a:rPr>
              <a:t>學習目標</a:t>
            </a:r>
            <a:r>
              <a:rPr lang="en-US" altLang="zh-TW" sz="1200" b="1" u="none" strike="noStrike" cap="none" dirty="0">
                <a:latin typeface="Arial"/>
                <a:ea typeface="Arial"/>
                <a:cs typeface="Arial"/>
                <a:sym typeface="Arial"/>
              </a:rPr>
              <a:t>2</a:t>
            </a:r>
            <a:r>
              <a:rPr lang="zh-TW" altLang="en-US" sz="1200" b="1" u="none" strike="noStrike" cap="none" dirty="0">
                <a:latin typeface="Arial"/>
                <a:ea typeface="Arial"/>
                <a:cs typeface="Arial"/>
                <a:sym typeface="Arial"/>
              </a:rPr>
              <a:t>：能</a:t>
            </a:r>
            <a:r>
              <a:rPr lang="zh-TW" altLang="en-US" sz="1200" b="1" u="none" strike="noStrike" cap="none" dirty="0">
                <a:solidFill>
                  <a:srgbClr val="FF0000"/>
                </a:solidFill>
                <a:latin typeface="Arial"/>
                <a:ea typeface="Arial"/>
                <a:cs typeface="Arial"/>
                <a:sym typeface="Arial"/>
              </a:rPr>
              <a:t>說出</a:t>
            </a:r>
            <a:r>
              <a:rPr lang="zh-TW" altLang="en-US" sz="1200" b="1" u="none" strike="noStrike" cap="none" dirty="0">
                <a:latin typeface="Arial"/>
                <a:ea typeface="Arial"/>
                <a:cs typeface="Arial"/>
                <a:sym typeface="Arial"/>
              </a:rPr>
              <a:t>霸凌侵害的兒童權利。</a:t>
            </a:r>
            <a:endParaRPr lang="zh-TW" altLang="en-US" sz="1200" b="1" u="none" strike="noStrike" cap="none" dirty="0">
              <a:solidFill>
                <a:srgbClr val="262626"/>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a:t>
            </a:r>
            <a:r>
              <a:rPr lang="zh-TW" altLang="en-US" dirty="0"/>
              <a:t>發展活動三</a:t>
            </a:r>
            <a:r>
              <a:rPr lang="en-US" altLang="zh-TW" dirty="0"/>
              <a:t>】</a:t>
            </a:r>
            <a:r>
              <a:rPr lang="zh-TW" altLang="zh-TW" sz="1200" b="1" dirty="0">
                <a:solidFill>
                  <a:srgbClr val="FF0000"/>
                </a:solidFill>
                <a:latin typeface="Microsoft JhengHei"/>
                <a:ea typeface="Microsoft JhengHei"/>
                <a:cs typeface="Microsoft JhengHei"/>
                <a:sym typeface="Microsoft JhengHei"/>
              </a:rPr>
              <a:t>「網路霸凌」</a:t>
            </a:r>
            <a:r>
              <a:rPr lang="zh-TW" altLang="en-US" sz="1200" b="1" dirty="0">
                <a:solidFill>
                  <a:srgbClr val="FF0000"/>
                </a:solidFill>
                <a:latin typeface="Microsoft JhengHei"/>
                <a:ea typeface="Microsoft JhengHei"/>
                <a:cs typeface="Microsoft JhengHei"/>
                <a:sym typeface="Microsoft JhengHei"/>
              </a:rPr>
              <a:t>的</a:t>
            </a:r>
            <a:r>
              <a:rPr lang="zh-TW" altLang="zh-TW" sz="1200" b="1" dirty="0">
                <a:solidFill>
                  <a:srgbClr val="FF0000"/>
                </a:solidFill>
                <a:latin typeface="Microsoft JhengHei"/>
                <a:ea typeface="Microsoft JhengHei"/>
                <a:cs typeface="Microsoft JhengHei"/>
                <a:sym typeface="Microsoft JhengHei"/>
              </a:rPr>
              <a:t>侵害</a:t>
            </a:r>
            <a:r>
              <a:rPr lang="en-US" altLang="zh-TW" sz="1200" b="1" dirty="0">
                <a:solidFill>
                  <a:srgbClr val="FF0000"/>
                </a:solidFill>
                <a:latin typeface="Microsoft JhengHei"/>
                <a:ea typeface="Microsoft JhengHei"/>
                <a:cs typeface="Microsoft JhengHei"/>
                <a:sym typeface="Microsoft JhengHei"/>
              </a:rPr>
              <a:t>—</a:t>
            </a:r>
            <a:r>
              <a:rPr lang="zh-TW" altLang="en-US" sz="1200" b="1" dirty="0">
                <a:solidFill>
                  <a:srgbClr val="FF0000"/>
                </a:solidFill>
                <a:latin typeface="Microsoft JhengHei"/>
                <a:ea typeface="Microsoft JhengHei"/>
                <a:cs typeface="Microsoft JhengHei"/>
                <a:sym typeface="Microsoft JhengHei"/>
              </a:rPr>
              <a:t>兩兩討論 </a:t>
            </a:r>
            <a:r>
              <a:rPr lang="en-US" altLang="zh-TW" dirty="0"/>
              <a:t>(12</a:t>
            </a:r>
            <a:r>
              <a:rPr lang="zh-TW" altLang="en-US" dirty="0"/>
              <a:t>分鐘</a:t>
            </a:r>
            <a:r>
              <a:rPr lang="en-US" altLang="zh-TW" dirty="0"/>
              <a:t>)</a:t>
            </a:r>
            <a:endParaRPr lang="zh-TW" altLang="en-US" dirty="0"/>
          </a:p>
          <a:p>
            <a:pPr marL="0" lvl="0" indent="0" algn="l" rtl="0">
              <a:spcBef>
                <a:spcPts val="0"/>
              </a:spcBef>
              <a:spcAft>
                <a:spcPts val="0"/>
              </a:spcAft>
              <a:buNone/>
            </a:pPr>
            <a:endParaRPr dirty="0"/>
          </a:p>
        </p:txBody>
      </p:sp>
      <p:sp>
        <p:nvSpPr>
          <p:cNvPr id="714" name="Google Shape;71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zh-TW" altLang="en-US" b="1" dirty="0"/>
              <a:t>學習目標</a:t>
            </a:r>
            <a:r>
              <a:rPr lang="en-US" altLang="zh-TW" b="1" dirty="0"/>
              <a:t>2</a:t>
            </a:r>
            <a:r>
              <a:rPr lang="zh-TW" altLang="en-US" b="1" dirty="0"/>
              <a:t>：</a:t>
            </a:r>
            <a:r>
              <a:rPr lang="zh-TW" altLang="en-US" sz="1200" b="1" u="none" strike="noStrike" cap="none" dirty="0">
                <a:latin typeface="Arial"/>
                <a:ea typeface="Arial"/>
                <a:cs typeface="Arial"/>
                <a:sym typeface="Arial"/>
              </a:rPr>
              <a:t>能</a:t>
            </a:r>
            <a:r>
              <a:rPr lang="zh-TW" altLang="en-US" sz="1200" b="1" u="none" strike="noStrike" cap="none" dirty="0">
                <a:solidFill>
                  <a:srgbClr val="FF0000"/>
                </a:solidFill>
                <a:latin typeface="Arial"/>
                <a:ea typeface="Arial"/>
                <a:cs typeface="Arial"/>
                <a:sym typeface="Arial"/>
              </a:rPr>
              <a:t>說出</a:t>
            </a:r>
            <a:r>
              <a:rPr lang="zh-TW" altLang="en-US" sz="1200" b="1" u="none" strike="noStrike" cap="none" dirty="0">
                <a:latin typeface="Arial"/>
                <a:ea typeface="Arial"/>
                <a:cs typeface="Arial"/>
                <a:sym typeface="Arial"/>
              </a:rPr>
              <a:t>霸凌侵害的兒童權利。</a:t>
            </a:r>
            <a:endParaRPr lang="zh-TW" altLang="en-US" sz="1200" b="1" u="none" strike="noStrike" cap="none" dirty="0">
              <a:solidFill>
                <a:srgbClr val="262626"/>
              </a:solidFill>
              <a:latin typeface="Arial"/>
              <a:ea typeface="Arial"/>
              <a:cs typeface="Arial"/>
              <a:sym typeface="Arial"/>
            </a:endParaRP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dirty="0"/>
              <a:t>請</a:t>
            </a:r>
            <a:r>
              <a:rPr lang="zh-TW" altLang="en-US" dirty="0"/>
              <a:t>學生</a:t>
            </a:r>
            <a:r>
              <a:rPr lang="zh-TW" dirty="0"/>
              <a:t>每2人一組，每組發下</a:t>
            </a:r>
            <a:r>
              <a:rPr lang="zh-TW" altLang="zh-TW" sz="1200" b="1" i="0" u="none" strike="noStrike" cap="none" dirty="0">
                <a:solidFill>
                  <a:srgbClr val="002060"/>
                </a:solidFill>
                <a:effectLst/>
                <a:latin typeface="Arial"/>
                <a:ea typeface="Arial"/>
                <a:cs typeface="Arial"/>
                <a:sym typeface="Arial"/>
              </a:rPr>
              <a:t>《兒童權利公約》</a:t>
            </a:r>
            <a:r>
              <a:rPr lang="zh-TW" altLang="en-US" sz="1200" b="1" i="0" u="none" strike="noStrike" cap="none" dirty="0">
                <a:solidFill>
                  <a:srgbClr val="002060"/>
                </a:solidFill>
                <a:effectLst/>
                <a:latin typeface="Arial"/>
                <a:ea typeface="Arial"/>
                <a:cs typeface="Arial"/>
                <a:sym typeface="Arial"/>
              </a:rPr>
              <a:t>重要權利舉例暨</a:t>
            </a:r>
            <a:r>
              <a:rPr lang="zh-TW" altLang="en-US" sz="1200" b="1" dirty="0">
                <a:solidFill>
                  <a:srgbClr val="000000"/>
                </a:solidFill>
                <a:latin typeface="Microsoft JhengHei"/>
                <a:ea typeface="Microsoft JhengHei"/>
                <a:cs typeface="Microsoft JhengHei"/>
                <a:sym typeface="Microsoft JhengHei"/>
              </a:rPr>
              <a:t>行動單</a:t>
            </a:r>
            <a:r>
              <a:rPr lang="zh-TW" dirty="0"/>
              <a:t>。</a:t>
            </a:r>
            <a:endParaRPr dirty="0"/>
          </a:p>
          <a:p>
            <a:pPr marL="0" lvl="0" indent="0" algn="l" rtl="0">
              <a:spcBef>
                <a:spcPts val="0"/>
              </a:spcBef>
              <a:spcAft>
                <a:spcPts val="0"/>
              </a:spcAft>
              <a:buNone/>
            </a:pPr>
            <a:r>
              <a:rPr lang="zh-TW" dirty="0"/>
              <a:t>討論加報告時間：1</a:t>
            </a:r>
            <a:r>
              <a:rPr lang="en-US" altLang="zh-TW" dirty="0"/>
              <a:t>0</a:t>
            </a:r>
            <a:r>
              <a:rPr lang="zh-TW" dirty="0"/>
              <a:t>分鐘</a:t>
            </a:r>
            <a:endParaRPr lang="en-US" altLang="zh-TW" dirty="0"/>
          </a:p>
          <a:p>
            <a:pPr marL="0" lvl="0" indent="0" algn="l" rtl="0">
              <a:spcBef>
                <a:spcPts val="0"/>
              </a:spcBef>
              <a:spcAft>
                <a:spcPts val="0"/>
              </a:spcAft>
              <a:buNone/>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請老師先說明回答舉例、參考答案，再請學生開始討論。</a:t>
            </a:r>
            <a:br>
              <a:rPr lang="en-US" altLang="zh-TW" dirty="0"/>
            </a:br>
            <a:r>
              <a:rPr lang="zh-TW" altLang="en-US" dirty="0"/>
              <a:t>這些答案是可以在文本中找到的，也可以自己想。</a:t>
            </a:r>
            <a:endParaRPr lang="en-US" altLang="zh-TW" dirty="0"/>
          </a:p>
        </p:txBody>
      </p:sp>
      <p:sp>
        <p:nvSpPr>
          <p:cNvPr id="720" name="Google Shape;72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zh-TW" sz="1200" b="1" cap="none" dirty="0">
                <a:solidFill>
                  <a:srgbClr val="002060"/>
                </a:solidFill>
                <a:latin typeface="Microsoft JhengHei"/>
                <a:ea typeface="Microsoft JhengHei"/>
                <a:cs typeface="Microsoft JhengHei"/>
                <a:sym typeface="Microsoft JhengHei"/>
              </a:rPr>
              <a:t>問題討論</a:t>
            </a:r>
            <a:r>
              <a:rPr lang="en-US" altLang="zh-TW" sz="1200" b="1" cap="none" dirty="0">
                <a:solidFill>
                  <a:srgbClr val="002060"/>
                </a:solidFill>
                <a:latin typeface="Microsoft JhengHei"/>
                <a:ea typeface="Microsoft JhengHei"/>
                <a:cs typeface="Microsoft JhengHei"/>
                <a:sym typeface="Microsoft JhengHei"/>
              </a:rPr>
              <a:t>1.</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這一頁</a:t>
            </a:r>
            <a:r>
              <a:rPr lang="zh-TW" dirty="0"/>
              <a:t>請老師</a:t>
            </a:r>
            <a:r>
              <a:rPr lang="zh-TW" altLang="en-US" dirty="0"/>
              <a:t>直接舉例</a:t>
            </a:r>
            <a:r>
              <a:rPr lang="zh-TW" altLang="zh-TW" dirty="0"/>
              <a:t>說明</a:t>
            </a:r>
            <a:r>
              <a:rPr lang="zh-TW" altLang="en-US" dirty="0"/>
              <a:t>霸凌行為、影響、侵害的權利，</a:t>
            </a:r>
            <a:endParaRPr lang="en-US" altLang="zh-TW" dirty="0"/>
          </a:p>
          <a:p>
            <a:pPr marL="0" lvl="0" indent="0" algn="l" rtl="0">
              <a:spcBef>
                <a:spcPts val="0"/>
              </a:spcBef>
              <a:spcAft>
                <a:spcPts val="0"/>
              </a:spcAft>
              <a:buNone/>
            </a:pPr>
            <a:r>
              <a:rPr lang="zh-TW" altLang="en-US" dirty="0"/>
              <a:t>讓學生作為</a:t>
            </a:r>
            <a:r>
              <a:rPr lang="zh-TW" altLang="zh-TW" dirty="0"/>
              <a:t>參考，再</a:t>
            </a:r>
            <a:r>
              <a:rPr lang="zh-TW" altLang="en-US" dirty="0"/>
              <a:t>請</a:t>
            </a:r>
            <a:r>
              <a:rPr lang="zh-TW" dirty="0"/>
              <a:t>學生</a:t>
            </a:r>
            <a:r>
              <a:rPr lang="zh-TW" altLang="zh-TW" sz="1200" b="0" i="0" u="none" strike="noStrike" cap="none" dirty="0">
                <a:solidFill>
                  <a:schemeClr val="dk1"/>
                </a:solidFill>
                <a:effectLst/>
                <a:latin typeface="Calibri"/>
                <a:ea typeface="Calibri"/>
                <a:cs typeface="Calibri"/>
                <a:sym typeface="Calibri"/>
              </a:rPr>
              <a:t>進行其他的問題討論</a:t>
            </a:r>
            <a:r>
              <a:rPr lang="en-US" altLang="zh-TW" sz="1200" b="0" i="0" u="none" strike="noStrike" cap="none" dirty="0">
                <a:solidFill>
                  <a:schemeClr val="dk1"/>
                </a:solidFill>
                <a:effectLst/>
                <a:latin typeface="Calibri"/>
                <a:ea typeface="Calibri"/>
                <a:cs typeface="Calibri"/>
                <a:sym typeface="Calibri"/>
              </a:rPr>
              <a:t>(</a:t>
            </a:r>
            <a:r>
              <a:rPr lang="zh-TW" altLang="en-US" sz="1200" b="0" i="0" u="none" strike="noStrike" cap="none" dirty="0">
                <a:solidFill>
                  <a:schemeClr val="dk1"/>
                </a:solidFill>
                <a:effectLst/>
                <a:latin typeface="Calibri"/>
                <a:ea typeface="Calibri"/>
                <a:cs typeface="Calibri"/>
                <a:sym typeface="Calibri"/>
              </a:rPr>
              <a:t>問題</a:t>
            </a:r>
            <a:r>
              <a:rPr lang="en-US" altLang="zh-TW" dirty="0"/>
              <a:t>2</a:t>
            </a:r>
            <a:r>
              <a:rPr lang="zh-TW" altLang="en-US" dirty="0"/>
              <a:t>和問題</a:t>
            </a:r>
            <a:r>
              <a:rPr lang="en-US" altLang="zh-TW" dirty="0"/>
              <a:t>3)</a:t>
            </a:r>
            <a:r>
              <a:rPr lang="zh-TW" dirty="0"/>
              <a:t>。</a:t>
            </a:r>
            <a:endParaRPr lang="en-US" altLang="zh-TW" dirty="0"/>
          </a:p>
          <a:p>
            <a:pPr marL="0" lvl="0" indent="0" algn="l" rtl="0">
              <a:spcBef>
                <a:spcPts val="0"/>
              </a:spcBef>
              <a:spcAft>
                <a:spcPts val="0"/>
              </a:spcAft>
              <a:buNone/>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霸凌行為：</a:t>
            </a:r>
            <a:r>
              <a:rPr lang="zh-TW" altLang="en-US" sz="1200" dirty="0">
                <a:solidFill>
                  <a:schemeClr val="dk1"/>
                </a:solidFill>
                <a:latin typeface="Microsoft JhengHei"/>
                <a:ea typeface="Microsoft JhengHei"/>
                <a:cs typeface="Microsoft JhengHei"/>
                <a:sym typeface="Microsoft JhengHei"/>
              </a:rPr>
              <a:t>罵</a:t>
            </a:r>
            <a:r>
              <a:rPr lang="zh-TW" altLang="en-US" sz="1200" u="sng" dirty="0">
                <a:solidFill>
                  <a:srgbClr val="00B050"/>
                </a:solidFill>
                <a:latin typeface="Microsoft JhengHei"/>
                <a:ea typeface="Microsoft JhengHei"/>
                <a:cs typeface="Microsoft JhengHei"/>
                <a:sym typeface="Microsoft JhengHei"/>
              </a:rPr>
              <a:t>小華</a:t>
            </a:r>
            <a:r>
              <a:rPr lang="zh-TW" altLang="en-US" sz="1200" u="sng" dirty="0">
                <a:solidFill>
                  <a:schemeClr val="dk1"/>
                </a:solidFill>
                <a:latin typeface="Microsoft JhengHei"/>
                <a:ea typeface="Microsoft JhengHei"/>
                <a:cs typeface="Microsoft JhengHei"/>
                <a:sym typeface="Microsoft JhengHei"/>
              </a:rPr>
              <a:t>是</a:t>
            </a:r>
            <a:r>
              <a:rPr lang="zh-TW" altLang="en-US" sz="1200" dirty="0">
                <a:solidFill>
                  <a:schemeClr val="dk1"/>
                </a:solidFill>
                <a:latin typeface="Microsoft JhengHei"/>
                <a:ea typeface="Microsoft JhengHei"/>
                <a:cs typeface="Microsoft JhengHei"/>
                <a:sym typeface="Microsoft JhengHei"/>
              </a:rPr>
              <a:t>「叛徒、垃圾」</a:t>
            </a:r>
            <a:endParaRPr lang="zh-TW" alt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影響：</a:t>
            </a:r>
            <a:r>
              <a:rPr lang="zh-TW" altLang="en-US" sz="1200" dirty="0">
                <a:solidFill>
                  <a:schemeClr val="dk1"/>
                </a:solidFill>
                <a:latin typeface="Microsoft JhengHei"/>
                <a:ea typeface="Microsoft JhengHei"/>
                <a:cs typeface="Microsoft JhengHei"/>
                <a:sym typeface="Microsoft JhengHei"/>
              </a:rPr>
              <a:t>被罵讓</a:t>
            </a:r>
            <a:r>
              <a:rPr lang="zh-TW" altLang="en-US" sz="1200" u="sng" dirty="0">
                <a:solidFill>
                  <a:srgbClr val="00B050"/>
                </a:solidFill>
                <a:latin typeface="Microsoft JhengHei"/>
                <a:ea typeface="Microsoft JhengHei"/>
                <a:cs typeface="Microsoft JhengHei"/>
                <a:sym typeface="Microsoft JhengHei"/>
              </a:rPr>
              <a:t>小華</a:t>
            </a:r>
            <a:r>
              <a:rPr lang="zh-TW" altLang="en-US" sz="1200" dirty="0">
                <a:solidFill>
                  <a:schemeClr val="dk1"/>
                </a:solidFill>
                <a:latin typeface="Microsoft JhengHei"/>
                <a:ea typeface="Microsoft JhengHei"/>
                <a:cs typeface="Microsoft JhengHei"/>
                <a:sym typeface="Microsoft JhengHei"/>
              </a:rPr>
              <a:t>自尊心受傷</a:t>
            </a:r>
            <a:endParaRPr lang="zh-TW" alt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侵害哪些權利：</a:t>
            </a:r>
            <a:r>
              <a:rPr lang="zh-TW" altLang="en-US" sz="1200" dirty="0">
                <a:solidFill>
                  <a:srgbClr val="FF0000"/>
                </a:solidFill>
                <a:latin typeface="Microsoft JhengHei"/>
                <a:ea typeface="Microsoft JhengHei"/>
                <a:cs typeface="Microsoft JhengHei"/>
                <a:sym typeface="Microsoft JhengHei"/>
              </a:rPr>
              <a:t>名譽權</a:t>
            </a:r>
            <a:endParaRPr lang="zh-TW" altLang="en-US" dirty="0">
              <a:solidFill>
                <a:srgbClr val="FF0000"/>
              </a:solidFill>
            </a:endParaRPr>
          </a:p>
        </p:txBody>
      </p:sp>
      <p:sp>
        <p:nvSpPr>
          <p:cNvPr id="729" name="Google Shape;72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zh-TW" sz="1200" b="1" cap="none" dirty="0">
                <a:solidFill>
                  <a:srgbClr val="002060"/>
                </a:solidFill>
                <a:latin typeface="Microsoft JhengHei"/>
                <a:ea typeface="Microsoft JhengHei"/>
                <a:cs typeface="Microsoft JhengHei"/>
                <a:sym typeface="Microsoft JhengHei"/>
              </a:rPr>
              <a:t>問題討論</a:t>
            </a:r>
            <a:r>
              <a:rPr lang="en-US" altLang="zh-TW" sz="1200" b="1" cap="none" dirty="0">
                <a:solidFill>
                  <a:srgbClr val="002060"/>
                </a:solidFill>
                <a:latin typeface="Microsoft JhengHei"/>
                <a:ea typeface="Microsoft JhengHei"/>
                <a:cs typeface="Microsoft JhengHei"/>
                <a:sym typeface="Microsoft JhengHei"/>
              </a:rPr>
              <a:t>2.</a:t>
            </a:r>
            <a:endParaRPr lang="en-US" altLang="zh-TW" dirty="0"/>
          </a:p>
          <a:p>
            <a:pPr marL="0" lvl="0" indent="0" algn="l" rtl="0">
              <a:spcBef>
                <a:spcPts val="0"/>
              </a:spcBef>
              <a:spcAft>
                <a:spcPts val="0"/>
              </a:spcAft>
              <a:buNone/>
            </a:pPr>
            <a:r>
              <a:rPr lang="en-US" altLang="zh-TW" dirty="0"/>
              <a:t>1.</a:t>
            </a:r>
            <a:r>
              <a:rPr lang="zh-TW" altLang="en-US" dirty="0"/>
              <a:t>請老師先說出霸凌行為和影響，再請學生舉手說出侵害的權利。</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en-US" altLang="zh-TW" dirty="0"/>
              <a:t>2.</a:t>
            </a:r>
            <a:r>
              <a:rPr lang="zh-TW" altLang="en-US" dirty="0"/>
              <a:t>請學生舉手發表討論結果</a:t>
            </a:r>
            <a:endParaRPr lang="en-US" altLang="zh-TW" dirty="0"/>
          </a:p>
          <a:p>
            <a:pPr marL="0" lvl="0" indent="0" algn="just">
              <a:lnSpc>
                <a:spcPct val="100000"/>
              </a:lnSpc>
              <a:spcBef>
                <a:spcPts val="0"/>
              </a:spcBef>
            </a:pPr>
            <a:endParaRPr lang="en-US" altLang="zh-TW" sz="1200" b="1" dirty="0">
              <a:solidFill>
                <a:schemeClr val="lt1"/>
              </a:solidFill>
              <a:latin typeface="Microsoft JhengHei"/>
              <a:ea typeface="Microsoft JhengHei"/>
              <a:cs typeface="Microsoft JhengHei"/>
              <a:sym typeface="Microsoft JhengHei"/>
            </a:endParaRPr>
          </a:p>
          <a:p>
            <a:pPr marL="0" lvl="0" indent="0" algn="just">
              <a:lnSpc>
                <a:spcPct val="100000"/>
              </a:lnSpc>
              <a:spcBef>
                <a:spcPts val="0"/>
              </a:spcBef>
            </a:pPr>
            <a:r>
              <a:rPr lang="en-US" altLang="zh-TW" sz="1200" b="1" dirty="0">
                <a:solidFill>
                  <a:schemeClr val="lt1"/>
                </a:solidFill>
                <a:latin typeface="Microsoft JhengHei"/>
                <a:ea typeface="Microsoft JhengHei"/>
                <a:cs typeface="Microsoft JhengHei"/>
                <a:sym typeface="Microsoft JhengHei"/>
              </a:rPr>
              <a:t>3.</a:t>
            </a:r>
            <a:r>
              <a:rPr lang="zh-TW" altLang="en-US" sz="1200" b="1" dirty="0">
                <a:solidFill>
                  <a:schemeClr val="lt1"/>
                </a:solidFill>
                <a:latin typeface="Microsoft JhengHei"/>
                <a:ea typeface="Microsoft JhengHei"/>
                <a:cs typeface="Microsoft JhengHei"/>
                <a:sym typeface="Microsoft JhengHei"/>
              </a:rPr>
              <a:t>參考答案：</a:t>
            </a:r>
            <a:endParaRPr lang="en-US" altLang="zh-TW" sz="1200" b="1" dirty="0">
              <a:solidFill>
                <a:schemeClr val="lt1"/>
              </a:solidFill>
              <a:latin typeface="Microsoft JhengHei"/>
              <a:ea typeface="Microsoft JhengHei"/>
              <a:cs typeface="Microsoft JhengHei"/>
              <a:sym typeface="Microsoft JhengHei"/>
            </a:endParaRPr>
          </a:p>
          <a:p>
            <a:pPr marL="0" lvl="0" indent="0" algn="just">
              <a:lnSpc>
                <a:spcPct val="100000"/>
              </a:lnSpc>
              <a:spcBef>
                <a:spcPts val="0"/>
              </a:spcBef>
            </a:pPr>
            <a:r>
              <a:rPr lang="zh-TW" altLang="en-US" sz="1200" b="1" dirty="0">
                <a:solidFill>
                  <a:schemeClr val="lt1"/>
                </a:solidFill>
                <a:latin typeface="Microsoft JhengHei"/>
                <a:ea typeface="Microsoft JhengHei"/>
                <a:cs typeface="Microsoft JhengHei"/>
                <a:sym typeface="Microsoft JhengHei"/>
              </a:rPr>
              <a:t>霸凌行為：</a:t>
            </a:r>
            <a:r>
              <a:rPr lang="zh-TW" altLang="en-US" sz="1200" dirty="0">
                <a:solidFill>
                  <a:srgbClr val="191B0E"/>
                </a:solidFill>
                <a:latin typeface="微軟正黑體" panose="020B0604030504040204" pitchFamily="34" charset="-120"/>
                <a:ea typeface="微軟正黑體" panose="020B0604030504040204" pitchFamily="34" charset="-120"/>
              </a:rPr>
              <a:t>阻止</a:t>
            </a:r>
            <a:r>
              <a:rPr lang="zh-TW" altLang="en-US" sz="1200" u="sng" dirty="0">
                <a:solidFill>
                  <a:srgbClr val="4BB405"/>
                </a:solidFill>
                <a:latin typeface="微軟正黑體" panose="020B0604030504040204" pitchFamily="34" charset="-120"/>
                <a:ea typeface="微軟正黑體" panose="020B0604030504040204" pitchFamily="34" charset="-120"/>
              </a:rPr>
              <a:t>小華</a:t>
            </a:r>
            <a:r>
              <a:rPr lang="zh-TW" altLang="en-US" sz="1200" dirty="0">
                <a:solidFill>
                  <a:srgbClr val="191B0E"/>
                </a:solidFill>
                <a:latin typeface="微軟正黑體" panose="020B0604030504040204" pitchFamily="34" charset="-120"/>
                <a:ea typeface="微軟正黑體" panose="020B0604030504040204" pitchFamily="34" charset="-120"/>
              </a:rPr>
              <a:t>在群組中解釋， </a:t>
            </a:r>
            <a:r>
              <a:rPr lang="zh-TW" altLang="en-US" sz="1200" dirty="0">
                <a:solidFill>
                  <a:schemeClr val="dk1"/>
                </a:solidFill>
                <a:latin typeface="Microsoft JhengHei"/>
                <a:ea typeface="Microsoft JhengHei"/>
                <a:cs typeface="Microsoft JhengHei"/>
                <a:sym typeface="Microsoft JhengHei"/>
              </a:rPr>
              <a:t>逼他退出。</a:t>
            </a:r>
            <a:endParaRPr lang="zh-TW" alt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影響：</a:t>
            </a:r>
            <a:r>
              <a:rPr lang="zh-TW" altLang="en-US" sz="1200" dirty="0">
                <a:solidFill>
                  <a:schemeClr val="dk1"/>
                </a:solidFill>
                <a:latin typeface="Microsoft JhengHei"/>
                <a:ea typeface="Microsoft JhengHei"/>
                <a:cs typeface="Microsoft JhengHei"/>
                <a:sym typeface="Microsoft JhengHei"/>
              </a:rPr>
              <a:t>不能在群組裡發表意見</a:t>
            </a:r>
            <a:endParaRPr lang="zh-TW" alt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侵害哪些權利：</a:t>
            </a:r>
            <a:r>
              <a:rPr lang="zh-TW" altLang="en-US" sz="1200" dirty="0">
                <a:solidFill>
                  <a:srgbClr val="FF0000"/>
                </a:solidFill>
                <a:latin typeface="Microsoft JhengHei"/>
                <a:ea typeface="Microsoft JhengHei"/>
                <a:cs typeface="Microsoft JhengHei"/>
                <a:sym typeface="Microsoft JhengHei"/>
              </a:rPr>
              <a:t>表達意見權</a:t>
            </a:r>
            <a:endParaRPr lang="zh-TW" altLang="en-US" sz="1200" dirty="0">
              <a:solidFill>
                <a:srgbClr val="FF0000"/>
              </a:solidFill>
            </a:endParaRPr>
          </a:p>
        </p:txBody>
      </p:sp>
      <p:sp>
        <p:nvSpPr>
          <p:cNvPr id="741" name="Google Shape;74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zh-TW" sz="1200" b="1" cap="none" dirty="0">
                <a:solidFill>
                  <a:srgbClr val="002060"/>
                </a:solidFill>
                <a:latin typeface="Microsoft JhengHei"/>
                <a:ea typeface="Microsoft JhengHei"/>
                <a:cs typeface="Microsoft JhengHei"/>
                <a:sym typeface="Microsoft JhengHei"/>
              </a:rPr>
              <a:t>問題討論</a:t>
            </a:r>
            <a:r>
              <a:rPr lang="en-US" altLang="zh-TW" sz="1200" b="1" cap="none" dirty="0">
                <a:solidFill>
                  <a:srgbClr val="002060"/>
                </a:solidFill>
                <a:latin typeface="Microsoft JhengHei"/>
                <a:ea typeface="Microsoft JhengHei"/>
                <a:cs typeface="Microsoft JhengHei"/>
                <a:sym typeface="Microsoft JhengHei"/>
              </a:rPr>
              <a:t>3.</a:t>
            </a:r>
            <a:endParaRPr lang="en-US" altLang="zh-TW" dirty="0"/>
          </a:p>
          <a:p>
            <a:pPr marL="0" lvl="0" indent="0" algn="l" rtl="0">
              <a:spcBef>
                <a:spcPts val="0"/>
              </a:spcBef>
              <a:spcAft>
                <a:spcPts val="0"/>
              </a:spcAft>
              <a:buNone/>
            </a:pPr>
            <a:r>
              <a:rPr lang="en-US" altLang="zh-TW" dirty="0"/>
              <a:t>1.</a:t>
            </a:r>
            <a:r>
              <a:rPr lang="zh-TW" altLang="en-US" dirty="0"/>
              <a:t>請老師先說出霸凌行為和影響，再請學生舉手說出侵害的權利。</a:t>
            </a:r>
            <a:endParaRPr lang="en-US" altLang="zh-TW" dirty="0"/>
          </a:p>
          <a:p>
            <a:pPr marL="0" lvl="0" indent="0" algn="l" rtl="0">
              <a:spcBef>
                <a:spcPts val="0"/>
              </a:spcBef>
              <a:spcAft>
                <a:spcPts val="0"/>
              </a:spcAft>
              <a:buNone/>
            </a:pPr>
            <a:r>
              <a:rPr lang="en-US" altLang="zh-TW" dirty="0"/>
              <a:t>2.</a:t>
            </a:r>
            <a:r>
              <a:rPr lang="zh-TW" altLang="en-US" dirty="0"/>
              <a:t>請學生舉手發表討論結果</a:t>
            </a:r>
            <a:endParaRPr lang="en-US" altLang="zh-TW" dirty="0"/>
          </a:p>
          <a:p>
            <a:pPr marL="0" lvl="0" indent="0" algn="just">
              <a:lnSpc>
                <a:spcPct val="100000"/>
              </a:lnSpc>
              <a:spcBef>
                <a:spcPts val="0"/>
              </a:spcBef>
            </a:pPr>
            <a:endParaRPr lang="en-US" altLang="zh-TW" sz="1200" b="1" dirty="0">
              <a:solidFill>
                <a:schemeClr val="lt1"/>
              </a:solidFill>
              <a:latin typeface="Microsoft JhengHei"/>
              <a:ea typeface="Microsoft JhengHei"/>
              <a:cs typeface="Microsoft JhengHei"/>
              <a:sym typeface="Microsoft JhengHei"/>
            </a:endParaRPr>
          </a:p>
          <a:p>
            <a:pPr marL="0" lvl="0" indent="0" algn="just">
              <a:lnSpc>
                <a:spcPct val="100000"/>
              </a:lnSpc>
              <a:spcBef>
                <a:spcPts val="0"/>
              </a:spcBef>
            </a:pPr>
            <a:r>
              <a:rPr lang="en-US" altLang="zh-TW" sz="1200" b="1" dirty="0">
                <a:solidFill>
                  <a:schemeClr val="lt1"/>
                </a:solidFill>
                <a:latin typeface="Microsoft JhengHei"/>
                <a:ea typeface="Microsoft JhengHei"/>
                <a:cs typeface="Microsoft JhengHei"/>
                <a:sym typeface="Microsoft JhengHei"/>
              </a:rPr>
              <a:t>3.</a:t>
            </a:r>
            <a:r>
              <a:rPr lang="zh-TW" altLang="en-US" sz="1200" b="1" dirty="0">
                <a:solidFill>
                  <a:schemeClr val="lt1"/>
                </a:solidFill>
                <a:latin typeface="Microsoft JhengHei"/>
                <a:ea typeface="Microsoft JhengHei"/>
                <a:cs typeface="Microsoft JhengHei"/>
                <a:sym typeface="Microsoft JhengHei"/>
              </a:rPr>
              <a:t>參考答案：</a:t>
            </a:r>
            <a:endParaRPr lang="en-US" altLang="zh-TW" sz="1200" b="1" dirty="0">
              <a:solidFill>
                <a:schemeClr val="lt1"/>
              </a:solidFill>
              <a:latin typeface="Microsoft JhengHei"/>
              <a:ea typeface="Microsoft JhengHei"/>
              <a:cs typeface="Microsoft JhengHei"/>
              <a:sym typeface="Microsoft JhengHei"/>
            </a:endParaRPr>
          </a:p>
          <a:p>
            <a:pPr marL="0" lvl="0" indent="0" algn="just">
              <a:lnSpc>
                <a:spcPct val="100000"/>
              </a:lnSpc>
              <a:spcBef>
                <a:spcPts val="0"/>
              </a:spcBef>
            </a:pPr>
            <a:r>
              <a:rPr lang="zh-TW" altLang="en-US" sz="1200" b="1" dirty="0">
                <a:solidFill>
                  <a:schemeClr val="lt1"/>
                </a:solidFill>
                <a:latin typeface="Microsoft JhengHei"/>
                <a:ea typeface="Microsoft JhengHei"/>
                <a:cs typeface="Microsoft JhengHei"/>
                <a:sym typeface="Microsoft JhengHei"/>
              </a:rPr>
              <a:t>霸凌行為：</a:t>
            </a:r>
            <a:r>
              <a:rPr lang="zh-TW" altLang="en-US" sz="1200" dirty="0">
                <a:solidFill>
                  <a:srgbClr val="191B0E"/>
                </a:solidFill>
                <a:latin typeface="Microsoft JhengHei"/>
                <a:ea typeface="Microsoft JhengHei"/>
                <a:cs typeface="Microsoft JhengHei"/>
                <a:sym typeface="Microsoft JhengHei"/>
              </a:rPr>
              <a:t>被罵，被迫退出群組，東西會不見</a:t>
            </a:r>
            <a:endParaRPr lang="zh-TW" alt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影響：</a:t>
            </a:r>
            <a:r>
              <a:rPr lang="zh-TW" altLang="en-US" sz="1200" dirty="0">
                <a:solidFill>
                  <a:srgbClr val="191B0E"/>
                </a:solidFill>
                <a:latin typeface="Microsoft JhengHei"/>
                <a:ea typeface="Microsoft JhengHei"/>
                <a:cs typeface="Microsoft JhengHei"/>
                <a:sym typeface="Microsoft JhengHei"/>
              </a:rPr>
              <a:t>不想上學</a:t>
            </a:r>
            <a:r>
              <a:rPr lang="zh-TW" altLang="en-US" sz="1200" dirty="0">
                <a:solidFill>
                  <a:schemeClr val="dk1"/>
                </a:solidFill>
                <a:latin typeface="Microsoft JhengHei"/>
                <a:ea typeface="Microsoft JhengHei"/>
                <a:cs typeface="Microsoft JhengHei"/>
                <a:sym typeface="Microsoft JhengHei"/>
              </a:rPr>
              <a:t>，不能好好受教育，發展興趣</a:t>
            </a:r>
            <a:endParaRPr lang="en-US" altLang="zh-TW" sz="1200" b="0" dirty="0">
              <a:solidFill>
                <a:schemeClr val="dk1"/>
              </a:solidFill>
              <a:latin typeface="Calibri"/>
              <a:ea typeface="Microsoft JhengHe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dirty="0">
                <a:solidFill>
                  <a:schemeClr val="lt1"/>
                </a:solidFill>
                <a:latin typeface="Microsoft JhengHei"/>
                <a:ea typeface="Microsoft JhengHei"/>
                <a:cs typeface="Microsoft JhengHei"/>
                <a:sym typeface="Microsoft JhengHei"/>
              </a:rPr>
              <a:t>侵害哪些權利：</a:t>
            </a:r>
            <a:r>
              <a:rPr lang="zh-TW" altLang="en-US" sz="1200" dirty="0">
                <a:solidFill>
                  <a:srgbClr val="FF0000"/>
                </a:solidFill>
                <a:latin typeface="Microsoft JhengHei"/>
                <a:ea typeface="Microsoft JhengHei"/>
                <a:cs typeface="Microsoft JhengHei"/>
                <a:sym typeface="Microsoft JhengHei"/>
              </a:rPr>
              <a:t>教育權、生存發展權</a:t>
            </a:r>
            <a:endParaRPr lang="zh-TW" altLang="en-US" sz="1200" dirty="0">
              <a:solidFill>
                <a:srgbClr val="FF0000"/>
              </a:solidFill>
            </a:endParaRPr>
          </a:p>
        </p:txBody>
      </p:sp>
      <p:sp>
        <p:nvSpPr>
          <p:cNvPr id="753" name="Google Shape;75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200" b="1" u="none" strike="noStrike" cap="none" dirty="0">
                <a:latin typeface="Arial"/>
                <a:ea typeface="Arial"/>
                <a:cs typeface="Arial"/>
                <a:sym typeface="Arial"/>
              </a:rPr>
              <a:t>學習目標</a:t>
            </a:r>
            <a:r>
              <a:rPr lang="en-US" altLang="zh-TW" sz="1200" b="1" u="none" strike="noStrike" cap="none" dirty="0">
                <a:latin typeface="Arial"/>
                <a:ea typeface="Arial"/>
                <a:cs typeface="Arial"/>
                <a:sym typeface="Arial"/>
              </a:rPr>
              <a:t>3</a:t>
            </a:r>
            <a:r>
              <a:rPr lang="zh-TW" altLang="en-US" sz="1200" b="1" u="none" strike="noStrike" cap="none" dirty="0">
                <a:latin typeface="Arial"/>
                <a:ea typeface="Arial"/>
                <a:cs typeface="Arial"/>
                <a:sym typeface="Arial"/>
              </a:rPr>
              <a:t>：能</a:t>
            </a:r>
            <a:r>
              <a:rPr lang="zh-TW" altLang="en-US" sz="1200" b="1" u="none" strike="noStrike" cap="none" dirty="0">
                <a:solidFill>
                  <a:srgbClr val="FF0000"/>
                </a:solidFill>
                <a:latin typeface="Arial"/>
                <a:ea typeface="Arial"/>
                <a:cs typeface="Arial"/>
                <a:sym typeface="Arial"/>
              </a:rPr>
              <a:t>說出</a:t>
            </a:r>
            <a:r>
              <a:rPr lang="zh-TW" altLang="en-US" sz="1200" b="1" dirty="0">
                <a:solidFill>
                  <a:schemeClr val="dk1"/>
                </a:solidFill>
              </a:rPr>
              <a:t>霸凌事件中不同角色的</a:t>
            </a:r>
            <a:r>
              <a:rPr lang="zh-TW" altLang="en-US" sz="1200" b="1" dirty="0">
                <a:solidFill>
                  <a:srgbClr val="FF0000"/>
                </a:solidFill>
              </a:rPr>
              <a:t>心情</a:t>
            </a:r>
            <a:r>
              <a:rPr lang="zh-TW" altLang="en-US" sz="1200" b="1" u="none" strike="noStrike" cap="none" dirty="0">
                <a:latin typeface="Arial"/>
                <a:ea typeface="Arial"/>
                <a:cs typeface="Arial"/>
                <a:sym typeface="Arial"/>
              </a:rPr>
              <a:t>，並</a:t>
            </a:r>
            <a:r>
              <a:rPr lang="zh-TW" altLang="en-US" sz="1200" b="1" u="none" strike="noStrike" cap="none" dirty="0">
                <a:solidFill>
                  <a:srgbClr val="FF0000"/>
                </a:solidFill>
                <a:latin typeface="Arial"/>
                <a:ea typeface="Arial"/>
                <a:cs typeface="Arial"/>
                <a:sym typeface="Arial"/>
              </a:rPr>
              <a:t>提出</a:t>
            </a:r>
            <a:r>
              <a:rPr lang="zh-TW" altLang="en-US" sz="1200" b="1" u="none" strike="noStrike" cap="none" dirty="0">
                <a:latin typeface="Arial"/>
                <a:ea typeface="Arial"/>
                <a:cs typeface="Arial"/>
                <a:sym typeface="Arial"/>
              </a:rPr>
              <a:t>解決與改善</a:t>
            </a:r>
            <a:r>
              <a:rPr lang="zh-TW" altLang="en-US" sz="1200" b="1" u="none" strike="noStrike" cap="none" dirty="0">
                <a:solidFill>
                  <a:srgbClr val="FF0000"/>
                </a:solidFill>
                <a:latin typeface="Arial"/>
                <a:ea typeface="Arial"/>
                <a:cs typeface="Arial"/>
                <a:sym typeface="Arial"/>
              </a:rPr>
              <a:t>方法</a:t>
            </a:r>
            <a:r>
              <a:rPr lang="zh-TW" altLang="en-US" sz="1200" b="1" u="none" strike="noStrike" cap="none" dirty="0">
                <a:latin typeface="Arial"/>
                <a:ea typeface="Arial"/>
                <a:cs typeface="Arial"/>
                <a:sym typeface="Arial"/>
              </a:rPr>
              <a:t>。</a:t>
            </a:r>
            <a:r>
              <a:rPr lang="en-US" altLang="zh-TW" sz="1200" b="1" u="none" strike="noStrike" cap="none" dirty="0">
                <a:latin typeface="Arial"/>
                <a:ea typeface="Arial"/>
                <a:cs typeface="Arial"/>
                <a:sym typeface="Arial"/>
              </a:rPr>
              <a:t>(15</a:t>
            </a:r>
            <a:r>
              <a:rPr lang="zh-TW" altLang="en-US" sz="1200" b="1" u="none" strike="noStrike" cap="none" dirty="0">
                <a:latin typeface="Arial"/>
                <a:ea typeface="Arial"/>
                <a:cs typeface="Arial"/>
                <a:sym typeface="Arial"/>
              </a:rPr>
              <a:t>分鐘</a:t>
            </a:r>
            <a:r>
              <a:rPr lang="en-US" altLang="zh-TW" sz="1200" b="1" u="none" strike="noStrike" cap="none" dirty="0">
                <a:latin typeface="Arial"/>
                <a:ea typeface="Arial"/>
                <a:cs typeface="Arial"/>
                <a:sym typeface="Arial"/>
              </a:rPr>
              <a:t>)</a:t>
            </a:r>
            <a:endParaRPr lang="zh-TW" altLang="en-US" sz="1200" b="1" u="none" strike="noStrike" cap="none" dirty="0">
              <a:latin typeface="Arial"/>
              <a:ea typeface="Arial"/>
              <a:cs typeface="Arial"/>
              <a:sym typeface="Arial"/>
            </a:endParaRPr>
          </a:p>
          <a:p>
            <a:pPr marL="0" lvl="0" indent="0" algn="l" rtl="0">
              <a:spcBef>
                <a:spcPts val="0"/>
              </a:spcBef>
              <a:spcAft>
                <a:spcPts val="0"/>
              </a:spcAft>
              <a:buNone/>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a:t>
            </a:r>
            <a:r>
              <a:rPr lang="zh-TW" altLang="en-US" dirty="0"/>
              <a:t>綜合活動二</a:t>
            </a:r>
            <a:r>
              <a:rPr lang="en-US" altLang="zh-TW" dirty="0"/>
              <a:t>】</a:t>
            </a:r>
            <a:r>
              <a:rPr lang="zh-TW" altLang="zh-TW" sz="1200" b="1" dirty="0">
                <a:solidFill>
                  <a:srgbClr val="FF0000"/>
                </a:solidFill>
                <a:latin typeface="Microsoft JhengHei"/>
                <a:ea typeface="Microsoft JhengHei"/>
                <a:cs typeface="Microsoft JhengHei"/>
                <a:sym typeface="Microsoft JhengHei"/>
              </a:rPr>
              <a:t>「</a:t>
            </a:r>
            <a:r>
              <a:rPr lang="zh-TW" altLang="en-US" sz="1200" b="1" dirty="0">
                <a:solidFill>
                  <a:srgbClr val="002060"/>
                </a:solidFill>
                <a:latin typeface="Microsoft JhengHei"/>
                <a:ea typeface="Microsoft JhengHei"/>
                <a:sym typeface="Microsoft JhengHei"/>
              </a:rPr>
              <a:t>改變結局</a:t>
            </a:r>
            <a:r>
              <a:rPr lang="zh-TW" altLang="zh-TW" sz="1200" b="1" dirty="0">
                <a:solidFill>
                  <a:srgbClr val="FF0000"/>
                </a:solidFill>
                <a:latin typeface="Microsoft JhengHei"/>
                <a:ea typeface="Microsoft JhengHei"/>
                <a:cs typeface="Microsoft JhengHei"/>
                <a:sym typeface="Microsoft JhengHei"/>
              </a:rPr>
              <a:t>」</a:t>
            </a:r>
            <a:r>
              <a:rPr lang="zh-TW" altLang="en-US" sz="1200" b="1" dirty="0">
                <a:solidFill>
                  <a:srgbClr val="FF0000"/>
                </a:solidFill>
                <a:latin typeface="Microsoft JhengHei"/>
                <a:ea typeface="Microsoft JhengHei"/>
                <a:cs typeface="Microsoft JhengHei"/>
                <a:sym typeface="Microsoft JhengHei"/>
              </a:rPr>
              <a:t>討論單</a:t>
            </a:r>
            <a:r>
              <a:rPr lang="en-US" altLang="zh-TW" sz="1200" b="1" dirty="0">
                <a:solidFill>
                  <a:srgbClr val="FF0000"/>
                </a:solidFill>
                <a:latin typeface="Microsoft JhengHei"/>
                <a:ea typeface="Microsoft JhengHei"/>
                <a:cs typeface="Microsoft JhengHei"/>
                <a:sym typeface="Microsoft JhengHei"/>
              </a:rPr>
              <a:t>—</a:t>
            </a:r>
            <a:r>
              <a:rPr lang="zh-TW" altLang="en-US" sz="1200" b="1" dirty="0">
                <a:solidFill>
                  <a:srgbClr val="FF0000"/>
                </a:solidFill>
                <a:latin typeface="Microsoft JhengHei"/>
                <a:ea typeface="Microsoft JhengHei"/>
                <a:cs typeface="Microsoft JhengHei"/>
                <a:sym typeface="Microsoft JhengHei"/>
              </a:rPr>
              <a:t>兩兩討論 </a:t>
            </a:r>
            <a:r>
              <a:rPr lang="en-US" altLang="zh-TW" dirty="0"/>
              <a:t>(15</a:t>
            </a:r>
            <a:r>
              <a:rPr lang="zh-TW" altLang="en-US" dirty="0"/>
              <a:t>分鐘</a:t>
            </a:r>
            <a:r>
              <a:rPr lang="en-US" altLang="zh-TW" dirty="0"/>
              <a:t>)</a:t>
            </a:r>
            <a:endParaRPr lang="zh-TW" altLang="en-US" dirty="0"/>
          </a:p>
          <a:p>
            <a:pPr marL="0" lvl="0" indent="0" algn="l" rtl="0">
              <a:spcBef>
                <a:spcPts val="0"/>
              </a:spcBef>
              <a:spcAft>
                <a:spcPts val="0"/>
              </a:spcAft>
              <a:buNone/>
            </a:pPr>
            <a:endParaRPr dirty="0"/>
          </a:p>
        </p:txBody>
      </p:sp>
      <p:sp>
        <p:nvSpPr>
          <p:cNvPr id="765" name="Google Shape;76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t>實質內涵：</a:t>
            </a:r>
            <a:endParaRPr/>
          </a:p>
          <a:p>
            <a:pPr marL="0" lvl="0" indent="0" algn="l" rtl="0">
              <a:spcBef>
                <a:spcPts val="0"/>
              </a:spcBef>
              <a:spcAft>
                <a:spcPts val="0"/>
              </a:spcAft>
              <a:buNone/>
            </a:pPr>
            <a:r>
              <a:rPr lang="zh-TW"/>
              <a:t>人E7認識生活中不公平、不合理、違反規則和健康受到傷害等經驗，並知道如何尋求救助的管道。</a:t>
            </a:r>
            <a:endParaRPr/>
          </a:p>
          <a:p>
            <a:pPr marL="0" lvl="0" indent="0" algn="l" rtl="0">
              <a:spcBef>
                <a:spcPts val="0"/>
              </a:spcBef>
              <a:spcAft>
                <a:spcPts val="0"/>
              </a:spcAft>
              <a:buNone/>
            </a:pPr>
            <a:r>
              <a:rPr lang="zh-TW"/>
              <a:t>人E11 了解兒童權利宣言的內涵及兒童權利公約對兒童基本需求的維護與支持。</a:t>
            </a:r>
            <a:endParaRPr/>
          </a:p>
          <a:p>
            <a:pPr marL="0" lvl="0" indent="0" algn="l" rtl="0">
              <a:spcBef>
                <a:spcPts val="0"/>
              </a:spcBef>
              <a:spcAft>
                <a:spcPts val="0"/>
              </a:spcAft>
              <a:buNone/>
            </a:pPr>
            <a:endParaRPr/>
          </a:p>
        </p:txBody>
      </p:sp>
      <p:sp>
        <p:nvSpPr>
          <p:cNvPr id="600" name="Google Shape;6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sz="1200" b="1" u="none" strike="noStrike" cap="none" dirty="0">
                <a:latin typeface="Arial"/>
                <a:ea typeface="Arial"/>
                <a:cs typeface="Arial"/>
                <a:sym typeface="Arial"/>
              </a:rPr>
              <a:t>學習目標</a:t>
            </a:r>
            <a:r>
              <a:rPr lang="en-US" altLang="zh-TW" sz="1200" b="1" u="none" strike="noStrike" cap="none" dirty="0">
                <a:latin typeface="Arial"/>
                <a:ea typeface="Arial"/>
                <a:cs typeface="Arial"/>
                <a:sym typeface="Arial"/>
              </a:rPr>
              <a:t>3</a:t>
            </a:r>
            <a:r>
              <a:rPr lang="zh-TW" altLang="en-US" sz="1200" b="1" u="none" strike="noStrike" cap="none" dirty="0">
                <a:latin typeface="Arial"/>
                <a:ea typeface="Arial"/>
                <a:cs typeface="Arial"/>
                <a:sym typeface="Arial"/>
              </a:rPr>
              <a:t>：能</a:t>
            </a:r>
            <a:r>
              <a:rPr lang="zh-TW" altLang="en-US" sz="1200" b="1" u="none" strike="noStrike" cap="none" dirty="0">
                <a:solidFill>
                  <a:srgbClr val="FF0000"/>
                </a:solidFill>
                <a:latin typeface="Arial"/>
                <a:ea typeface="Arial"/>
                <a:cs typeface="Arial"/>
                <a:sym typeface="Arial"/>
              </a:rPr>
              <a:t>說出</a:t>
            </a:r>
            <a:r>
              <a:rPr lang="zh-TW" altLang="en-US" sz="1200" b="1" dirty="0">
                <a:solidFill>
                  <a:schemeClr val="dk1"/>
                </a:solidFill>
              </a:rPr>
              <a:t>霸凌事件中不同角色的</a:t>
            </a:r>
            <a:r>
              <a:rPr lang="zh-TW" altLang="en-US" sz="1200" b="1" dirty="0">
                <a:solidFill>
                  <a:srgbClr val="FF0000"/>
                </a:solidFill>
              </a:rPr>
              <a:t>心情</a:t>
            </a:r>
            <a:r>
              <a:rPr lang="zh-TW" altLang="en-US" sz="1200" b="1" u="none" strike="noStrike" cap="none" dirty="0">
                <a:latin typeface="Arial"/>
                <a:ea typeface="Arial"/>
                <a:cs typeface="Arial"/>
                <a:sym typeface="Arial"/>
              </a:rPr>
              <a:t>，並</a:t>
            </a:r>
            <a:r>
              <a:rPr lang="zh-TW" altLang="en-US" sz="1200" b="1" u="none" strike="noStrike" cap="none" dirty="0">
                <a:solidFill>
                  <a:srgbClr val="FF0000"/>
                </a:solidFill>
                <a:latin typeface="Arial"/>
                <a:ea typeface="Arial"/>
                <a:cs typeface="Arial"/>
                <a:sym typeface="Arial"/>
              </a:rPr>
              <a:t>提出</a:t>
            </a:r>
            <a:r>
              <a:rPr lang="zh-TW" altLang="en-US" sz="1200" b="1" u="none" strike="noStrike" cap="none" dirty="0">
                <a:latin typeface="Arial"/>
                <a:ea typeface="Arial"/>
                <a:cs typeface="Arial"/>
                <a:sym typeface="Arial"/>
              </a:rPr>
              <a:t>解決與改善</a:t>
            </a:r>
            <a:r>
              <a:rPr lang="zh-TW" altLang="en-US" sz="1200" b="1" u="none" strike="noStrike" cap="none" dirty="0">
                <a:solidFill>
                  <a:srgbClr val="FF0000"/>
                </a:solidFill>
                <a:latin typeface="Arial"/>
                <a:ea typeface="Arial"/>
                <a:cs typeface="Arial"/>
                <a:sym typeface="Arial"/>
              </a:rPr>
              <a:t>方法</a:t>
            </a:r>
            <a:r>
              <a:rPr lang="zh-TW" altLang="en-US" sz="1200" b="1" u="none" strike="noStrike" cap="none" dirty="0">
                <a:latin typeface="Arial"/>
                <a:ea typeface="Arial"/>
                <a:cs typeface="Arial"/>
                <a:sym typeface="Arial"/>
              </a:rPr>
              <a:t>。</a:t>
            </a: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dirty="0"/>
              <a:t>1.發下兩人一張改寫結局討論單</a:t>
            </a:r>
            <a:r>
              <a:rPr lang="zh-TW" altLang="en-US" dirty="0"/>
              <a:t>，</a:t>
            </a:r>
            <a:r>
              <a:rPr lang="zh-TW" dirty="0"/>
              <a:t>並兩兩討論。</a:t>
            </a:r>
            <a:r>
              <a:rPr lang="en-US" altLang="zh-TW" dirty="0"/>
              <a:t>(</a:t>
            </a:r>
            <a:r>
              <a:rPr lang="zh-HK" altLang="zh-TW" sz="1200" b="1" i="0" u="none" strike="noStrike" cap="none" dirty="0">
                <a:solidFill>
                  <a:schemeClr val="dk1"/>
                </a:solidFill>
                <a:effectLst/>
                <a:latin typeface="Calibri"/>
                <a:ea typeface="Calibri"/>
                <a:cs typeface="Calibri"/>
                <a:sym typeface="Calibri"/>
              </a:rPr>
              <a:t>※疫情期間，不移動座位；亦可改為統問統答，個人舉手發表。</a:t>
            </a:r>
            <a:r>
              <a:rPr lang="zh-TW" altLang="en-US" dirty="0"/>
              <a:t>視班級人數，也可改為</a:t>
            </a:r>
            <a:r>
              <a:rPr lang="en-US" altLang="zh-TW" dirty="0"/>
              <a:t>4-5</a:t>
            </a:r>
            <a:r>
              <a:rPr lang="zh-TW" altLang="en-US" dirty="0"/>
              <a:t>人小組討論</a:t>
            </a:r>
            <a:r>
              <a:rPr lang="en-US" altLang="zh-TW" dirty="0"/>
              <a:t>)</a:t>
            </a:r>
            <a:endParaRPr dirty="0"/>
          </a:p>
          <a:p>
            <a:pPr marL="0" lvl="0" indent="0" algn="l" rtl="0">
              <a:lnSpc>
                <a:spcPct val="120000"/>
              </a:lnSpc>
              <a:spcBef>
                <a:spcPts val="300"/>
              </a:spcBef>
              <a:spcAft>
                <a:spcPts val="0"/>
              </a:spcAft>
              <a:buClr>
                <a:schemeClr val="dk1"/>
              </a:buClr>
              <a:buSzPts val="1200"/>
              <a:buFont typeface="Calibri"/>
              <a:buNone/>
            </a:pPr>
            <a:r>
              <a:rPr lang="zh-TW" dirty="0"/>
              <a:t>2.</a:t>
            </a:r>
            <a:r>
              <a:rPr lang="zh-TW" altLang="zh-TW" sz="1200" b="1" i="0" u="none" strike="noStrike" cap="none" dirty="0">
                <a:solidFill>
                  <a:schemeClr val="dk1"/>
                </a:solidFill>
                <a:effectLst/>
                <a:latin typeface="Calibri"/>
                <a:ea typeface="Calibri"/>
                <a:cs typeface="Calibri"/>
                <a:sym typeface="Calibri"/>
              </a:rPr>
              <a:t>請</a:t>
            </a:r>
            <a:r>
              <a:rPr lang="zh-TW" altLang="en-US" sz="1200" b="1" i="0" u="none" strike="noStrike" cap="none" dirty="0">
                <a:solidFill>
                  <a:schemeClr val="dk1"/>
                </a:solidFill>
                <a:effectLst/>
                <a:latin typeface="Calibri"/>
                <a:ea typeface="Calibri"/>
                <a:cs typeface="Calibri"/>
                <a:sym typeface="Calibri"/>
              </a:rPr>
              <a:t>學生</a:t>
            </a:r>
            <a:r>
              <a:rPr lang="zh-HK" altLang="zh-TW" sz="1200" b="1" i="0" u="none" strike="noStrike" cap="none" dirty="0">
                <a:solidFill>
                  <a:schemeClr val="dk1"/>
                </a:solidFill>
                <a:effectLst/>
                <a:latin typeface="Calibri"/>
                <a:ea typeface="Calibri"/>
                <a:cs typeface="Calibri"/>
                <a:sym typeface="Calibri"/>
              </a:rPr>
              <a:t>兩兩</a:t>
            </a:r>
            <a:r>
              <a:rPr lang="zh-TW" altLang="en-US" sz="1200" b="1" i="0" u="none" strike="noStrike" cap="none" dirty="0">
                <a:solidFill>
                  <a:schemeClr val="dk1"/>
                </a:solidFill>
                <a:effectLst/>
                <a:latin typeface="Calibri"/>
                <a:ea typeface="Calibri"/>
                <a:cs typeface="Calibri"/>
                <a:sym typeface="Calibri"/>
              </a:rPr>
              <a:t>對話</a:t>
            </a:r>
            <a:r>
              <a:rPr lang="zh-HK" altLang="zh-TW" sz="1200" b="1" i="0" u="none" strike="noStrike" cap="none" dirty="0">
                <a:solidFill>
                  <a:schemeClr val="dk1"/>
                </a:solidFill>
                <a:effectLst/>
                <a:latin typeface="Calibri"/>
                <a:ea typeface="Calibri"/>
                <a:cs typeface="Calibri"/>
                <a:sym typeface="Calibri"/>
              </a:rPr>
              <a:t>，</a:t>
            </a:r>
            <a:r>
              <a:rPr lang="zh-TW" altLang="zh-TW" sz="1200" b="1" i="0" u="none" strike="noStrike" cap="none" dirty="0">
                <a:solidFill>
                  <a:schemeClr val="dk1"/>
                </a:solidFill>
                <a:effectLst/>
                <a:latin typeface="Calibri"/>
                <a:ea typeface="Calibri"/>
                <a:cs typeface="Calibri"/>
                <a:sym typeface="Calibri"/>
              </a:rPr>
              <a:t>一人</a:t>
            </a:r>
            <a:r>
              <a:rPr lang="zh-TW" altLang="en-US" sz="1200" b="1" i="0" u="none" strike="noStrike" cap="none" dirty="0">
                <a:solidFill>
                  <a:schemeClr val="dk1"/>
                </a:solidFill>
                <a:effectLst/>
                <a:latin typeface="Calibri"/>
                <a:ea typeface="Calibri"/>
                <a:cs typeface="Calibri"/>
                <a:sym typeface="Calibri"/>
              </a:rPr>
              <a:t>當</a:t>
            </a:r>
            <a:r>
              <a:rPr lang="zh-TW" altLang="zh-TW" sz="1200" b="1" i="0" u="sng" strike="noStrike" cap="none" dirty="0">
                <a:solidFill>
                  <a:schemeClr val="dk1"/>
                </a:solidFill>
                <a:effectLst/>
                <a:latin typeface="Calibri"/>
                <a:ea typeface="Calibri"/>
                <a:cs typeface="Calibri"/>
                <a:sym typeface="Calibri"/>
              </a:rPr>
              <a:t>小華</a:t>
            </a:r>
            <a:r>
              <a:rPr lang="zh-TW" altLang="zh-TW" sz="1200" b="1" i="0" u="none" strike="noStrike" cap="none" dirty="0">
                <a:solidFill>
                  <a:schemeClr val="dk1"/>
                </a:solidFill>
                <a:effectLst/>
                <a:latin typeface="Calibri"/>
                <a:ea typeface="Calibri"/>
                <a:cs typeface="Calibri"/>
                <a:sym typeface="Calibri"/>
              </a:rPr>
              <a:t>，一人</a:t>
            </a:r>
            <a:r>
              <a:rPr lang="zh-TW" altLang="en-US" sz="1200" b="1" i="0" u="none" strike="noStrike" cap="none" dirty="0">
                <a:solidFill>
                  <a:schemeClr val="dk1"/>
                </a:solidFill>
                <a:effectLst/>
                <a:latin typeface="Calibri"/>
                <a:ea typeface="Calibri"/>
                <a:cs typeface="Calibri"/>
                <a:sym typeface="Calibri"/>
              </a:rPr>
              <a:t>當</a:t>
            </a:r>
            <a:r>
              <a:rPr lang="zh-TW" altLang="zh-TW" sz="1200" b="1" i="0" u="sng" strike="noStrike" cap="none" dirty="0">
                <a:solidFill>
                  <a:schemeClr val="dk1"/>
                </a:solidFill>
                <a:effectLst/>
                <a:latin typeface="Calibri"/>
                <a:ea typeface="Calibri"/>
                <a:cs typeface="Calibri"/>
                <a:sym typeface="Calibri"/>
              </a:rPr>
              <a:t>小明</a:t>
            </a:r>
            <a:r>
              <a:rPr lang="zh-TW" altLang="en-US" sz="1200" b="1" i="0" u="none" strike="noStrike" cap="none" dirty="0">
                <a:solidFill>
                  <a:schemeClr val="dk1"/>
                </a:solidFill>
                <a:effectLst/>
                <a:latin typeface="Calibri"/>
                <a:ea typeface="Calibri"/>
                <a:cs typeface="Calibri"/>
                <a:sym typeface="Calibri"/>
              </a:rPr>
              <a:t>，</a:t>
            </a:r>
            <a:r>
              <a:rPr lang="zh-TW" sz="1200" dirty="0">
                <a:latin typeface="Microsoft JhengHei"/>
                <a:ea typeface="Microsoft JhengHei"/>
                <a:cs typeface="Microsoft JhengHei"/>
                <a:sym typeface="Microsoft JhengHei"/>
              </a:rPr>
              <a:t>用短句</a:t>
            </a:r>
            <a:r>
              <a:rPr lang="zh-TW" altLang="en-US" sz="1200" dirty="0">
                <a:latin typeface="Microsoft JhengHei"/>
                <a:ea typeface="Microsoft JhengHei"/>
                <a:cs typeface="Microsoft JhengHei"/>
                <a:sym typeface="Microsoft JhengHei"/>
              </a:rPr>
              <a:t>說</a:t>
            </a:r>
            <a:r>
              <a:rPr lang="zh-TW" sz="1200" dirty="0">
                <a:latin typeface="Microsoft JhengHei"/>
                <a:ea typeface="Microsoft JhengHei"/>
                <a:cs typeface="Microsoft JhengHei"/>
                <a:sym typeface="Microsoft JhengHei"/>
              </a:rPr>
              <a:t>出故事中主角的心情。</a:t>
            </a:r>
            <a:endParaRPr lang="en-US" altLang="zh-TW" sz="1200" dirty="0">
              <a:latin typeface="Microsoft JhengHei"/>
              <a:ea typeface="Microsoft JhengHei"/>
              <a:cs typeface="Microsoft JhengHei"/>
              <a:sym typeface="Microsoft JhengHei"/>
            </a:endParaRPr>
          </a:p>
          <a:p>
            <a:pPr marL="0" lvl="0" indent="0" algn="l" rtl="0">
              <a:lnSpc>
                <a:spcPct val="120000"/>
              </a:lnSpc>
              <a:spcBef>
                <a:spcPts val="300"/>
              </a:spcBef>
              <a:spcAft>
                <a:spcPts val="0"/>
              </a:spcAft>
              <a:buClr>
                <a:schemeClr val="dk1"/>
              </a:buClr>
              <a:buSzPts val="1200"/>
              <a:buFont typeface="Calibri"/>
              <a:buNone/>
            </a:pPr>
            <a:endParaRPr sz="1200" dirty="0">
              <a:latin typeface="Microsoft JhengHei"/>
              <a:ea typeface="Microsoft JhengHei"/>
              <a:cs typeface="Microsoft JhengHei"/>
              <a:sym typeface="Microsoft JhengHei"/>
            </a:endParaRPr>
          </a:p>
          <a:p>
            <a:pPr marL="0" marR="0" lvl="0" indent="0" algn="l" rtl="0">
              <a:lnSpc>
                <a:spcPct val="100000"/>
              </a:lnSpc>
              <a:spcBef>
                <a:spcPts val="300"/>
              </a:spcBef>
              <a:spcAft>
                <a:spcPts val="0"/>
              </a:spcAft>
              <a:buClr>
                <a:schemeClr val="dk1"/>
              </a:buClr>
              <a:buSzPts val="1200"/>
              <a:buFont typeface="Calibri"/>
              <a:buNone/>
            </a:pPr>
            <a:r>
              <a:rPr lang="zh-TW" dirty="0"/>
              <a:t>3.</a:t>
            </a:r>
            <a:r>
              <a:rPr lang="zh-TW" altLang="zh-TW" sz="1200" b="1" i="0" u="none" strike="noStrike" cap="none" dirty="0">
                <a:solidFill>
                  <a:schemeClr val="dk1"/>
                </a:solidFill>
                <a:effectLst/>
                <a:latin typeface="Calibri"/>
                <a:ea typeface="Calibri"/>
                <a:cs typeface="Calibri"/>
                <a:sym typeface="Calibri"/>
              </a:rPr>
              <a:t>虛擬角色對話後，</a:t>
            </a:r>
            <a:r>
              <a:rPr lang="zh-TW" sz="1200" dirty="0">
                <a:latin typeface="Microsoft JhengHei"/>
                <a:ea typeface="Microsoft JhengHei"/>
                <a:cs typeface="Microsoft JhengHei"/>
                <a:sym typeface="Microsoft JhengHei"/>
              </a:rPr>
              <a:t>用兩人都覺得能接受的處理方法來改善情況，改寫</a:t>
            </a:r>
            <a:r>
              <a:rPr lang="zh-TW" sz="1200" b="1" dirty="0">
                <a:solidFill>
                  <a:srgbClr val="FF0000"/>
                </a:solidFill>
                <a:latin typeface="Microsoft JhengHei"/>
                <a:ea typeface="Microsoft JhengHei"/>
                <a:cs typeface="Microsoft JhengHei"/>
                <a:sym typeface="Microsoft JhengHei"/>
              </a:rPr>
              <a:t>結局</a:t>
            </a:r>
            <a:r>
              <a:rPr lang="zh-TW" sz="1200" dirty="0">
                <a:latin typeface="Microsoft JhengHei"/>
                <a:ea typeface="Microsoft JhengHei"/>
                <a:cs typeface="Microsoft JhengHei"/>
                <a:sym typeface="Microsoft JhengHei"/>
              </a:rPr>
              <a:t>。</a:t>
            </a:r>
            <a:endParaRPr sz="1200" dirty="0">
              <a:latin typeface="Microsoft JhengHei"/>
              <a:ea typeface="Microsoft JhengHei"/>
              <a:cs typeface="Microsoft JhengHei"/>
              <a:sym typeface="Microsoft JhengHe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a:t>
            </a:r>
            <a:r>
              <a:rPr lang="zh-TW" altLang="en-US" dirty="0"/>
              <a:t>教師</a:t>
            </a:r>
            <a:r>
              <a:rPr lang="zh-TW" altLang="en-US" sz="1200" dirty="0">
                <a:solidFill>
                  <a:srgbClr val="FF0000"/>
                </a:solidFill>
                <a:latin typeface="微軟正黑體" panose="020B0604030504040204" pitchFamily="34" charset="-120"/>
                <a:ea typeface="微軟正黑體" panose="020B0604030504040204" pitchFamily="34" charset="-120"/>
              </a:rPr>
              <a:t>可先指導</a:t>
            </a:r>
            <a:r>
              <a:rPr lang="zh-TW" altLang="en-US" sz="1200" b="1" dirty="0">
                <a:solidFill>
                  <a:srgbClr val="FF0000"/>
                </a:solidFill>
                <a:latin typeface="微軟正黑體" panose="020B0604030504040204" pitchFamily="34" charset="-120"/>
                <a:ea typeface="微軟正黑體" panose="020B0604030504040204" pitchFamily="34" charset="-120"/>
              </a:rPr>
              <a:t>處理方法</a:t>
            </a:r>
            <a:r>
              <a:rPr lang="en-US" altLang="zh-TW" sz="1200" dirty="0">
                <a:solidFill>
                  <a:srgbClr val="FF0000"/>
                </a:solidFill>
                <a:latin typeface="微軟正黑體" panose="020B0604030504040204" pitchFamily="34" charset="-120"/>
                <a:ea typeface="微軟正黑體" panose="020B0604030504040204" pitchFamily="34" charset="-120"/>
              </a:rPr>
              <a:t>(</a:t>
            </a:r>
            <a:r>
              <a:rPr lang="zh-TW" altLang="en-US" sz="1200" dirty="0">
                <a:solidFill>
                  <a:srgbClr val="FF0000"/>
                </a:solidFill>
                <a:latin typeface="微軟正黑體" panose="020B0604030504040204" pitchFamily="34" charset="-120"/>
                <a:ea typeface="微軟正黑體" panose="020B0604030504040204" pitchFamily="34" charset="-120"/>
              </a:rPr>
              <a:t>簡報</a:t>
            </a:r>
            <a:r>
              <a:rPr lang="en-US" altLang="zh-TW" sz="1200" dirty="0">
                <a:solidFill>
                  <a:srgbClr val="FF0000"/>
                </a:solidFill>
                <a:latin typeface="微軟正黑體" panose="020B0604030504040204" pitchFamily="34" charset="-120"/>
                <a:ea typeface="微軟正黑體" panose="020B0604030504040204" pitchFamily="34" charset="-120"/>
              </a:rPr>
              <a:t>P21-23)</a:t>
            </a:r>
            <a:r>
              <a:rPr lang="zh-TW" altLang="en-US" sz="1200" dirty="0">
                <a:solidFill>
                  <a:srgbClr val="FF0000"/>
                </a:solidFill>
                <a:latin typeface="微軟正黑體" panose="020B0604030504040204" pitchFamily="34" charset="-120"/>
                <a:ea typeface="微軟正黑體" panose="020B0604030504040204" pitchFamily="34" charset="-120"/>
              </a:rPr>
              <a:t>，提供學生參考。</a:t>
            </a:r>
            <a:endParaRPr lang="en-US" altLang="zh-TW" sz="1200"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TW" altLang="en-US" sz="1200"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200" dirty="0">
                <a:latin typeface="Microsoft JhengHei"/>
                <a:ea typeface="Microsoft JhengHei"/>
                <a:cs typeface="Microsoft JhengHei"/>
                <a:sym typeface="Microsoft JhengHei"/>
              </a:rPr>
              <a:t>4.</a:t>
            </a:r>
            <a:r>
              <a:rPr lang="zh-TW" altLang="en-US" sz="1200" dirty="0">
                <a:latin typeface="Microsoft JhengHei"/>
                <a:ea typeface="Microsoft JhengHei"/>
                <a:cs typeface="Microsoft JhengHei"/>
                <a:sym typeface="Microsoft JhengHei"/>
              </a:rPr>
              <a:t>舉手發表改寫的結局，以口頭發表為主；紙本</a:t>
            </a:r>
            <a:r>
              <a:rPr lang="zh-TW" altLang="en-US" sz="1200" b="1" dirty="0">
                <a:latin typeface="Microsoft JhengHei"/>
                <a:ea typeface="Microsoft JhengHei"/>
                <a:cs typeface="Microsoft JhengHei"/>
                <a:sym typeface="Microsoft JhengHei"/>
              </a:rPr>
              <a:t>課後完成交回，以張貼在布告欄的方式呈現。</a:t>
            </a:r>
            <a:endParaRPr lang="zh-TW" altLang="en-US" b="1" dirty="0"/>
          </a:p>
          <a:p>
            <a:pPr marL="0" lvl="0" indent="0" algn="l" rtl="0">
              <a:spcBef>
                <a:spcPts val="0"/>
              </a:spcBef>
              <a:spcAft>
                <a:spcPts val="0"/>
              </a:spcAft>
              <a:buNone/>
            </a:pPr>
            <a:endParaRPr dirty="0"/>
          </a:p>
          <a:p>
            <a:pPr marL="0" lvl="0" indent="0" algn="l" rtl="0">
              <a:spcBef>
                <a:spcPts val="0"/>
              </a:spcBef>
              <a:spcAft>
                <a:spcPts val="0"/>
              </a:spcAft>
              <a:buNone/>
            </a:pPr>
            <a:r>
              <a:rPr lang="zh-TW" dirty="0"/>
              <a:t>討論加發表時間：12分鐘</a:t>
            </a:r>
            <a:r>
              <a:rPr lang="zh-TW" altLang="en-US" dirty="0"/>
              <a:t>，注意控制時間。</a:t>
            </a:r>
            <a:endParaRPr dirty="0"/>
          </a:p>
        </p:txBody>
      </p:sp>
      <p:sp>
        <p:nvSpPr>
          <p:cNvPr id="773" name="Google Shape;77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3" name="Google Shape;78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dirty="0"/>
              <a:t>文章中並沒有“旁觀者”的角色，老師可以說明如果是其他人，可以如何幫助小華。</a:t>
            </a:r>
            <a:endParaRPr lang="en-US" altLang="zh-TW" sz="1200" b="0" i="0" u="none" strike="noStrike" cap="none" dirty="0">
              <a:solidFill>
                <a:schemeClr val="dk1"/>
              </a:solidFill>
              <a:latin typeface="Calibri"/>
              <a:cs typeface="Calibri"/>
              <a:sym typeface="Calibri"/>
            </a:endParaRPr>
          </a:p>
          <a:p>
            <a:pPr marL="0" lvl="0" indent="0" algn="l" rtl="0">
              <a:spcBef>
                <a:spcPts val="0"/>
              </a:spcBef>
              <a:spcAft>
                <a:spcPts val="0"/>
              </a:spcAft>
              <a:buNone/>
            </a:pPr>
            <a:endParaRPr lang="en-US" altLang="zh-TW" sz="1200" b="0" i="0" u="none" strike="noStrike" cap="none" dirty="0">
              <a:solidFill>
                <a:schemeClr val="dk1"/>
              </a:solidFill>
              <a:latin typeface="Calibri"/>
              <a:ea typeface="微軟正黑體" panose="020B0604030504040204" pitchFamily="34" charset="-120"/>
              <a:cs typeface="Calibri"/>
              <a:sym typeface="Calibri"/>
            </a:endParaRPr>
          </a:p>
          <a:p>
            <a:pPr marL="0" lvl="0" indent="0" algn="l" rtl="0">
              <a:spcBef>
                <a:spcPts val="0"/>
              </a:spcBef>
              <a:spcAft>
                <a:spcPts val="0"/>
              </a:spcAft>
              <a:buNone/>
            </a:pP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備註：</a:t>
            </a:r>
            <a:endParaRPr lang="en-US" altLang="zh-TW"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可以特別提醒學生</a:t>
            </a:r>
            <a:endParaRPr lang="en-US" altLang="zh-TW"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你可能覺得事不關己，但</a:t>
            </a:r>
            <a:r>
              <a:rPr lang="zh-TW" altLang="en-US" sz="1200" b="1" i="0" u="none" strike="noStrike" cap="none" dirty="0">
                <a:solidFill>
                  <a:srgbClr val="FFFF00"/>
                </a:solidFill>
                <a:latin typeface="微軟正黑體" panose="020B0604030504040204" pitchFamily="34" charset="-120"/>
                <a:ea typeface="微軟正黑體" panose="020B0604030504040204" pitchFamily="34" charset="-120"/>
                <a:cs typeface="Calibri"/>
                <a:sym typeface="Calibri"/>
              </a:rPr>
              <a:t>沉默就是默許霸凌</a:t>
            </a:r>
            <a:r>
              <a:rPr lang="zh-TW" altLang="en-US" sz="1200" b="0" i="0" u="none" strike="noStrike" cap="none" dirty="0">
                <a:solidFill>
                  <a:srgbClr val="FFFF00"/>
                </a:solidFill>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rgbClr val="FFFF00"/>
              </a:solidFill>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你可能覺得很害怕，沒關係，大家都會害怕。</a:t>
            </a:r>
            <a:endParaRPr lang="en-US" altLang="zh-TW"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如果你願意鼓起勇氣，</a:t>
            </a:r>
            <a:r>
              <a:rPr lang="zh-TW" altLang="en-US" sz="1200" b="1" i="0" u="none" strike="noStrike" cap="none" dirty="0">
                <a:solidFill>
                  <a:srgbClr val="FFFF00"/>
                </a:solidFill>
                <a:latin typeface="微軟正黑體" panose="020B0604030504040204" pitchFamily="34" charset="-120"/>
                <a:ea typeface="微軟正黑體" panose="020B0604030504040204" pitchFamily="34" charset="-120"/>
                <a:cs typeface="Calibri"/>
                <a:sym typeface="Calibri"/>
              </a:rPr>
              <a:t>伸出援手</a:t>
            </a: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，你就會讓事情</a:t>
            </a:r>
            <a:r>
              <a:rPr lang="zh-TW" altLang="en-US" sz="1200" b="1" i="0" u="none" strike="noStrike" cap="none" dirty="0">
                <a:solidFill>
                  <a:srgbClr val="FFFF00"/>
                </a:solidFill>
                <a:latin typeface="微軟正黑體" panose="020B0604030504040204" pitchFamily="34" charset="-120"/>
                <a:ea typeface="微軟正黑體" panose="020B0604030504040204" pitchFamily="34" charset="-120"/>
                <a:cs typeface="Calibri"/>
                <a:sym typeface="Calibri"/>
              </a:rPr>
              <a:t>很不一樣</a:t>
            </a:r>
            <a:r>
              <a:rPr lang="zh-TW" altLang="en-US"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rPr>
              <a:t>。</a:t>
            </a:r>
            <a:endParaRPr lang="en-US" altLang="zh-TW" sz="1200" b="0" i="0" u="none" strike="noStrike" cap="none" dirty="0">
              <a:solidFill>
                <a:schemeClr val="bg1"/>
              </a:solidFill>
              <a:latin typeface="微軟正黑體" panose="020B0604030504040204" pitchFamily="34" charset="-120"/>
              <a:ea typeface="微軟正黑體" panose="020B0604030504040204" pitchFamily="34" charset="-120"/>
              <a:cs typeface="Calibri"/>
              <a:sym typeface="Calibri"/>
            </a:endParaRPr>
          </a:p>
          <a:p>
            <a:pPr marL="0" lvl="0" indent="0" algn="l" rtl="0">
              <a:spcBef>
                <a:spcPts val="0"/>
              </a:spcBef>
              <a:spcAft>
                <a:spcPts val="0"/>
              </a:spcAft>
              <a:buNone/>
            </a:pPr>
            <a:endParaRPr dirty="0"/>
          </a:p>
        </p:txBody>
      </p:sp>
      <p:sp>
        <p:nvSpPr>
          <p:cNvPr id="791" name="Google Shape;791;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zh-TW" altLang="en-US" sz="1200" b="1" u="none" strike="noStrike" cap="none" dirty="0">
                <a:latin typeface="Arial"/>
                <a:ea typeface="Arial"/>
                <a:cs typeface="Arial"/>
                <a:sym typeface="Arial"/>
              </a:rPr>
              <a:t>學習目標</a:t>
            </a:r>
            <a:r>
              <a:rPr lang="en-US" altLang="zh-TW" sz="1200" b="1" u="none" strike="noStrike" cap="none" dirty="0">
                <a:latin typeface="Arial"/>
                <a:ea typeface="Arial"/>
                <a:cs typeface="Arial"/>
                <a:sym typeface="Arial"/>
              </a:rPr>
              <a:t>4</a:t>
            </a:r>
            <a:r>
              <a:rPr lang="zh-TW" altLang="en-US" sz="1200" b="1" u="none" strike="noStrike" cap="none" dirty="0">
                <a:latin typeface="Arial"/>
                <a:ea typeface="Arial"/>
                <a:cs typeface="Arial"/>
                <a:sym typeface="Arial"/>
              </a:rPr>
              <a:t>：能為自己或他人發聲。 </a:t>
            </a:r>
            <a:r>
              <a:rPr lang="en-US" altLang="zh-TW" sz="1200" b="1" u="none" strike="noStrike" cap="none" dirty="0">
                <a:latin typeface="Arial"/>
                <a:ea typeface="Arial"/>
                <a:cs typeface="Arial"/>
                <a:sym typeface="Arial"/>
              </a:rPr>
              <a:t>(3</a:t>
            </a:r>
            <a:r>
              <a:rPr lang="zh-TW" altLang="en-US" sz="1200" b="1" u="none" strike="noStrike" cap="none" dirty="0">
                <a:latin typeface="Arial"/>
                <a:ea typeface="Arial"/>
                <a:cs typeface="Arial"/>
                <a:sym typeface="Arial"/>
              </a:rPr>
              <a:t>分鐘</a:t>
            </a:r>
            <a:r>
              <a:rPr lang="en-US" altLang="zh-TW" sz="1200" b="1" u="none" strike="noStrike" cap="none" dirty="0">
                <a:latin typeface="Arial"/>
                <a:ea typeface="Arial"/>
                <a:cs typeface="Arial"/>
                <a:sym typeface="Arial"/>
              </a:rPr>
              <a:t>)</a:t>
            </a:r>
            <a:endParaRPr lang="zh-TW" altLang="en-US" sz="1200" b="1" u="none" strike="noStrike" cap="none" dirty="0">
              <a:solidFill>
                <a:srgbClr val="262626"/>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Microsoft JhengHei"/>
              <a:buNone/>
            </a:pPr>
            <a:endParaRPr lang="en-US" altLang="zh-TW" sz="1200" b="1" dirty="0">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chemeClr val="dk1"/>
              </a:buClr>
              <a:buSzPts val="1200"/>
              <a:buFont typeface="Microsoft JhengHei"/>
              <a:buNone/>
            </a:pPr>
            <a:r>
              <a:rPr lang="zh-TW" sz="1200" b="1" dirty="0">
                <a:latin typeface="Microsoft JhengHei"/>
                <a:ea typeface="Microsoft JhengHei"/>
                <a:cs typeface="Microsoft JhengHei"/>
                <a:sym typeface="Microsoft JhengHei"/>
              </a:rPr>
              <a:t>「我的反霸凌行動」說明：</a:t>
            </a:r>
            <a:endParaRPr sz="1200" b="1" dirty="0">
              <a:latin typeface="Microsoft JhengHei"/>
              <a:ea typeface="Microsoft JhengHei"/>
              <a:cs typeface="Microsoft JhengHei"/>
              <a:sym typeface="Microsoft JhengHei"/>
            </a:endParaRP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dirty="0"/>
              <a:t>1.請老師發下</a:t>
            </a:r>
            <a:r>
              <a:rPr lang="zh-TW" altLang="en-US" dirty="0"/>
              <a:t>「</a:t>
            </a:r>
            <a:r>
              <a:rPr lang="zh-TW" dirty="0"/>
              <a:t>我的反霸凌行動</a:t>
            </a:r>
            <a:r>
              <a:rPr lang="zh-TW" altLang="en-US" dirty="0"/>
              <a:t>」</a:t>
            </a:r>
            <a:r>
              <a:rPr lang="zh-TW" dirty="0"/>
              <a:t>個人行動單（一人一張）。</a:t>
            </a:r>
            <a:endParaRPr dirty="0"/>
          </a:p>
          <a:p>
            <a:pPr marL="0" lvl="0" indent="0" algn="l" rtl="0">
              <a:spcBef>
                <a:spcPts val="0"/>
              </a:spcBef>
              <a:spcAft>
                <a:spcPts val="0"/>
              </a:spcAft>
              <a:buNone/>
            </a:pPr>
            <a:r>
              <a:rPr lang="zh-TW" dirty="0"/>
              <a:t>2.請學生在下次上課前找一個見證人簽名並交給老師。</a:t>
            </a:r>
            <a:endParaRPr lang="en-US" altLang="zh-TW" dirty="0"/>
          </a:p>
          <a:p>
            <a:pPr marL="0" lvl="0" indent="0" algn="l" rtl="0">
              <a:spcBef>
                <a:spcPts val="0"/>
              </a:spcBef>
              <a:spcAft>
                <a:spcPts val="0"/>
              </a:spcAft>
              <a:buNone/>
            </a:pPr>
            <a:r>
              <a:rPr lang="zh-TW" altLang="zh-TW" sz="1200" b="0" i="0" u="none" strike="noStrike" cap="none" dirty="0">
                <a:solidFill>
                  <a:schemeClr val="dk1"/>
                </a:solidFill>
                <a:effectLst/>
                <a:latin typeface="Calibri"/>
                <a:ea typeface="Calibri"/>
                <a:cs typeface="Calibri"/>
                <a:sym typeface="Calibri"/>
              </a:rPr>
              <a:t>※備註：倡議行動強調個人自主意願，如不願分享或</a:t>
            </a:r>
            <a:r>
              <a:rPr lang="zh-TW" altLang="en-US" sz="1200" b="0" i="0" u="none" strike="noStrike" cap="none" dirty="0">
                <a:solidFill>
                  <a:schemeClr val="dk1"/>
                </a:solidFill>
                <a:effectLst/>
                <a:latin typeface="Calibri"/>
                <a:ea typeface="Calibri"/>
                <a:cs typeface="Calibri"/>
                <a:sym typeface="Calibri"/>
              </a:rPr>
              <a:t>不想</a:t>
            </a:r>
            <a:r>
              <a:rPr lang="zh-TW" altLang="zh-TW" sz="1200" b="0" i="0" u="none" strike="noStrike" cap="none" dirty="0">
                <a:solidFill>
                  <a:schemeClr val="dk1"/>
                </a:solidFill>
                <a:effectLst/>
                <a:latin typeface="Calibri"/>
                <a:ea typeface="Calibri"/>
                <a:cs typeface="Calibri"/>
                <a:sym typeface="Calibri"/>
              </a:rPr>
              <a:t>交回，皆不予勉強。</a:t>
            </a:r>
            <a:endParaRPr dirty="0"/>
          </a:p>
        </p:txBody>
      </p:sp>
      <p:sp>
        <p:nvSpPr>
          <p:cNvPr id="810" name="Google Shape;81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en-US" dirty="0"/>
              <a:t>引起動機</a:t>
            </a:r>
            <a:r>
              <a:rPr lang="zh-TW" altLang="en-US" dirty="0">
                <a:sym typeface="Wingdings" panose="05000000000000000000" pitchFamily="2" charset="2"/>
              </a:rPr>
              <a:t>： </a:t>
            </a:r>
            <a:r>
              <a:rPr lang="en-US" altLang="zh-TW" dirty="0">
                <a:sym typeface="Wingdings" panose="05000000000000000000" pitchFamily="2" charset="2"/>
              </a:rPr>
              <a:t>(</a:t>
            </a:r>
            <a:r>
              <a:rPr lang="en-US" altLang="zh-TW" dirty="0"/>
              <a:t>3</a:t>
            </a:r>
            <a:r>
              <a:rPr lang="zh-TW" altLang="en-US" dirty="0"/>
              <a:t>分鐘</a:t>
            </a:r>
            <a:r>
              <a:rPr lang="en-US" altLang="zh-TW" dirty="0"/>
              <a:t>)</a:t>
            </a:r>
          </a:p>
          <a:p>
            <a:pPr marL="0" lvl="0" indent="0" algn="l" rtl="0">
              <a:spcBef>
                <a:spcPts val="0"/>
              </a:spcBef>
              <a:spcAft>
                <a:spcPts val="0"/>
              </a:spcAft>
              <a:buNone/>
            </a:pPr>
            <a:r>
              <a:rPr lang="zh-TW" dirty="0"/>
              <a:t>學生舉手回答或全班回答</a:t>
            </a:r>
            <a:endParaRPr dirty="0"/>
          </a:p>
          <a:p>
            <a:pPr marL="0" lvl="0" indent="0" algn="l" rtl="0">
              <a:spcBef>
                <a:spcPts val="0"/>
              </a:spcBef>
              <a:spcAft>
                <a:spcPts val="0"/>
              </a:spcAft>
              <a:buNone/>
            </a:pPr>
            <a:r>
              <a:rPr lang="zh-TW" dirty="0"/>
              <a:t>上網</a:t>
            </a:r>
            <a:r>
              <a:rPr lang="zh-TW" altLang="en-US" dirty="0"/>
              <a:t>聊天</a:t>
            </a:r>
            <a:r>
              <a:rPr lang="zh-TW" dirty="0"/>
              <a:t>、收發信件、進行</a:t>
            </a:r>
            <a:r>
              <a:rPr lang="zh-TW" altLang="en-US" dirty="0"/>
              <a:t>遠距教學</a:t>
            </a:r>
            <a:r>
              <a:rPr lang="zh-TW" dirty="0"/>
              <a:t>線上課程……</a:t>
            </a:r>
            <a:endParaRPr dirty="0"/>
          </a:p>
        </p:txBody>
      </p:sp>
      <p:sp>
        <p:nvSpPr>
          <p:cNvPr id="607" name="Google Shape;6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學習目標</a:t>
            </a:r>
            <a:r>
              <a:rPr lang="en-US" altLang="zh-TW" b="1" dirty="0"/>
              <a:t>1</a:t>
            </a:r>
            <a:r>
              <a:rPr lang="zh-TW" altLang="en-US" b="1" dirty="0"/>
              <a:t>：能覺察生活中霸凌的現象</a:t>
            </a:r>
            <a:endParaRPr lang="en-US" altLang="zh-TW" b="1"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tLang="zh-TW" b="1"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zh-TW" sz="1200" b="0" i="0" u="none" strike="noStrike" cap="none" dirty="0">
                <a:solidFill>
                  <a:schemeClr val="dk1"/>
                </a:solidFill>
                <a:effectLst/>
                <a:latin typeface="Calibri"/>
                <a:ea typeface="Calibri"/>
                <a:cs typeface="Calibri"/>
                <a:sym typeface="Calibri"/>
              </a:rPr>
              <a:t>教師提問：</a:t>
            </a:r>
          </a:p>
          <a:p>
            <a:pPr marL="0"/>
            <a:r>
              <a:rPr lang="en-US" altLang="zh-TW" sz="1200" b="0" i="0" u="none" strike="noStrike" cap="none" dirty="0">
                <a:solidFill>
                  <a:schemeClr val="dk1"/>
                </a:solidFill>
                <a:effectLst/>
                <a:latin typeface="Calibri"/>
                <a:ea typeface="Calibri"/>
                <a:cs typeface="Calibri"/>
                <a:sym typeface="Calibri"/>
              </a:rPr>
              <a:t>   1.</a:t>
            </a:r>
            <a:r>
              <a:rPr lang="zh-TW" altLang="zh-TW" sz="1200" b="0" i="0" u="none" strike="noStrike" cap="none" dirty="0">
                <a:solidFill>
                  <a:schemeClr val="dk1"/>
                </a:solidFill>
                <a:effectLst/>
                <a:latin typeface="Calibri"/>
                <a:ea typeface="Calibri"/>
                <a:cs typeface="Calibri"/>
                <a:sym typeface="Calibri"/>
              </a:rPr>
              <a:t>他為什麼要哭了？遇到什麼問題？</a:t>
            </a:r>
          </a:p>
          <a:p>
            <a:pPr marL="0"/>
            <a:r>
              <a:rPr lang="en-US" altLang="zh-TW" sz="1200" b="0" i="0" u="none" strike="noStrike" cap="none" dirty="0">
                <a:solidFill>
                  <a:schemeClr val="dk1"/>
                </a:solidFill>
                <a:effectLst/>
                <a:latin typeface="Calibri"/>
                <a:ea typeface="Calibri"/>
                <a:cs typeface="Calibri"/>
                <a:sym typeface="Calibri"/>
              </a:rPr>
              <a:t>   2.</a:t>
            </a:r>
            <a:r>
              <a:rPr lang="zh-TW" altLang="zh-TW" sz="1200" b="0" i="0" u="none" strike="noStrike" cap="none" dirty="0">
                <a:solidFill>
                  <a:schemeClr val="dk1"/>
                </a:solidFill>
                <a:effectLst/>
                <a:latin typeface="Calibri"/>
                <a:ea typeface="Calibri"/>
                <a:cs typeface="Calibri"/>
                <a:sym typeface="Calibri"/>
              </a:rPr>
              <a:t>你曾遇過或聽說過嗎？</a:t>
            </a:r>
          </a:p>
          <a:p>
            <a:pPr marL="0"/>
            <a:r>
              <a:rPr lang="en-US" altLang="zh-TW" sz="1200" b="0" i="0" u="none" strike="noStrike" cap="none" dirty="0">
                <a:solidFill>
                  <a:schemeClr val="dk1"/>
                </a:solidFill>
                <a:effectLst/>
                <a:latin typeface="Calibri"/>
                <a:ea typeface="Calibri"/>
                <a:cs typeface="Calibri"/>
                <a:sym typeface="Calibri"/>
              </a:rPr>
              <a:t>   </a:t>
            </a:r>
          </a:p>
          <a:p>
            <a:pPr marL="0"/>
            <a:r>
              <a:rPr lang="zh-TW" altLang="zh-TW" sz="1200" b="0" i="0" u="none" strike="noStrike" cap="none" dirty="0">
                <a:solidFill>
                  <a:schemeClr val="dk1"/>
                </a:solidFill>
                <a:effectLst/>
                <a:latin typeface="Calibri"/>
                <a:ea typeface="Calibri"/>
                <a:cs typeface="Calibri"/>
                <a:sym typeface="Calibri"/>
              </a:rPr>
              <a:t>統問統答，請學生舉手搶答或一起回答。</a:t>
            </a:r>
          </a:p>
          <a:p>
            <a:pPr marL="0"/>
            <a:r>
              <a:rPr lang="zh-HK" altLang="zh-TW" sz="1200" b="0" i="0" u="none" strike="noStrike" cap="none" dirty="0">
                <a:solidFill>
                  <a:schemeClr val="dk1"/>
                </a:solidFill>
                <a:effectLst/>
                <a:latin typeface="Calibri"/>
                <a:ea typeface="Calibri"/>
                <a:cs typeface="Calibri"/>
                <a:sym typeface="Calibri"/>
              </a:rPr>
              <a:t>參考答案</a:t>
            </a:r>
            <a:r>
              <a:rPr lang="zh-TW" altLang="zh-TW" sz="1200" b="0" i="0" u="none" strike="noStrike" cap="none" dirty="0">
                <a:solidFill>
                  <a:schemeClr val="dk1"/>
                </a:solidFill>
                <a:effectLst/>
                <a:latin typeface="Calibri"/>
                <a:ea typeface="Calibri"/>
                <a:cs typeface="Calibri"/>
                <a:sym typeface="Calibri"/>
              </a:rPr>
              <a:t>：</a:t>
            </a:r>
            <a:r>
              <a:rPr lang="en-US" altLang="zh-TW" sz="1200" b="0" i="0" u="none" strike="noStrike" cap="none" dirty="0">
                <a:solidFill>
                  <a:schemeClr val="dk1"/>
                </a:solidFill>
                <a:effectLst/>
                <a:latin typeface="Calibri"/>
                <a:ea typeface="Calibri"/>
                <a:cs typeface="Calibri"/>
                <a:sym typeface="Calibri"/>
              </a:rPr>
              <a:t>(1)</a:t>
            </a:r>
            <a:r>
              <a:rPr lang="zh-TW" altLang="zh-TW" sz="1200" b="0" i="0" u="none" strike="noStrike" cap="none" dirty="0">
                <a:solidFill>
                  <a:schemeClr val="dk1"/>
                </a:solidFill>
                <a:effectLst/>
                <a:latin typeface="Calibri"/>
                <a:ea typeface="Calibri"/>
                <a:cs typeface="Calibri"/>
                <a:sym typeface="Calibri"/>
              </a:rPr>
              <a:t>他遇到</a:t>
            </a:r>
            <a:r>
              <a:rPr lang="zh-HK" altLang="zh-TW" sz="1200" b="0" i="0" u="none" strike="noStrike" cap="none" dirty="0">
                <a:solidFill>
                  <a:schemeClr val="dk1"/>
                </a:solidFill>
                <a:effectLst/>
                <a:latin typeface="Calibri"/>
                <a:ea typeface="Calibri"/>
                <a:cs typeface="Calibri"/>
                <a:sym typeface="Calibri"/>
              </a:rPr>
              <a:t>網路霸凌</a:t>
            </a:r>
            <a:r>
              <a:rPr lang="zh-TW" altLang="zh-TW" sz="1200" b="0" i="0" u="none" strike="noStrike" cap="none" dirty="0">
                <a:solidFill>
                  <a:schemeClr val="dk1"/>
                </a:solidFill>
                <a:effectLst/>
                <a:latin typeface="Calibri"/>
                <a:ea typeface="Calibri"/>
                <a:cs typeface="Calibri"/>
                <a:sym typeface="Calibri"/>
              </a:rPr>
              <a:t>；</a:t>
            </a:r>
            <a:r>
              <a:rPr lang="en-US" altLang="zh-TW" sz="1200" b="0" i="0" u="none" strike="noStrike" cap="none" dirty="0">
                <a:solidFill>
                  <a:schemeClr val="dk1"/>
                </a:solidFill>
                <a:effectLst/>
                <a:latin typeface="Calibri"/>
                <a:ea typeface="Calibri"/>
                <a:cs typeface="Calibri"/>
                <a:sym typeface="Calibri"/>
              </a:rPr>
              <a:t>(2)</a:t>
            </a:r>
            <a:r>
              <a:rPr lang="zh-HK" altLang="zh-TW" sz="1200" b="0" i="0" u="none" strike="noStrike" cap="none" dirty="0">
                <a:solidFill>
                  <a:schemeClr val="dk1"/>
                </a:solidFill>
                <a:effectLst/>
                <a:latin typeface="Calibri"/>
                <a:ea typeface="Calibri"/>
                <a:cs typeface="Calibri"/>
                <a:sym typeface="Calibri"/>
              </a:rPr>
              <a:t>學校有宣導過網路霸凌</a:t>
            </a:r>
            <a:r>
              <a:rPr lang="en-US" altLang="zh-TW" sz="1200" b="0" i="0" u="none" strike="noStrike" cap="none" dirty="0">
                <a:solidFill>
                  <a:schemeClr val="dk1"/>
                </a:solidFill>
                <a:effectLst/>
                <a:latin typeface="Calibri"/>
                <a:ea typeface="Calibri"/>
                <a:cs typeface="Calibri"/>
                <a:sym typeface="Calibri"/>
              </a:rPr>
              <a:t>……</a:t>
            </a:r>
            <a:endParaRPr lang="zh-TW" altLang="zh-TW" sz="1200" b="0" i="0" u="none" strike="noStrike" cap="none" dirty="0">
              <a:solidFill>
                <a:schemeClr val="dk1"/>
              </a:solidFill>
              <a:effectLst/>
              <a:latin typeface="Calibri"/>
              <a:ea typeface="Calibri"/>
              <a:cs typeface="Calibri"/>
              <a:sym typeface="Calibri"/>
            </a:endParaRPr>
          </a:p>
        </p:txBody>
      </p:sp>
      <p:sp>
        <p:nvSpPr>
          <p:cNvPr id="615" name="Google Shape;61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t>老師說明網路霸凌的定義。</a:t>
            </a:r>
            <a:endParaRPr/>
          </a:p>
          <a:p>
            <a:pPr marL="0" lvl="0" indent="0" algn="l" rtl="0">
              <a:spcBef>
                <a:spcPts val="0"/>
              </a:spcBef>
              <a:spcAft>
                <a:spcPts val="0"/>
              </a:spcAft>
              <a:buNone/>
            </a:pPr>
            <a:endParaRPr/>
          </a:p>
          <a:p>
            <a:pPr marL="0" lvl="0" indent="0" algn="l" rtl="0">
              <a:spcBef>
                <a:spcPts val="0"/>
              </a:spcBef>
              <a:spcAft>
                <a:spcPts val="0"/>
              </a:spcAft>
              <a:buNone/>
            </a:pPr>
            <a:r>
              <a:rPr lang="zh-TW"/>
              <a:t>校園霸凌防制準則</a:t>
            </a:r>
            <a:endParaRPr/>
          </a:p>
          <a:p>
            <a:pPr marL="0" lvl="0" indent="0" algn="l" rtl="0">
              <a:spcBef>
                <a:spcPts val="0"/>
              </a:spcBef>
              <a:spcAft>
                <a:spcPts val="0"/>
              </a:spcAft>
              <a:buNone/>
            </a:pPr>
            <a:r>
              <a:rPr lang="zh-TW"/>
              <a:t>霸凌：指個人或集體持續以言語、文字、圖畫、符號、肢體動作、電子通訊、網際網路或其他方式，直接或間接對他人故意為貶抑、排擠、欺負、騷擾或戲弄等行為，使他人處於具有敵意或不友善環境，產生精神上、生理上或財產上之損害，或影響正常學習活動之進行。</a:t>
            </a:r>
            <a:endParaRPr/>
          </a:p>
        </p:txBody>
      </p:sp>
      <p:sp>
        <p:nvSpPr>
          <p:cNvPr id="635" name="Google Shape;63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zh-TW" altLang="en-US" b="1" dirty="0"/>
              <a:t>學習目標</a:t>
            </a:r>
            <a:r>
              <a:rPr lang="en-US" altLang="zh-TW" b="1" dirty="0"/>
              <a:t>1</a:t>
            </a:r>
            <a:r>
              <a:rPr lang="zh-TW" altLang="en-US" b="1" dirty="0"/>
              <a:t>：能覺察生活中霸凌的現象</a:t>
            </a: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sz="1200" dirty="0">
                <a:solidFill>
                  <a:srgbClr val="002060"/>
                </a:solidFill>
                <a:latin typeface="Microsoft JhengHei"/>
                <a:ea typeface="Microsoft JhengHei"/>
                <a:cs typeface="Microsoft JhengHei"/>
                <a:sym typeface="Microsoft JhengHei"/>
              </a:rPr>
              <a:t>提問：</a:t>
            </a:r>
            <a:r>
              <a:rPr lang="zh-TW" altLang="zh-TW" sz="1200" dirty="0">
                <a:solidFill>
                  <a:srgbClr val="002060"/>
                </a:solidFill>
                <a:latin typeface="Microsoft JhengHei"/>
                <a:ea typeface="Microsoft JhengHei"/>
                <a:cs typeface="Microsoft JhengHei"/>
                <a:sym typeface="Microsoft JhengHei"/>
              </a:rPr>
              <a:t>你覺得網路霸凌嚴重嗎？</a:t>
            </a:r>
            <a:r>
              <a:rPr lang="zh-TW" dirty="0"/>
              <a:t>請全班</a:t>
            </a:r>
            <a:r>
              <a:rPr lang="zh-TW" altLang="en-US" dirty="0"/>
              <a:t>用手在頭上比</a:t>
            </a:r>
            <a:r>
              <a:rPr lang="en-US" altLang="zh-TW" dirty="0"/>
              <a:t>O</a:t>
            </a:r>
            <a:r>
              <a:rPr lang="zh-TW" altLang="en-US" dirty="0"/>
              <a:t>，或在胸前比</a:t>
            </a:r>
            <a:r>
              <a:rPr lang="en-US" altLang="zh-TW" dirty="0"/>
              <a:t>X</a:t>
            </a:r>
            <a:r>
              <a:rPr lang="zh-TW" altLang="en-US" dirty="0"/>
              <a:t> 回答問題</a:t>
            </a:r>
            <a:r>
              <a:rPr lang="zh-TW" dirty="0"/>
              <a:t>。</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050"/>
              <a:buFont typeface="Microsoft JhengHei"/>
              <a:buNone/>
            </a:pPr>
            <a:r>
              <a:rPr lang="zh-TW" altLang="en-US" sz="1050" dirty="0">
                <a:solidFill>
                  <a:schemeClr val="dk1"/>
                </a:solidFill>
                <a:latin typeface="Microsoft JhengHei"/>
                <a:ea typeface="Microsoft JhengHei"/>
                <a:cs typeface="Microsoft JhengHei"/>
                <a:sym typeface="Microsoft JhengHei"/>
              </a:rPr>
              <a:t>參考資料：</a:t>
            </a:r>
            <a:r>
              <a:rPr lang="zh-TW" sz="1050" dirty="0">
                <a:solidFill>
                  <a:schemeClr val="dk1"/>
                </a:solidFill>
                <a:latin typeface="Microsoft JhengHei"/>
                <a:ea typeface="Microsoft JhengHei"/>
                <a:cs typeface="Microsoft JhengHei"/>
                <a:sym typeface="Microsoft JhengHei"/>
              </a:rPr>
              <a:t>根據</a:t>
            </a:r>
            <a:r>
              <a:rPr lang="zh-TW" altLang="zh-TW" sz="1050" dirty="0">
                <a:solidFill>
                  <a:schemeClr val="dk2"/>
                </a:solidFill>
                <a:latin typeface="Microsoft JhengHei"/>
                <a:ea typeface="Microsoft JhengHei"/>
                <a:cs typeface="Microsoft JhengHei"/>
                <a:sym typeface="Microsoft JhengHei"/>
              </a:rPr>
              <a:t>兒童福利聯盟</a:t>
            </a:r>
            <a:r>
              <a:rPr lang="zh-TW" sz="1050" dirty="0">
                <a:solidFill>
                  <a:schemeClr val="dk1"/>
                </a:solidFill>
                <a:latin typeface="Microsoft JhengHei"/>
                <a:ea typeface="Microsoft JhengHei"/>
                <a:cs typeface="Microsoft JhengHei"/>
                <a:sym typeface="Microsoft JhengHei"/>
              </a:rPr>
              <a:t>「2020台灣學生網路霸凌現況調查」發現</a:t>
            </a:r>
            <a:r>
              <a:rPr lang="zh-TW" altLang="en-US" sz="1050" dirty="0">
                <a:solidFill>
                  <a:schemeClr val="dk1"/>
                </a:solidFill>
                <a:latin typeface="Microsoft JhengHei"/>
                <a:ea typeface="Microsoft JhengHei"/>
                <a:cs typeface="Microsoft JhengHei"/>
                <a:sym typeface="Microsoft JhengHei"/>
              </a:rPr>
              <a:t>，</a:t>
            </a:r>
            <a:endParaRPr sz="1050" dirty="0">
              <a:solidFill>
                <a:schemeClr val="dk1"/>
              </a:solidFill>
              <a:latin typeface="Microsoft JhengHei"/>
              <a:ea typeface="Microsoft JhengHei"/>
              <a:cs typeface="Microsoft JhengHei"/>
              <a:sym typeface="Microsoft JhengHei"/>
            </a:endParaRPr>
          </a:p>
          <a:p>
            <a:pPr marL="0" lvl="0" indent="0" algn="l" rtl="0">
              <a:spcBef>
                <a:spcPts val="0"/>
              </a:spcBef>
              <a:spcAft>
                <a:spcPts val="0"/>
              </a:spcAft>
              <a:buClr>
                <a:schemeClr val="dk1"/>
              </a:buClr>
              <a:buSzPts val="1200"/>
              <a:buFont typeface="Microsoft JhengHei"/>
              <a:buNone/>
            </a:pPr>
            <a:r>
              <a:rPr lang="zh-TW" sz="1200" dirty="0">
                <a:latin typeface="Microsoft JhengHei"/>
                <a:ea typeface="Microsoft JhengHei"/>
                <a:cs typeface="Microsoft JhengHei"/>
                <a:sym typeface="Microsoft JhengHei"/>
              </a:rPr>
              <a:t>近</a:t>
            </a:r>
            <a:r>
              <a:rPr lang="zh-TW" sz="1200" b="1" dirty="0">
                <a:solidFill>
                  <a:srgbClr val="FF0000"/>
                </a:solidFill>
                <a:latin typeface="Microsoft JhengHei"/>
                <a:ea typeface="Microsoft JhengHei"/>
                <a:cs typeface="Microsoft JhengHei"/>
                <a:sym typeface="Microsoft JhengHei"/>
              </a:rPr>
              <a:t>半數</a:t>
            </a:r>
            <a:r>
              <a:rPr lang="zh-TW" sz="1200" dirty="0">
                <a:latin typeface="Microsoft JhengHei"/>
                <a:ea typeface="Microsoft JhengHei"/>
                <a:cs typeface="Microsoft JhengHei"/>
                <a:sym typeface="Microsoft JhengHei"/>
              </a:rPr>
              <a:t>兒少曾經涉入網路霸凌事件，當中有</a:t>
            </a:r>
            <a:r>
              <a:rPr lang="zh-TW" sz="1200" b="1" dirty="0">
                <a:solidFill>
                  <a:srgbClr val="FF0000"/>
                </a:solidFill>
                <a:latin typeface="Microsoft JhengHei"/>
                <a:ea typeface="Microsoft JhengHei"/>
                <a:cs typeface="Microsoft JhengHei"/>
                <a:sym typeface="Microsoft JhengHei"/>
              </a:rPr>
              <a:t>近四成</a:t>
            </a:r>
            <a:r>
              <a:rPr lang="zh-TW" sz="1200" dirty="0">
                <a:latin typeface="Microsoft JhengHei"/>
                <a:ea typeface="Microsoft JhengHei"/>
                <a:cs typeface="Microsoft JhengHei"/>
                <a:sym typeface="Microsoft JhengHei"/>
              </a:rPr>
              <a:t>被網路霸凌過。</a:t>
            </a:r>
            <a:endParaRPr sz="1200" dirty="0">
              <a:latin typeface="Microsoft JhengHei"/>
              <a:ea typeface="Microsoft JhengHei"/>
              <a:cs typeface="Microsoft JhengHei"/>
              <a:sym typeface="Microsoft JhengHei"/>
            </a:endParaRPr>
          </a:p>
          <a:p>
            <a:pPr marL="0" lvl="0" indent="0" algn="l" rtl="0">
              <a:spcBef>
                <a:spcPts val="0"/>
              </a:spcBef>
              <a:spcAft>
                <a:spcPts val="0"/>
              </a:spcAft>
              <a:buNone/>
            </a:pPr>
            <a:endParaRPr dirty="0"/>
          </a:p>
        </p:txBody>
      </p:sp>
      <p:sp>
        <p:nvSpPr>
          <p:cNvPr id="645" name="Google Shape;64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5" name="Google Shape;65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a:t>
            </a:r>
            <a:r>
              <a:rPr lang="zh-TW" altLang="en-US" dirty="0"/>
              <a:t>發展活動一</a:t>
            </a:r>
            <a:r>
              <a:rPr lang="en-US" altLang="zh-TW" dirty="0"/>
              <a:t>】</a:t>
            </a:r>
            <a:r>
              <a:rPr lang="zh-TW" altLang="en-US" dirty="0"/>
              <a:t>網路霸凌真實事件搶答</a:t>
            </a:r>
            <a:r>
              <a:rPr lang="en-US" altLang="zh-TW" dirty="0"/>
              <a:t>(5</a:t>
            </a:r>
            <a:r>
              <a:rPr lang="zh-TW" altLang="en-US" dirty="0"/>
              <a:t>分鐘</a:t>
            </a:r>
            <a:r>
              <a:rPr lang="en-US" altLang="zh-TW" dirty="0"/>
              <a:t>)</a:t>
            </a:r>
            <a:endParaRPr lang="zh-TW" altLang="en-US" dirty="0"/>
          </a:p>
          <a:p>
            <a:pPr marL="0" lvl="0" indent="0" algn="l" rtl="0">
              <a:spcBef>
                <a:spcPts val="0"/>
              </a:spcBef>
              <a:spcAft>
                <a:spcPts val="0"/>
              </a:spcAft>
              <a:buNone/>
            </a:pPr>
            <a:endParaRPr lang="en-US" altLang="zh-TW" sz="1200" dirty="0">
              <a:latin typeface="Arial"/>
              <a:ea typeface="Arial"/>
              <a:cs typeface="Arial"/>
              <a:sym typeface="Arial"/>
            </a:endParaRPr>
          </a:p>
          <a:p>
            <a:pPr marL="0" lvl="0" indent="0" algn="l" rtl="0">
              <a:spcBef>
                <a:spcPts val="0"/>
              </a:spcBef>
              <a:spcAft>
                <a:spcPts val="0"/>
              </a:spcAft>
              <a:buNone/>
            </a:pPr>
            <a:r>
              <a:rPr lang="zh-TW" sz="1200" dirty="0">
                <a:latin typeface="Arial"/>
                <a:ea typeface="Arial"/>
                <a:cs typeface="Arial"/>
                <a:sym typeface="Arial"/>
              </a:rPr>
              <a:t>補充說明：</a:t>
            </a:r>
            <a:br>
              <a:rPr lang="zh-TW" sz="1200" dirty="0">
                <a:latin typeface="Arial"/>
                <a:ea typeface="Arial"/>
                <a:cs typeface="Arial"/>
                <a:sym typeface="Arial"/>
              </a:rPr>
            </a:br>
            <a:r>
              <a:rPr lang="zh-TW" altLang="en-US" sz="1200" dirty="0">
                <a:latin typeface="Arial"/>
                <a:ea typeface="Arial"/>
                <a:cs typeface="Arial"/>
                <a:sym typeface="Arial"/>
              </a:rPr>
              <a:t>每題請一位學生說明</a:t>
            </a:r>
            <a:r>
              <a:rPr lang="zh-TW" sz="1200" dirty="0">
                <a:latin typeface="Arial"/>
                <a:ea typeface="Arial"/>
                <a:cs typeface="Arial"/>
                <a:sym typeface="Arial"/>
              </a:rPr>
              <a:t>，</a:t>
            </a:r>
            <a:r>
              <a:rPr lang="zh-TW" altLang="en-US" sz="1200" dirty="0">
                <a:latin typeface="Arial"/>
                <a:ea typeface="Arial"/>
                <a:cs typeface="Arial"/>
                <a:sym typeface="Arial"/>
              </a:rPr>
              <a:t>為節省時間，學生未完整說明的部分，請教師補充</a:t>
            </a:r>
            <a:r>
              <a:rPr lang="zh-TW" sz="1200" dirty="0">
                <a:latin typeface="Arial"/>
                <a:ea typeface="Arial"/>
                <a:cs typeface="Arial"/>
                <a:sym typeface="Arial"/>
              </a:rPr>
              <a:t>。</a:t>
            </a:r>
            <a:br>
              <a:rPr lang="en-US" altLang="zh-TW" sz="1200" dirty="0">
                <a:latin typeface="Arial"/>
                <a:ea typeface="Arial"/>
                <a:cs typeface="Arial"/>
                <a:sym typeface="Arial"/>
              </a:rPr>
            </a:br>
            <a:endParaRPr dirty="0"/>
          </a:p>
        </p:txBody>
      </p:sp>
      <p:sp>
        <p:nvSpPr>
          <p:cNvPr id="661" name="Google Shape;66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dirty="0"/>
              <a:t>問題１</a:t>
            </a:r>
            <a:r>
              <a:rPr lang="en-US" altLang="zh-TW" dirty="0"/>
              <a:t>.</a:t>
            </a:r>
            <a:endParaRPr dirty="0"/>
          </a:p>
          <a:p>
            <a:pPr marL="0" lvl="0" indent="0" algn="l" rtl="0">
              <a:spcBef>
                <a:spcPts val="0"/>
              </a:spcBef>
              <a:spcAft>
                <a:spcPts val="0"/>
              </a:spcAft>
              <a:buNone/>
            </a:pPr>
            <a:r>
              <a:rPr lang="zh-TW" dirty="0"/>
              <a:t>參考答案：在群組裡爭吵</a:t>
            </a:r>
            <a:endParaRPr dirty="0"/>
          </a:p>
          <a:p>
            <a:pPr marL="0" lvl="0" indent="0" algn="l" rtl="0">
              <a:spcBef>
                <a:spcPts val="0"/>
              </a:spcBef>
              <a:spcAft>
                <a:spcPts val="0"/>
              </a:spcAft>
              <a:buNone/>
            </a:pPr>
            <a:r>
              <a:rPr lang="zh-TW" dirty="0"/>
              <a:t>(老師可追問為什麼？爭吵內容？)</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zh-TW" dirty="0"/>
              <a:t>參考答案：因為</a:t>
            </a:r>
            <a:r>
              <a:rPr lang="zh-TW" u="sng" dirty="0"/>
              <a:t>小華</a:t>
            </a:r>
            <a:r>
              <a:rPr lang="zh-TW" dirty="0"/>
              <a:t>擔任收作業的幹部，在幾次收作業的過程中，</a:t>
            </a:r>
            <a:endParaRPr dirty="0"/>
          </a:p>
          <a:p>
            <a:pPr marL="0" lvl="0" indent="0" algn="l" rtl="0">
              <a:spcBef>
                <a:spcPts val="0"/>
              </a:spcBef>
              <a:spcAft>
                <a:spcPts val="0"/>
              </a:spcAft>
              <a:buNone/>
            </a:pPr>
            <a:r>
              <a:rPr lang="zh-TW" u="sng" dirty="0"/>
              <a:t>小明</a:t>
            </a:r>
            <a:r>
              <a:rPr lang="zh-TW" dirty="0"/>
              <a:t>抱怨</a:t>
            </a:r>
            <a:r>
              <a:rPr lang="zh-TW" u="sng" dirty="0"/>
              <a:t>小華</a:t>
            </a:r>
            <a:r>
              <a:rPr lang="zh-TW" dirty="0"/>
              <a:t>不等他，害他因為遲交作業被罰。</a:t>
            </a:r>
            <a:endParaRPr dirty="0"/>
          </a:p>
          <a:p>
            <a:pPr marL="0" lvl="0" indent="0" algn="l" rtl="0">
              <a:spcBef>
                <a:spcPts val="0"/>
              </a:spcBef>
              <a:spcAft>
                <a:spcPts val="0"/>
              </a:spcAft>
              <a:buNone/>
            </a:pPr>
            <a:r>
              <a:rPr lang="zh-TW" dirty="0"/>
              <a:t>而</a:t>
            </a:r>
            <a:r>
              <a:rPr lang="zh-TW" u="sng" dirty="0"/>
              <a:t>小華</a:t>
            </a:r>
            <a:r>
              <a:rPr lang="zh-TW" dirty="0"/>
              <a:t>則認為規定就是規定，班級公務不能因為私人交情而有不同標準。</a:t>
            </a:r>
            <a:endParaRPr lang="en-US" altLang="zh-TW" dirty="0"/>
          </a:p>
          <a:p>
            <a:pPr marL="0" lvl="0" indent="0" algn="l" rtl="0">
              <a:spcBef>
                <a:spcPts val="0"/>
              </a:spcBef>
              <a:spcAft>
                <a:spcPts val="0"/>
              </a:spcAft>
              <a:buNone/>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備註：</a:t>
            </a:r>
            <a:r>
              <a:rPr lang="zh-TW" altLang="en-US" sz="1200" dirty="0">
                <a:solidFill>
                  <a:srgbClr val="000000"/>
                </a:solidFill>
                <a:latin typeface="Gill Sans"/>
                <a:ea typeface="Gill Sans"/>
                <a:cs typeface="Gill Sans"/>
                <a:sym typeface="Gill Sans"/>
              </a:rPr>
              <a:t>改編</a:t>
            </a:r>
            <a:r>
              <a:rPr lang="en-US" altLang="zh-TW" sz="1200" dirty="0">
                <a:solidFill>
                  <a:srgbClr val="000000"/>
                </a:solidFill>
                <a:latin typeface="Gill Sans"/>
                <a:ea typeface="Gill Sans"/>
                <a:cs typeface="Gill Sans"/>
                <a:sym typeface="Gill Sans"/>
              </a:rPr>
              <a:t>《</a:t>
            </a:r>
            <a:r>
              <a:rPr lang="zh-TW" altLang="en-US" sz="1200" dirty="0">
                <a:solidFill>
                  <a:srgbClr val="000000"/>
                </a:solidFill>
                <a:latin typeface="Gill Sans"/>
                <a:ea typeface="Gill Sans"/>
                <a:cs typeface="Gill Sans"/>
                <a:sym typeface="Gill Sans"/>
              </a:rPr>
              <a:t>學生被霸凌，老師可以怎麼做？兒童權利公約教育人員宣導手冊</a:t>
            </a:r>
            <a:r>
              <a:rPr lang="en-US" altLang="zh-TW" sz="1200" dirty="0">
                <a:solidFill>
                  <a:srgbClr val="000000"/>
                </a:solidFill>
                <a:latin typeface="Gill Sans"/>
                <a:ea typeface="Gill Sans"/>
                <a:cs typeface="Gill Sans"/>
                <a:sym typeface="Gill Sans"/>
              </a:rPr>
              <a:t>》</a:t>
            </a:r>
            <a:r>
              <a:rPr lang="zh-TW" altLang="en-US" sz="1200" dirty="0">
                <a:solidFill>
                  <a:srgbClr val="000000"/>
                </a:solidFill>
                <a:latin typeface="Gill Sans"/>
                <a:ea typeface="Gill Sans"/>
                <a:cs typeface="Gill Sans"/>
                <a:sym typeface="Gill Sans"/>
              </a:rPr>
              <a:t>，第</a:t>
            </a:r>
            <a:r>
              <a:rPr lang="en-US" altLang="zh-TW" sz="1200" dirty="0">
                <a:solidFill>
                  <a:srgbClr val="000000"/>
                </a:solidFill>
                <a:latin typeface="Gill Sans"/>
                <a:ea typeface="Gill Sans"/>
                <a:cs typeface="Gill Sans"/>
                <a:sym typeface="Gill Sans"/>
              </a:rPr>
              <a:t>38-39</a:t>
            </a:r>
            <a:r>
              <a:rPr lang="zh-TW" altLang="en-US" sz="1200" dirty="0">
                <a:solidFill>
                  <a:srgbClr val="000000"/>
                </a:solidFill>
                <a:latin typeface="Gill Sans"/>
                <a:ea typeface="Gill Sans"/>
                <a:cs typeface="Gill Sans"/>
                <a:sym typeface="Gill Sans"/>
              </a:rPr>
              <a:t>頁，</a:t>
            </a:r>
            <a:r>
              <a:rPr lang="en-US" altLang="zh-TW" sz="1200" dirty="0">
                <a:solidFill>
                  <a:srgbClr val="000000"/>
                </a:solidFill>
                <a:latin typeface="Gill Sans"/>
                <a:ea typeface="Gill Sans"/>
                <a:cs typeface="Gill Sans"/>
                <a:sym typeface="Gill Sans"/>
              </a:rPr>
              <a:t>109</a:t>
            </a:r>
            <a:r>
              <a:rPr lang="zh-TW" altLang="en-US" sz="1200" dirty="0">
                <a:solidFill>
                  <a:srgbClr val="000000"/>
                </a:solidFill>
                <a:latin typeface="Gill Sans"/>
                <a:ea typeface="Gill Sans"/>
                <a:cs typeface="Gill Sans"/>
                <a:sym typeface="Gill Sans"/>
              </a:rPr>
              <a:t>年</a:t>
            </a:r>
            <a:r>
              <a:rPr lang="en-US" altLang="zh-TW" sz="1200" dirty="0">
                <a:solidFill>
                  <a:srgbClr val="000000"/>
                </a:solidFill>
                <a:latin typeface="Gill Sans"/>
                <a:ea typeface="Gill Sans"/>
                <a:cs typeface="Gill Sans"/>
                <a:sym typeface="Gill Sans"/>
              </a:rPr>
              <a:t>10</a:t>
            </a:r>
            <a:r>
              <a:rPr lang="zh-TW" altLang="en-US" sz="1200" dirty="0">
                <a:solidFill>
                  <a:srgbClr val="000000"/>
                </a:solidFill>
                <a:latin typeface="Gill Sans"/>
                <a:ea typeface="Gill Sans"/>
                <a:cs typeface="Gill Sans"/>
                <a:sym typeface="Gill Sans"/>
              </a:rPr>
              <a:t>月</a:t>
            </a:r>
            <a:endParaRPr lang="zh-TW" altLang="en-US" sz="1200" dirty="0"/>
          </a:p>
          <a:p>
            <a:pPr marL="0" lvl="0" indent="0" algn="l" rtl="0">
              <a:spcBef>
                <a:spcPts val="0"/>
              </a:spcBef>
              <a:spcAft>
                <a:spcPts val="0"/>
              </a:spcAft>
              <a:buNone/>
            </a:pPr>
            <a:endParaRPr dirty="0"/>
          </a:p>
        </p:txBody>
      </p:sp>
      <p:sp>
        <p:nvSpPr>
          <p:cNvPr id="671" name="Google Shape;67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8"/>
          <p:cNvSpPr txBox="1">
            <a:spLocks noGrp="1"/>
          </p:cNvSpPr>
          <p:nvPr>
            <p:ph type="title"/>
          </p:nvPr>
        </p:nvSpPr>
        <p:spPr>
          <a:xfrm>
            <a:off x="1643063" y="1752600"/>
            <a:ext cx="5853112" cy="10287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4" name="Google Shape;14;p28"/>
          <p:cNvSpPr txBox="1">
            <a:spLocks noGrp="1"/>
          </p:cNvSpPr>
          <p:nvPr>
            <p:ph type="body" idx="1"/>
          </p:nvPr>
        </p:nvSpPr>
        <p:spPr>
          <a:xfrm>
            <a:off x="457200" y="2859782"/>
            <a:ext cx="8229600" cy="1734840"/>
          </a:xfrm>
          <a:prstGeom prst="rect">
            <a:avLst/>
          </a:prstGeom>
          <a:noFill/>
          <a:ln>
            <a:noFill/>
          </a:ln>
        </p:spPr>
        <p:txBody>
          <a:bodyPr spcFirstLastPara="1" wrap="square" lIns="34275" tIns="17125" rIns="34275" bIns="17125" anchor="t" anchorCtr="0">
            <a:noAutofit/>
          </a:bodyPr>
          <a:lstStyle>
            <a:lvl1pPr marL="457200" marR="0" lvl="0" indent="-228600" algn="ctr" rtl="0">
              <a:lnSpc>
                <a:spcPct val="90000"/>
              </a:lnSpc>
              <a:spcBef>
                <a:spcPts val="0"/>
              </a:spcBef>
              <a:spcAft>
                <a:spcPts val="0"/>
              </a:spcAft>
              <a:buSzPts val="1400"/>
              <a:buNone/>
              <a:defRPr sz="2400" b="0" i="0" u="none" strike="noStrike" cap="none">
                <a:solidFill>
                  <a:srgbClr val="FFFFFF"/>
                </a:solidFill>
                <a:latin typeface="Arial"/>
                <a:ea typeface="Arial"/>
                <a:cs typeface="Arial"/>
                <a:sym typeface="Arial"/>
              </a:defRPr>
            </a:lvl1pPr>
            <a:lvl2pPr marL="914400" marR="0" lvl="1" indent="-228600" algn="ctr" rtl="0">
              <a:lnSpc>
                <a:spcPct val="90000"/>
              </a:lnSpc>
              <a:spcBef>
                <a:spcPts val="0"/>
              </a:spcBef>
              <a:spcAft>
                <a:spcPts val="0"/>
              </a:spcAft>
              <a:buSzPts val="1400"/>
              <a:buNone/>
              <a:defRPr sz="2700" b="0" i="0" u="none" strike="noStrike" cap="none">
                <a:solidFill>
                  <a:srgbClr val="FFFFFF"/>
                </a:solidFill>
                <a:latin typeface="Arial"/>
                <a:ea typeface="Arial"/>
                <a:cs typeface="Arial"/>
                <a:sym typeface="Arial"/>
              </a:defRPr>
            </a:lvl2pPr>
            <a:lvl3pPr marL="1371600" marR="0" lvl="2" indent="-228600" algn="ctr" rtl="0">
              <a:lnSpc>
                <a:spcPct val="90000"/>
              </a:lnSpc>
              <a:spcBef>
                <a:spcPts val="0"/>
              </a:spcBef>
              <a:spcAft>
                <a:spcPts val="0"/>
              </a:spcAft>
              <a:buSzPts val="1400"/>
              <a:buNone/>
              <a:defRPr sz="2400" b="0" i="0" u="none" strike="noStrike" cap="none">
                <a:solidFill>
                  <a:srgbClr val="FFFFFF"/>
                </a:solidFill>
                <a:latin typeface="Arial"/>
                <a:ea typeface="Arial"/>
                <a:cs typeface="Arial"/>
                <a:sym typeface="Arial"/>
              </a:defRPr>
            </a:lvl3pPr>
            <a:lvl4pPr marL="1828800" marR="0" lvl="3"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4pPr>
            <a:lvl5pPr marL="2286000" marR="0" lvl="4"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5pPr>
            <a:lvl6pPr marL="2743200" marR="0" lvl="5"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L="3200400" marR="0" lvl="6"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L="3657600" marR="0" lvl="7"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L="4114800" marR="0" lvl="8"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Numbers">
  <p:cSld name="Title &amp; Numbers">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40"/>
          <p:cNvSpPr txBox="1">
            <a:spLocks noGrp="1"/>
          </p:cNvSpPr>
          <p:nvPr>
            <p:ph type="body" idx="1"/>
          </p:nvPr>
        </p:nvSpPr>
        <p:spPr>
          <a:xfrm>
            <a:off x="900113" y="1491853"/>
            <a:ext cx="7416800" cy="3240137"/>
          </a:xfrm>
          <a:prstGeom prst="rect">
            <a:avLst/>
          </a:prstGeom>
          <a:noFill/>
          <a:ln>
            <a:noFill/>
          </a:ln>
        </p:spPr>
        <p:txBody>
          <a:bodyPr spcFirstLastPara="1" wrap="square" lIns="91425" tIns="45700" rIns="91425" bIns="45700" anchor="t" anchorCtr="0">
            <a:noAutofit/>
          </a:bodyPr>
          <a:lstStyle>
            <a:lvl1pPr marL="457200" marR="0" lvl="0"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1pPr>
            <a:lvl2pPr marL="914400" marR="0" lvl="1" indent="-431800" algn="l" rtl="0">
              <a:spcBef>
                <a:spcPts val="1950"/>
              </a:spcBef>
              <a:spcAft>
                <a:spcPts val="0"/>
              </a:spcAft>
              <a:buClr>
                <a:srgbClr val="595959"/>
              </a:buClr>
              <a:buSzPts val="3200"/>
              <a:buFont typeface="Arial"/>
              <a:buAutoNum type="arabicPeriod"/>
              <a:defRPr sz="3200" b="0" i="0" u="none" strike="noStrike" cap="none">
                <a:solidFill>
                  <a:srgbClr val="595959"/>
                </a:solidFill>
                <a:latin typeface="Josefin Slab"/>
                <a:ea typeface="Josefin Slab"/>
                <a:cs typeface="Josefin Slab"/>
                <a:sym typeface="Josefin Slab"/>
              </a:defRPr>
            </a:lvl2pPr>
            <a:lvl3pPr marL="1371600" marR="0" lvl="2"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3pPr>
            <a:lvl4pPr marL="1828800" marR="0" lvl="3"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4pPr>
            <a:lvl5pPr marL="2286000" marR="0" lvl="4" indent="-457200" algn="l" rtl="0">
              <a:spcBef>
                <a:spcPts val="1950"/>
              </a:spcBef>
              <a:spcAft>
                <a:spcPts val="0"/>
              </a:spcAft>
              <a:buClr>
                <a:srgbClr val="343434"/>
              </a:buClr>
              <a:buSzPts val="3600"/>
              <a:buFont typeface="Arial"/>
              <a:buAutoNum type="arabicPeriod"/>
              <a:defRPr sz="36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83" name="Google Shape;83;p4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maller text">
  <p:cSld name="Title and smaller text">
    <p:spTree>
      <p:nvGrpSpPr>
        <p:cNvPr id="1" name="Shape 86"/>
        <p:cNvGrpSpPr/>
        <p:nvPr/>
      </p:nvGrpSpPr>
      <p:grpSpPr>
        <a:xfrm>
          <a:off x="0" y="0"/>
          <a:ext cx="0" cy="0"/>
          <a:chOff x="0" y="0"/>
          <a:chExt cx="0" cy="0"/>
        </a:xfrm>
      </p:grpSpPr>
      <p:sp>
        <p:nvSpPr>
          <p:cNvPr id="87" name="Google Shape;87;p4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41"/>
          <p:cNvSpPr txBox="1">
            <a:spLocks noGrp="1"/>
          </p:cNvSpPr>
          <p:nvPr>
            <p:ph type="body" idx="1"/>
          </p:nvPr>
        </p:nvSpPr>
        <p:spPr>
          <a:xfrm>
            <a:off x="900113" y="1491630"/>
            <a:ext cx="7272337" cy="27352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2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595959"/>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89" name="Google Shape;89;p4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Titled text Blocks">
  <p:cSld name="Four Titled text Blocks">
    <p:spTree>
      <p:nvGrpSpPr>
        <p:cNvPr id="1" name="Shape 92"/>
        <p:cNvGrpSpPr/>
        <p:nvPr/>
      </p:nvGrpSpPr>
      <p:grpSpPr>
        <a:xfrm>
          <a:off x="0" y="0"/>
          <a:ext cx="0" cy="0"/>
          <a:chOff x="0" y="0"/>
          <a:chExt cx="0" cy="0"/>
        </a:xfrm>
      </p:grpSpPr>
      <p:sp>
        <p:nvSpPr>
          <p:cNvPr id="93" name="Google Shape;93;p42"/>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42"/>
          <p:cNvSpPr txBox="1">
            <a:spLocks noGrp="1"/>
          </p:cNvSpPr>
          <p:nvPr>
            <p:ph type="body" idx="1"/>
          </p:nvPr>
        </p:nvSpPr>
        <p:spPr>
          <a:xfrm>
            <a:off x="900113" y="1203599"/>
            <a:ext cx="7272337" cy="10081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2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5" name="Google Shape;95;p42"/>
          <p:cNvSpPr txBox="1">
            <a:spLocks noGrp="1"/>
          </p:cNvSpPr>
          <p:nvPr>
            <p:ph type="body" idx="2"/>
          </p:nvPr>
        </p:nvSpPr>
        <p:spPr>
          <a:xfrm>
            <a:off x="827584" y="257175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6" name="Google Shape;96;p42"/>
          <p:cNvSpPr txBox="1">
            <a:spLocks noGrp="1"/>
          </p:cNvSpPr>
          <p:nvPr>
            <p:ph type="body" idx="3"/>
          </p:nvPr>
        </p:nvSpPr>
        <p:spPr>
          <a:xfrm>
            <a:off x="827584" y="228371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7" name="Google Shape;97;p42"/>
          <p:cNvSpPr txBox="1">
            <a:spLocks noGrp="1"/>
          </p:cNvSpPr>
          <p:nvPr>
            <p:ph type="body" idx="4"/>
          </p:nvPr>
        </p:nvSpPr>
        <p:spPr>
          <a:xfrm>
            <a:off x="827584" y="365187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8" name="Google Shape;98;p42"/>
          <p:cNvSpPr txBox="1">
            <a:spLocks noGrp="1"/>
          </p:cNvSpPr>
          <p:nvPr>
            <p:ph type="body" idx="5"/>
          </p:nvPr>
        </p:nvSpPr>
        <p:spPr>
          <a:xfrm>
            <a:off x="827584" y="336383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99" name="Google Shape;99;p42"/>
          <p:cNvSpPr txBox="1">
            <a:spLocks noGrp="1"/>
          </p:cNvSpPr>
          <p:nvPr>
            <p:ph type="body" idx="6"/>
          </p:nvPr>
        </p:nvSpPr>
        <p:spPr>
          <a:xfrm>
            <a:off x="4716016" y="257175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0" name="Google Shape;100;p42"/>
          <p:cNvSpPr txBox="1">
            <a:spLocks noGrp="1"/>
          </p:cNvSpPr>
          <p:nvPr>
            <p:ph type="body" idx="7"/>
          </p:nvPr>
        </p:nvSpPr>
        <p:spPr>
          <a:xfrm>
            <a:off x="4716016" y="228371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1" name="Google Shape;101;p42"/>
          <p:cNvSpPr txBox="1">
            <a:spLocks noGrp="1"/>
          </p:cNvSpPr>
          <p:nvPr>
            <p:ph type="body" idx="8"/>
          </p:nvPr>
        </p:nvSpPr>
        <p:spPr>
          <a:xfrm>
            <a:off x="4716016" y="3651870"/>
            <a:ext cx="3528392" cy="7200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2" name="Google Shape;102;p42"/>
          <p:cNvSpPr txBox="1">
            <a:spLocks noGrp="1"/>
          </p:cNvSpPr>
          <p:nvPr>
            <p:ph type="body" idx="9"/>
          </p:nvPr>
        </p:nvSpPr>
        <p:spPr>
          <a:xfrm>
            <a:off x="4716016" y="3363838"/>
            <a:ext cx="3528392"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3" name="Google Shape;103;p42"/>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2"/>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2"/>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106"/>
        <p:cNvGrpSpPr/>
        <p:nvPr/>
      </p:nvGrpSpPr>
      <p:grpSpPr>
        <a:xfrm>
          <a:off x="0" y="0"/>
          <a:ext cx="0" cy="0"/>
          <a:chOff x="0" y="0"/>
          <a:chExt cx="0" cy="0"/>
        </a:xfrm>
      </p:grpSpPr>
      <p:sp>
        <p:nvSpPr>
          <p:cNvPr id="107" name="Google Shape;107;p43"/>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43"/>
          <p:cNvSpPr txBox="1">
            <a:spLocks noGrp="1"/>
          </p:cNvSpPr>
          <p:nvPr>
            <p:ph type="body" idx="1"/>
          </p:nvPr>
        </p:nvSpPr>
        <p:spPr>
          <a:xfrm>
            <a:off x="75557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09" name="Google Shape;109;p43"/>
          <p:cNvSpPr txBox="1">
            <a:spLocks noGrp="1"/>
          </p:cNvSpPr>
          <p:nvPr>
            <p:ph type="body" idx="2"/>
          </p:nvPr>
        </p:nvSpPr>
        <p:spPr>
          <a:xfrm>
            <a:off x="75557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0" name="Google Shape;110;p43"/>
          <p:cNvSpPr txBox="1">
            <a:spLocks noGrp="1"/>
          </p:cNvSpPr>
          <p:nvPr>
            <p:ph type="body" idx="3"/>
          </p:nvPr>
        </p:nvSpPr>
        <p:spPr>
          <a:xfrm>
            <a:off x="327585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1" name="Google Shape;111;p43"/>
          <p:cNvSpPr txBox="1">
            <a:spLocks noGrp="1"/>
          </p:cNvSpPr>
          <p:nvPr>
            <p:ph type="body" idx="4"/>
          </p:nvPr>
        </p:nvSpPr>
        <p:spPr>
          <a:xfrm>
            <a:off x="327585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2" name="Google Shape;112;p43"/>
          <p:cNvSpPr txBox="1">
            <a:spLocks noGrp="1"/>
          </p:cNvSpPr>
          <p:nvPr>
            <p:ph type="body" idx="5"/>
          </p:nvPr>
        </p:nvSpPr>
        <p:spPr>
          <a:xfrm>
            <a:off x="5796136" y="1779662"/>
            <a:ext cx="2376264" cy="2592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3" name="Google Shape;113;p43"/>
          <p:cNvSpPr txBox="1">
            <a:spLocks noGrp="1"/>
          </p:cNvSpPr>
          <p:nvPr>
            <p:ph type="body" idx="6"/>
          </p:nvPr>
        </p:nvSpPr>
        <p:spPr>
          <a:xfrm>
            <a:off x="5796136" y="149163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14" name="Google Shape;114;p43"/>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3"/>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3"/>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and Project description">
  <p:cSld name="Picture and Project description">
    <p:spTree>
      <p:nvGrpSpPr>
        <p:cNvPr id="1" name="Shape 117"/>
        <p:cNvGrpSpPr/>
        <p:nvPr/>
      </p:nvGrpSpPr>
      <p:grpSpPr>
        <a:xfrm>
          <a:off x="0" y="0"/>
          <a:ext cx="0" cy="0"/>
          <a:chOff x="0" y="0"/>
          <a:chExt cx="0" cy="0"/>
        </a:xfrm>
      </p:grpSpPr>
      <p:sp>
        <p:nvSpPr>
          <p:cNvPr id="118" name="Google Shape;118;p4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9" name="Google Shape;119;p44"/>
          <p:cNvSpPr txBox="1">
            <a:spLocks noGrp="1"/>
          </p:cNvSpPr>
          <p:nvPr>
            <p:ph type="body" idx="1"/>
          </p:nvPr>
        </p:nvSpPr>
        <p:spPr>
          <a:xfrm>
            <a:off x="4644008" y="1707654"/>
            <a:ext cx="360040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0" name="Google Shape;120;p44"/>
          <p:cNvSpPr txBox="1">
            <a:spLocks noGrp="1"/>
          </p:cNvSpPr>
          <p:nvPr>
            <p:ph type="body" idx="2"/>
          </p:nvPr>
        </p:nvSpPr>
        <p:spPr>
          <a:xfrm>
            <a:off x="4644008" y="1419622"/>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1" name="Google Shape;121;p44"/>
          <p:cNvSpPr txBox="1">
            <a:spLocks noGrp="1"/>
          </p:cNvSpPr>
          <p:nvPr>
            <p:ph type="body" idx="3"/>
          </p:nvPr>
        </p:nvSpPr>
        <p:spPr>
          <a:xfrm>
            <a:off x="4644008" y="2283718"/>
            <a:ext cx="360040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2" name="Google Shape;122;p44"/>
          <p:cNvSpPr txBox="1">
            <a:spLocks noGrp="1"/>
          </p:cNvSpPr>
          <p:nvPr>
            <p:ph type="body" idx="4"/>
          </p:nvPr>
        </p:nvSpPr>
        <p:spPr>
          <a:xfrm>
            <a:off x="4644008" y="1995686"/>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3" name="Google Shape;123;p44"/>
          <p:cNvSpPr txBox="1">
            <a:spLocks noGrp="1"/>
          </p:cNvSpPr>
          <p:nvPr>
            <p:ph type="body" idx="5"/>
          </p:nvPr>
        </p:nvSpPr>
        <p:spPr>
          <a:xfrm>
            <a:off x="4644008" y="2931790"/>
            <a:ext cx="3600400" cy="122413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4" name="Google Shape;124;p44"/>
          <p:cNvSpPr txBox="1">
            <a:spLocks noGrp="1"/>
          </p:cNvSpPr>
          <p:nvPr>
            <p:ph type="body" idx="6"/>
          </p:nvPr>
        </p:nvSpPr>
        <p:spPr>
          <a:xfrm>
            <a:off x="4644008" y="2643758"/>
            <a:ext cx="360040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25" name="Google Shape;125;p44"/>
          <p:cNvSpPr>
            <a:spLocks noGrp="1"/>
          </p:cNvSpPr>
          <p:nvPr>
            <p:ph type="pic" idx="7"/>
          </p:nvPr>
        </p:nvSpPr>
        <p:spPr>
          <a:xfrm>
            <a:off x="755576" y="1419622"/>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26" name="Google Shape;126;p4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Picture and description">
  <p:cSld name="1 Picture and description">
    <p:spTree>
      <p:nvGrpSpPr>
        <p:cNvPr id="1" name="Shape 129"/>
        <p:cNvGrpSpPr/>
        <p:nvPr/>
      </p:nvGrpSpPr>
      <p:grpSpPr>
        <a:xfrm>
          <a:off x="0" y="0"/>
          <a:ext cx="0" cy="0"/>
          <a:chOff x="0" y="0"/>
          <a:chExt cx="0" cy="0"/>
        </a:xfrm>
      </p:grpSpPr>
      <p:sp>
        <p:nvSpPr>
          <p:cNvPr id="130" name="Google Shape;130;p4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1" name="Google Shape;131;p45"/>
          <p:cNvSpPr txBox="1">
            <a:spLocks noGrp="1"/>
          </p:cNvSpPr>
          <p:nvPr>
            <p:ph type="body" idx="1"/>
          </p:nvPr>
        </p:nvSpPr>
        <p:spPr>
          <a:xfrm>
            <a:off x="4644008" y="1419622"/>
            <a:ext cx="3600400" cy="273630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8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32" name="Google Shape;132;p45"/>
          <p:cNvSpPr>
            <a:spLocks noGrp="1"/>
          </p:cNvSpPr>
          <p:nvPr>
            <p:ph type="pic" idx="2"/>
          </p:nvPr>
        </p:nvSpPr>
        <p:spPr>
          <a:xfrm>
            <a:off x="755576" y="1419622"/>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33" name="Google Shape;133;p4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pictures">
  <p:cSld name="2 pictures">
    <p:spTree>
      <p:nvGrpSpPr>
        <p:cNvPr id="1" name="Shape 136"/>
        <p:cNvGrpSpPr/>
        <p:nvPr/>
      </p:nvGrpSpPr>
      <p:grpSpPr>
        <a:xfrm>
          <a:off x="0" y="0"/>
          <a:ext cx="0" cy="0"/>
          <a:chOff x="0" y="0"/>
          <a:chExt cx="0" cy="0"/>
        </a:xfrm>
      </p:grpSpPr>
      <p:sp>
        <p:nvSpPr>
          <p:cNvPr id="137" name="Google Shape;137;p46"/>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8" name="Google Shape;138;p46"/>
          <p:cNvSpPr>
            <a:spLocks noGrp="1"/>
          </p:cNvSpPr>
          <p:nvPr>
            <p:ph type="pic" idx="2"/>
          </p:nvPr>
        </p:nvSpPr>
        <p:spPr>
          <a:xfrm>
            <a:off x="755576" y="1492250"/>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39" name="Google Shape;139;p46"/>
          <p:cNvSpPr>
            <a:spLocks noGrp="1"/>
          </p:cNvSpPr>
          <p:nvPr>
            <p:ph type="pic" idx="3"/>
          </p:nvPr>
        </p:nvSpPr>
        <p:spPr>
          <a:xfrm>
            <a:off x="4716016" y="1492250"/>
            <a:ext cx="3672408" cy="2663676"/>
          </a:xfrm>
          <a:prstGeom prst="rect">
            <a:avLst/>
          </a:prstGeom>
          <a:noFill/>
          <a:ln w="571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0" name="Google Shape;140;p46"/>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6"/>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6"/>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vertical pictures">
  <p:cSld name="3 vertical pictures">
    <p:spTree>
      <p:nvGrpSpPr>
        <p:cNvPr id="1" name="Shape 143"/>
        <p:cNvGrpSpPr/>
        <p:nvPr/>
      </p:nvGrpSpPr>
      <p:grpSpPr>
        <a:xfrm>
          <a:off x="0" y="0"/>
          <a:ext cx="0" cy="0"/>
          <a:chOff x="0" y="0"/>
          <a:chExt cx="0" cy="0"/>
        </a:xfrm>
      </p:grpSpPr>
      <p:sp>
        <p:nvSpPr>
          <p:cNvPr id="144" name="Google Shape;144;p47"/>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5" name="Google Shape;145;p47"/>
          <p:cNvSpPr>
            <a:spLocks noGrp="1"/>
          </p:cNvSpPr>
          <p:nvPr>
            <p:ph type="pic" idx="2"/>
          </p:nvPr>
        </p:nvSpPr>
        <p:spPr>
          <a:xfrm>
            <a:off x="539552"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6" name="Google Shape;146;p47"/>
          <p:cNvSpPr>
            <a:spLocks noGrp="1"/>
          </p:cNvSpPr>
          <p:nvPr>
            <p:ph type="pic" idx="3"/>
          </p:nvPr>
        </p:nvSpPr>
        <p:spPr>
          <a:xfrm>
            <a:off x="3311860"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7" name="Google Shape;147;p47"/>
          <p:cNvSpPr>
            <a:spLocks noGrp="1"/>
          </p:cNvSpPr>
          <p:nvPr>
            <p:ph type="pic" idx="4"/>
          </p:nvPr>
        </p:nvSpPr>
        <p:spPr>
          <a:xfrm>
            <a:off x="6084168" y="1492250"/>
            <a:ext cx="2520280" cy="3023716"/>
          </a:xfrm>
          <a:prstGeom prst="rect">
            <a:avLst/>
          </a:prstGeom>
          <a:noFill/>
          <a:ln w="5715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sp>
      <p:sp>
        <p:nvSpPr>
          <p:cNvPr id="148" name="Google Shape;148;p47"/>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7"/>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7"/>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pictures and text">
  <p:cSld name="4 pictures and text">
    <p:spTree>
      <p:nvGrpSpPr>
        <p:cNvPr id="1" name="Shape 151"/>
        <p:cNvGrpSpPr/>
        <p:nvPr/>
      </p:nvGrpSpPr>
      <p:grpSpPr>
        <a:xfrm>
          <a:off x="0" y="0"/>
          <a:ext cx="0" cy="0"/>
          <a:chOff x="0" y="0"/>
          <a:chExt cx="0" cy="0"/>
        </a:xfrm>
      </p:grpSpPr>
      <p:sp>
        <p:nvSpPr>
          <p:cNvPr id="152" name="Google Shape;152;p4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3" name="Google Shape;153;p48"/>
          <p:cNvSpPr txBox="1">
            <a:spLocks noGrp="1"/>
          </p:cNvSpPr>
          <p:nvPr>
            <p:ph type="body" idx="1"/>
          </p:nvPr>
        </p:nvSpPr>
        <p:spPr>
          <a:xfrm>
            <a:off x="899592"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4" name="Google Shape;154;p48"/>
          <p:cNvSpPr txBox="1">
            <a:spLocks noGrp="1"/>
          </p:cNvSpPr>
          <p:nvPr>
            <p:ph type="body" idx="2"/>
          </p:nvPr>
        </p:nvSpPr>
        <p:spPr>
          <a:xfrm>
            <a:off x="899592"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5" name="Google Shape;155;p48"/>
          <p:cNvSpPr>
            <a:spLocks noGrp="1"/>
          </p:cNvSpPr>
          <p:nvPr>
            <p:ph type="pic" idx="3"/>
          </p:nvPr>
        </p:nvSpPr>
        <p:spPr>
          <a:xfrm>
            <a:off x="971600"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56" name="Google Shape;156;p48"/>
          <p:cNvSpPr txBox="1">
            <a:spLocks noGrp="1"/>
          </p:cNvSpPr>
          <p:nvPr>
            <p:ph type="body" idx="4"/>
          </p:nvPr>
        </p:nvSpPr>
        <p:spPr>
          <a:xfrm>
            <a:off x="2843808"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7" name="Google Shape;157;p48"/>
          <p:cNvSpPr txBox="1">
            <a:spLocks noGrp="1"/>
          </p:cNvSpPr>
          <p:nvPr>
            <p:ph type="body" idx="5"/>
          </p:nvPr>
        </p:nvSpPr>
        <p:spPr>
          <a:xfrm>
            <a:off x="2843808"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58" name="Google Shape;158;p48"/>
          <p:cNvSpPr>
            <a:spLocks noGrp="1"/>
          </p:cNvSpPr>
          <p:nvPr>
            <p:ph type="pic" idx="6"/>
          </p:nvPr>
        </p:nvSpPr>
        <p:spPr>
          <a:xfrm>
            <a:off x="2915816"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59" name="Google Shape;159;p48"/>
          <p:cNvSpPr txBox="1">
            <a:spLocks noGrp="1"/>
          </p:cNvSpPr>
          <p:nvPr>
            <p:ph type="body" idx="7"/>
          </p:nvPr>
        </p:nvSpPr>
        <p:spPr>
          <a:xfrm>
            <a:off x="4788024"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0" name="Google Shape;160;p48"/>
          <p:cNvSpPr txBox="1">
            <a:spLocks noGrp="1"/>
          </p:cNvSpPr>
          <p:nvPr>
            <p:ph type="body" idx="8"/>
          </p:nvPr>
        </p:nvSpPr>
        <p:spPr>
          <a:xfrm>
            <a:off x="4788024"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1" name="Google Shape;161;p48"/>
          <p:cNvSpPr>
            <a:spLocks noGrp="1"/>
          </p:cNvSpPr>
          <p:nvPr>
            <p:ph type="pic" idx="9"/>
          </p:nvPr>
        </p:nvSpPr>
        <p:spPr>
          <a:xfrm>
            <a:off x="4860032"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
        <p:nvSpPr>
          <p:cNvPr id="162" name="Google Shape;162;p48"/>
          <p:cNvSpPr txBox="1">
            <a:spLocks noGrp="1"/>
          </p:cNvSpPr>
          <p:nvPr>
            <p:ph type="body" idx="13"/>
          </p:nvPr>
        </p:nvSpPr>
        <p:spPr>
          <a:xfrm>
            <a:off x="6732240" y="3363838"/>
            <a:ext cx="1656184" cy="12961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3" name="Google Shape;163;p48"/>
          <p:cNvSpPr txBox="1">
            <a:spLocks noGrp="1"/>
          </p:cNvSpPr>
          <p:nvPr>
            <p:ph type="body" idx="14"/>
          </p:nvPr>
        </p:nvSpPr>
        <p:spPr>
          <a:xfrm>
            <a:off x="6732240" y="3075806"/>
            <a:ext cx="1656184"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4" name="Google Shape;164;p48"/>
          <p:cNvSpPr>
            <a:spLocks noGrp="1"/>
          </p:cNvSpPr>
          <p:nvPr>
            <p:ph type="pic" idx="15"/>
          </p:nvPr>
        </p:nvSpPr>
        <p:spPr>
          <a:xfrm>
            <a:off x="6804248" y="1347788"/>
            <a:ext cx="1512168" cy="1584002"/>
          </a:xfrm>
          <a:prstGeom prst="rect">
            <a:avLst/>
          </a:prstGeom>
          <a:noFill/>
          <a:ln w="57150" cap="sq" cmpd="sng">
            <a:solidFill>
              <a:schemeClr val="lt1"/>
            </a:solidFill>
            <a:prstDash val="solid"/>
            <a:miter lim="800000"/>
            <a:headEnd type="none" w="sm" len="sm"/>
            <a:tailEnd type="none" w="sm" len="sm"/>
          </a:ln>
          <a:effectLst>
            <a:outerShdw blurRad="50800" dist="38100" dir="2700000" algn="tl" rotWithShape="0">
              <a:srgbClr val="000000">
                <a:alpha val="42745"/>
              </a:srgbClr>
            </a:outerShdw>
          </a:effectLst>
        </p:spPr>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o/Media and description">
  <p:cSld name="Video/Media and description">
    <p:spTree>
      <p:nvGrpSpPr>
        <p:cNvPr id="1" name="Shape 165"/>
        <p:cNvGrpSpPr/>
        <p:nvPr/>
      </p:nvGrpSpPr>
      <p:grpSpPr>
        <a:xfrm>
          <a:off x="0" y="0"/>
          <a:ext cx="0" cy="0"/>
          <a:chOff x="0" y="0"/>
          <a:chExt cx="0" cy="0"/>
        </a:xfrm>
      </p:grpSpPr>
      <p:sp>
        <p:nvSpPr>
          <p:cNvPr id="166" name="Google Shape;166;p4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49"/>
          <p:cNvSpPr txBox="1">
            <a:spLocks noGrp="1"/>
          </p:cNvSpPr>
          <p:nvPr>
            <p:ph type="body" idx="1"/>
          </p:nvPr>
        </p:nvSpPr>
        <p:spPr>
          <a:xfrm>
            <a:off x="5364088" y="1779662"/>
            <a:ext cx="2880320" cy="23762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8" name="Google Shape;168;p49"/>
          <p:cNvSpPr txBox="1">
            <a:spLocks noGrp="1"/>
          </p:cNvSpPr>
          <p:nvPr>
            <p:ph type="body" idx="2"/>
          </p:nvPr>
        </p:nvSpPr>
        <p:spPr>
          <a:xfrm>
            <a:off x="5364088" y="1491630"/>
            <a:ext cx="288032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69" name="Google Shape;169;p49"/>
          <p:cNvSpPr>
            <a:spLocks noGrp="1"/>
          </p:cNvSpPr>
          <p:nvPr>
            <p:ph type="media" idx="3"/>
          </p:nvPr>
        </p:nvSpPr>
        <p:spPr>
          <a:xfrm>
            <a:off x="827584" y="1492101"/>
            <a:ext cx="4392488" cy="266382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spcBef>
                <a:spcPts val="1950"/>
              </a:spcBef>
              <a:spcAft>
                <a:spcPts val="0"/>
              </a:spcAft>
              <a:buSzPts val="1400"/>
              <a:buNone/>
              <a:defRPr sz="5400" b="0" i="0" u="none" strike="noStrike" cap="none">
                <a:solidFill>
                  <a:srgbClr val="343434"/>
                </a:solidFill>
                <a:latin typeface="Josefin Slab"/>
                <a:ea typeface="Josefin Slab"/>
                <a:cs typeface="Josefin Slab"/>
                <a:sym typeface="Josefin Slab"/>
              </a:defRPr>
            </a:lvl1pPr>
            <a:lvl2pPr marR="0" lvl="1"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R="0" lvl="2"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R="0" lvl="3"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R="0" lvl="4"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R="0" lvl="5"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R="0" lvl="6"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R="0" lvl="7"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R="0" lvl="8"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0" name="Google Shape;170;p4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15"/>
        <p:cNvGrpSpPr/>
        <p:nvPr/>
      </p:nvGrpSpPr>
      <p:grpSpPr>
        <a:xfrm>
          <a:off x="0" y="0"/>
          <a:ext cx="0" cy="0"/>
          <a:chOff x="0" y="0"/>
          <a:chExt cx="0" cy="0"/>
        </a:xfrm>
      </p:grpSpPr>
      <p:sp>
        <p:nvSpPr>
          <p:cNvPr id="16" name="Google Shape;16;p36"/>
          <p:cNvSpPr txBox="1">
            <a:spLocks noGrp="1"/>
          </p:cNvSpPr>
          <p:nvPr>
            <p:ph type="title"/>
          </p:nvPr>
        </p:nvSpPr>
        <p:spPr>
          <a:xfrm>
            <a:off x="1643063" y="1752600"/>
            <a:ext cx="5853112" cy="10287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1400"/>
              <a:buNone/>
              <a:defRPr>
                <a:solidFill>
                  <a:schemeClr val="dk2"/>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7" name="Google Shape;17;p36"/>
          <p:cNvSpPr txBox="1">
            <a:spLocks noGrp="1"/>
          </p:cNvSpPr>
          <p:nvPr>
            <p:ph type="body" idx="1"/>
          </p:nvPr>
        </p:nvSpPr>
        <p:spPr>
          <a:xfrm>
            <a:off x="1028700" y="1714500"/>
            <a:ext cx="3335840" cy="268605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SzPts val="1400"/>
              <a:buNone/>
              <a:defRPr sz="3600" b="0" i="0" u="none" strike="noStrike" cap="none">
                <a:solidFill>
                  <a:schemeClr val="dk2"/>
                </a:solidFill>
                <a:latin typeface="Arial"/>
                <a:ea typeface="Arial"/>
                <a:cs typeface="Arial"/>
                <a:sym typeface="Arial"/>
              </a:defRPr>
            </a:lvl1pPr>
            <a:lvl2pPr marL="914400" marR="0" lvl="1" indent="-228600" algn="ctr" rtl="0">
              <a:lnSpc>
                <a:spcPct val="90000"/>
              </a:lnSpc>
              <a:spcBef>
                <a:spcPts val="0"/>
              </a:spcBef>
              <a:spcAft>
                <a:spcPts val="0"/>
              </a:spcAft>
              <a:buSzPts val="1400"/>
              <a:buNone/>
              <a:defRPr sz="2700" b="0" i="0" u="none" strike="noStrike" cap="none">
                <a:solidFill>
                  <a:schemeClr val="dk2"/>
                </a:solidFill>
                <a:latin typeface="Arial"/>
                <a:ea typeface="Arial"/>
                <a:cs typeface="Arial"/>
                <a:sym typeface="Arial"/>
              </a:defRPr>
            </a:lvl2pPr>
            <a:lvl3pPr marL="1371600" marR="0" lvl="2" indent="-228600" algn="ctr" rtl="0">
              <a:lnSpc>
                <a:spcPct val="90000"/>
              </a:lnSpc>
              <a:spcBef>
                <a:spcPts val="0"/>
              </a:spcBef>
              <a:spcAft>
                <a:spcPts val="0"/>
              </a:spcAft>
              <a:buSzPts val="1400"/>
              <a:buNone/>
              <a:defRPr sz="2400" b="0" i="0" u="none" strike="noStrike" cap="none">
                <a:solidFill>
                  <a:schemeClr val="dk2"/>
                </a:solidFill>
                <a:latin typeface="Arial"/>
                <a:ea typeface="Arial"/>
                <a:cs typeface="Arial"/>
                <a:sym typeface="Arial"/>
              </a:defRPr>
            </a:lvl3pPr>
            <a:lvl4pPr marL="1828800" marR="0" lvl="3" indent="-228600" algn="ctr" rtl="0">
              <a:lnSpc>
                <a:spcPct val="90000"/>
              </a:lnSpc>
              <a:spcBef>
                <a:spcPts val="0"/>
              </a:spcBef>
              <a:spcAft>
                <a:spcPts val="0"/>
              </a:spcAft>
              <a:buSzPts val="1400"/>
              <a:buNone/>
              <a:defRPr sz="1800" b="0" i="0" u="none" strike="noStrike" cap="none">
                <a:solidFill>
                  <a:schemeClr val="dk2"/>
                </a:solidFill>
                <a:latin typeface="Arial"/>
                <a:ea typeface="Arial"/>
                <a:cs typeface="Arial"/>
                <a:sym typeface="Arial"/>
              </a:defRPr>
            </a:lvl4pPr>
            <a:lvl5pPr marL="2286000" marR="0" lvl="4" indent="-228600" algn="ctr" rtl="0">
              <a:lnSpc>
                <a:spcPct val="90000"/>
              </a:lnSpc>
              <a:spcBef>
                <a:spcPts val="0"/>
              </a:spcBef>
              <a:spcAft>
                <a:spcPts val="0"/>
              </a:spcAft>
              <a:buSzPts val="1400"/>
              <a:buNone/>
              <a:defRPr sz="1800" b="0" i="0" u="none" strike="noStrike" cap="none">
                <a:solidFill>
                  <a:schemeClr val="dk2"/>
                </a:solidFill>
                <a:latin typeface="Arial"/>
                <a:ea typeface="Arial"/>
                <a:cs typeface="Arial"/>
                <a:sym typeface="Arial"/>
              </a:defRPr>
            </a:lvl5pPr>
            <a:lvl6pPr marL="2743200" marR="0" lvl="5"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L="3200400" marR="0" lvl="6"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L="3657600" marR="0" lvl="7"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L="4114800" marR="0" lvl="8"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
        <p:nvSpPr>
          <p:cNvPr id="18" name="Google Shape;18;p36"/>
          <p:cNvSpPr txBox="1">
            <a:spLocks noGrp="1"/>
          </p:cNvSpPr>
          <p:nvPr>
            <p:ph type="body" idx="2"/>
          </p:nvPr>
        </p:nvSpPr>
        <p:spPr>
          <a:xfrm>
            <a:off x="4894052" y="1714500"/>
            <a:ext cx="3335840" cy="268605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SzPts val="1400"/>
              <a:buNone/>
              <a:defRPr sz="3600" b="0" i="0" u="none" strike="noStrike" cap="none">
                <a:solidFill>
                  <a:schemeClr val="dk2"/>
                </a:solidFill>
                <a:latin typeface="Arial"/>
                <a:ea typeface="Arial"/>
                <a:cs typeface="Arial"/>
                <a:sym typeface="Arial"/>
              </a:defRPr>
            </a:lvl1pPr>
            <a:lvl2pPr marL="914400" marR="0" lvl="1" indent="-228600" algn="ctr" rtl="0">
              <a:lnSpc>
                <a:spcPct val="90000"/>
              </a:lnSpc>
              <a:spcBef>
                <a:spcPts val="0"/>
              </a:spcBef>
              <a:spcAft>
                <a:spcPts val="0"/>
              </a:spcAft>
              <a:buSzPts val="1400"/>
              <a:buNone/>
              <a:defRPr sz="2700" b="0" i="0" u="none" strike="noStrike" cap="none">
                <a:solidFill>
                  <a:schemeClr val="dk2"/>
                </a:solidFill>
                <a:latin typeface="Arial"/>
                <a:ea typeface="Arial"/>
                <a:cs typeface="Arial"/>
                <a:sym typeface="Arial"/>
              </a:defRPr>
            </a:lvl2pPr>
            <a:lvl3pPr marL="1371600" marR="0" lvl="2" indent="-228600" algn="ctr" rtl="0">
              <a:lnSpc>
                <a:spcPct val="90000"/>
              </a:lnSpc>
              <a:spcBef>
                <a:spcPts val="0"/>
              </a:spcBef>
              <a:spcAft>
                <a:spcPts val="0"/>
              </a:spcAft>
              <a:buSzPts val="1400"/>
              <a:buNone/>
              <a:defRPr sz="2400" b="0" i="0" u="none" strike="noStrike" cap="none">
                <a:solidFill>
                  <a:schemeClr val="dk2"/>
                </a:solidFill>
                <a:latin typeface="Arial"/>
                <a:ea typeface="Arial"/>
                <a:cs typeface="Arial"/>
                <a:sym typeface="Arial"/>
              </a:defRPr>
            </a:lvl3pPr>
            <a:lvl4pPr marL="1828800" marR="0" lvl="3" indent="-228600" algn="ctr" rtl="0">
              <a:lnSpc>
                <a:spcPct val="90000"/>
              </a:lnSpc>
              <a:spcBef>
                <a:spcPts val="0"/>
              </a:spcBef>
              <a:spcAft>
                <a:spcPts val="0"/>
              </a:spcAft>
              <a:buSzPts val="1400"/>
              <a:buNone/>
              <a:defRPr sz="1800" b="0" i="0" u="none" strike="noStrike" cap="none">
                <a:solidFill>
                  <a:schemeClr val="dk2"/>
                </a:solidFill>
                <a:latin typeface="Arial"/>
                <a:ea typeface="Arial"/>
                <a:cs typeface="Arial"/>
                <a:sym typeface="Arial"/>
              </a:defRPr>
            </a:lvl4pPr>
            <a:lvl5pPr marL="2286000" marR="0" lvl="4" indent="-228600" algn="ctr" rtl="0">
              <a:lnSpc>
                <a:spcPct val="90000"/>
              </a:lnSpc>
              <a:spcBef>
                <a:spcPts val="0"/>
              </a:spcBef>
              <a:spcAft>
                <a:spcPts val="0"/>
              </a:spcAft>
              <a:buSzPts val="1400"/>
              <a:buNone/>
              <a:defRPr sz="1800" b="0" i="0" u="none" strike="noStrike" cap="none">
                <a:solidFill>
                  <a:schemeClr val="dk2"/>
                </a:solidFill>
                <a:latin typeface="Arial"/>
                <a:ea typeface="Arial"/>
                <a:cs typeface="Arial"/>
                <a:sym typeface="Arial"/>
              </a:defRPr>
            </a:lvl5pPr>
            <a:lvl6pPr marL="2743200" marR="0" lvl="5"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6pPr>
            <a:lvl7pPr marL="3200400" marR="0" lvl="6"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7pPr>
            <a:lvl8pPr marL="3657600" marR="0" lvl="7"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8pPr>
            <a:lvl9pPr marL="4114800" marR="0" lvl="8" indent="-228600" algn="ctr" rtl="0">
              <a:lnSpc>
                <a:spcPct val="90000"/>
              </a:lnSpc>
              <a:spcBef>
                <a:spcPts val="0"/>
              </a:spcBef>
              <a:spcAft>
                <a:spcPts val="0"/>
              </a:spcAft>
              <a:buSzPts val="1400"/>
              <a:buNone/>
              <a:defRPr sz="1800" b="0" i="0" u="none" strike="noStrike" cap="none">
                <a:solidFill>
                  <a:srgbClr val="FFFFFF"/>
                </a:solidFill>
                <a:latin typeface="Arial"/>
                <a:ea typeface="Arial"/>
                <a:cs typeface="Arial"/>
                <a:sym typeface="Arial"/>
              </a:defRPr>
            </a:lvl9pPr>
          </a:lstStyle>
          <a:p>
            <a:endParaRPr/>
          </a:p>
        </p:txBody>
      </p:sp>
      <p:sp>
        <p:nvSpPr>
          <p:cNvPr id="19" name="Google Shape;19;p3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00">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20" name="Google Shape;20;p3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00">
                <a:solidFill>
                  <a:srgbClr val="000000"/>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21" name="Google Shape;21;p3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2100">
                <a:solidFill>
                  <a:srgbClr val="000000"/>
                </a:solidFill>
                <a:latin typeface="Gill Sans"/>
                <a:ea typeface="Gill Sans"/>
                <a:cs typeface="Gill Sans"/>
                <a:sym typeface="Gill Sans"/>
              </a:defRPr>
            </a:lvl1pPr>
            <a:lvl2pPr marL="0" marR="0" lvl="1" indent="0" algn="ctr" rtl="0">
              <a:spcBef>
                <a:spcPts val="0"/>
              </a:spcBef>
              <a:spcAft>
                <a:spcPts val="0"/>
              </a:spcAft>
              <a:buNone/>
              <a:defRPr sz="2100">
                <a:solidFill>
                  <a:srgbClr val="000000"/>
                </a:solidFill>
                <a:latin typeface="Gill Sans"/>
                <a:ea typeface="Gill Sans"/>
                <a:cs typeface="Gill Sans"/>
                <a:sym typeface="Gill Sans"/>
              </a:defRPr>
            </a:lvl2pPr>
            <a:lvl3pPr marL="0" marR="0" lvl="2" indent="0" algn="ctr" rtl="0">
              <a:spcBef>
                <a:spcPts val="0"/>
              </a:spcBef>
              <a:spcAft>
                <a:spcPts val="0"/>
              </a:spcAft>
              <a:buNone/>
              <a:defRPr sz="2100">
                <a:solidFill>
                  <a:srgbClr val="000000"/>
                </a:solidFill>
                <a:latin typeface="Gill Sans"/>
                <a:ea typeface="Gill Sans"/>
                <a:cs typeface="Gill Sans"/>
                <a:sym typeface="Gill Sans"/>
              </a:defRPr>
            </a:lvl3pPr>
            <a:lvl4pPr marL="0" marR="0" lvl="3" indent="0" algn="ctr" rtl="0">
              <a:spcBef>
                <a:spcPts val="0"/>
              </a:spcBef>
              <a:spcAft>
                <a:spcPts val="0"/>
              </a:spcAft>
              <a:buNone/>
              <a:defRPr sz="2100">
                <a:solidFill>
                  <a:srgbClr val="000000"/>
                </a:solidFill>
                <a:latin typeface="Gill Sans"/>
                <a:ea typeface="Gill Sans"/>
                <a:cs typeface="Gill Sans"/>
                <a:sym typeface="Gill Sans"/>
              </a:defRPr>
            </a:lvl4pPr>
            <a:lvl5pPr marL="0" marR="0" lvl="4" indent="0" algn="ctr" rtl="0">
              <a:spcBef>
                <a:spcPts val="0"/>
              </a:spcBef>
              <a:spcAft>
                <a:spcPts val="0"/>
              </a:spcAft>
              <a:buNone/>
              <a:defRPr sz="2100">
                <a:solidFill>
                  <a:srgbClr val="000000"/>
                </a:solidFill>
                <a:latin typeface="Gill Sans"/>
                <a:ea typeface="Gill Sans"/>
                <a:cs typeface="Gill Sans"/>
                <a:sym typeface="Gill Sans"/>
              </a:defRPr>
            </a:lvl5pPr>
            <a:lvl6pPr marL="0" marR="0" lvl="5" indent="0" algn="ctr" rtl="0">
              <a:spcBef>
                <a:spcPts val="0"/>
              </a:spcBef>
              <a:spcAft>
                <a:spcPts val="0"/>
              </a:spcAft>
              <a:buNone/>
              <a:defRPr sz="2100">
                <a:solidFill>
                  <a:srgbClr val="000000"/>
                </a:solidFill>
                <a:latin typeface="Gill Sans"/>
                <a:ea typeface="Gill Sans"/>
                <a:cs typeface="Gill Sans"/>
                <a:sym typeface="Gill Sans"/>
              </a:defRPr>
            </a:lvl6pPr>
            <a:lvl7pPr marL="0" marR="0" lvl="6" indent="0" algn="ctr" rtl="0">
              <a:spcBef>
                <a:spcPts val="0"/>
              </a:spcBef>
              <a:spcAft>
                <a:spcPts val="0"/>
              </a:spcAft>
              <a:buNone/>
              <a:defRPr sz="2100">
                <a:solidFill>
                  <a:srgbClr val="000000"/>
                </a:solidFill>
                <a:latin typeface="Gill Sans"/>
                <a:ea typeface="Gill Sans"/>
                <a:cs typeface="Gill Sans"/>
                <a:sym typeface="Gill Sans"/>
              </a:defRPr>
            </a:lvl7pPr>
            <a:lvl8pPr marL="0" marR="0" lvl="7" indent="0" algn="ctr" rtl="0">
              <a:spcBef>
                <a:spcPts val="0"/>
              </a:spcBef>
              <a:spcAft>
                <a:spcPts val="0"/>
              </a:spcAft>
              <a:buNone/>
              <a:defRPr sz="2100">
                <a:solidFill>
                  <a:srgbClr val="000000"/>
                </a:solidFill>
                <a:latin typeface="Gill Sans"/>
                <a:ea typeface="Gill Sans"/>
                <a:cs typeface="Gill Sans"/>
                <a:sym typeface="Gill Sans"/>
              </a:defRPr>
            </a:lvl8pPr>
            <a:lvl9pPr marL="0" marR="0" lvl="8" indent="0" algn="ctr" rtl="0">
              <a:spcBef>
                <a:spcPts val="0"/>
              </a:spcBef>
              <a:spcAft>
                <a:spcPts val="0"/>
              </a:spcAft>
              <a:buNone/>
              <a:defRPr sz="2100">
                <a:solidFill>
                  <a:srgbClr val="000000"/>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harts and Graphs with Text">
  <p:cSld name="Charts and Graphs with Text">
    <p:spTree>
      <p:nvGrpSpPr>
        <p:cNvPr id="1" name="Shape 173"/>
        <p:cNvGrpSpPr/>
        <p:nvPr/>
      </p:nvGrpSpPr>
      <p:grpSpPr>
        <a:xfrm>
          <a:off x="0" y="0"/>
          <a:ext cx="0" cy="0"/>
          <a:chOff x="0" y="0"/>
          <a:chExt cx="0" cy="0"/>
        </a:xfrm>
      </p:grpSpPr>
      <p:sp>
        <p:nvSpPr>
          <p:cNvPr id="174" name="Google Shape;174;p5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5" name="Google Shape;175;p50"/>
          <p:cNvSpPr txBox="1">
            <a:spLocks noGrp="1"/>
          </p:cNvSpPr>
          <p:nvPr>
            <p:ph type="body" idx="1"/>
          </p:nvPr>
        </p:nvSpPr>
        <p:spPr>
          <a:xfrm>
            <a:off x="5364088" y="1779662"/>
            <a:ext cx="2880320" cy="43204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6" name="Google Shape;176;p50"/>
          <p:cNvSpPr txBox="1">
            <a:spLocks noGrp="1"/>
          </p:cNvSpPr>
          <p:nvPr>
            <p:ph type="body" idx="2"/>
          </p:nvPr>
        </p:nvSpPr>
        <p:spPr>
          <a:xfrm>
            <a:off x="5364088" y="1491630"/>
            <a:ext cx="2880320" cy="36004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7" name="Google Shape;177;p50"/>
          <p:cNvSpPr>
            <a:spLocks noGrp="1"/>
          </p:cNvSpPr>
          <p:nvPr>
            <p:ph type="chart" idx="3"/>
          </p:nvPr>
        </p:nvSpPr>
        <p:spPr>
          <a:xfrm>
            <a:off x="539552" y="1492101"/>
            <a:ext cx="4752527" cy="3095873"/>
          </a:xfrm>
          <a:prstGeom prst="rect">
            <a:avLst/>
          </a:prstGeom>
          <a:noFill/>
          <a:ln>
            <a:noFill/>
          </a:ln>
        </p:spPr>
        <p:txBody>
          <a:bodyPr spcFirstLastPara="1" wrap="square" lIns="91425" tIns="45700" rIns="91425" bIns="45700" anchor="t" anchorCtr="0">
            <a:noAutofit/>
          </a:bodyPr>
          <a:lstStyle>
            <a:lvl1pPr marR="0" lvl="0" algn="ctr" rtl="0">
              <a:spcBef>
                <a:spcPts val="1950"/>
              </a:spcBef>
              <a:spcAft>
                <a:spcPts val="0"/>
              </a:spcAft>
              <a:buSzPts val="1400"/>
              <a:buNone/>
              <a:defRPr sz="5400" b="0" i="0" u="none" strike="noStrike" cap="none">
                <a:solidFill>
                  <a:srgbClr val="343434"/>
                </a:solidFill>
                <a:latin typeface="Josefin Slab"/>
                <a:ea typeface="Josefin Slab"/>
                <a:cs typeface="Josefin Slab"/>
                <a:sym typeface="Josefin Slab"/>
              </a:defRPr>
            </a:lvl1pPr>
            <a:lvl2pPr marR="0" lvl="1"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R="0" lvl="2"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R="0" lvl="3"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R="0" lvl="4"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R="0" lvl="5"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R="0" lvl="6"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R="0" lvl="7"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R="0" lvl="8"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78" name="Google Shape;178;p5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5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1"/>
        <p:cNvGrpSpPr/>
        <p:nvPr/>
      </p:nvGrpSpPr>
      <p:grpSpPr>
        <a:xfrm>
          <a:off x="0" y="0"/>
          <a:ext cx="0" cy="0"/>
          <a:chOff x="0" y="0"/>
          <a:chExt cx="0" cy="0"/>
        </a:xfrm>
      </p:grpSpPr>
      <p:pic>
        <p:nvPicPr>
          <p:cNvPr id="182" name="Google Shape;182;p51" descr="BigDot_Mint.png"/>
          <p:cNvPicPr preferRelativeResize="0"/>
          <p:nvPr/>
        </p:nvPicPr>
        <p:blipFill rotWithShape="1">
          <a:blip r:embed="rId2">
            <a:alphaModFix/>
          </a:blip>
          <a:srcRect/>
          <a:stretch/>
        </p:blipFill>
        <p:spPr>
          <a:xfrm>
            <a:off x="539552" y="1347614"/>
            <a:ext cx="1594171" cy="1584176"/>
          </a:xfrm>
          <a:prstGeom prst="rect">
            <a:avLst/>
          </a:prstGeom>
          <a:noFill/>
          <a:ln>
            <a:noFill/>
          </a:ln>
        </p:spPr>
      </p:pic>
      <p:pic>
        <p:nvPicPr>
          <p:cNvPr id="183" name="Google Shape;183;p51" descr="BigDot_Mint.png"/>
          <p:cNvPicPr preferRelativeResize="0"/>
          <p:nvPr/>
        </p:nvPicPr>
        <p:blipFill rotWithShape="1">
          <a:blip r:embed="rId2">
            <a:alphaModFix/>
          </a:blip>
          <a:srcRect/>
          <a:stretch/>
        </p:blipFill>
        <p:spPr>
          <a:xfrm>
            <a:off x="2699792" y="1347614"/>
            <a:ext cx="1594171" cy="1584176"/>
          </a:xfrm>
          <a:prstGeom prst="rect">
            <a:avLst/>
          </a:prstGeom>
          <a:noFill/>
          <a:ln>
            <a:noFill/>
          </a:ln>
        </p:spPr>
      </p:pic>
      <p:pic>
        <p:nvPicPr>
          <p:cNvPr id="184" name="Google Shape;184;p51" descr="BigDot_Mint.png"/>
          <p:cNvPicPr preferRelativeResize="0"/>
          <p:nvPr/>
        </p:nvPicPr>
        <p:blipFill rotWithShape="1">
          <a:blip r:embed="rId2">
            <a:alphaModFix/>
          </a:blip>
          <a:srcRect/>
          <a:stretch/>
        </p:blipFill>
        <p:spPr>
          <a:xfrm>
            <a:off x="4860032" y="1347614"/>
            <a:ext cx="1594171" cy="1584176"/>
          </a:xfrm>
          <a:prstGeom prst="rect">
            <a:avLst/>
          </a:prstGeom>
          <a:noFill/>
          <a:ln>
            <a:noFill/>
          </a:ln>
        </p:spPr>
      </p:pic>
      <p:pic>
        <p:nvPicPr>
          <p:cNvPr id="185" name="Google Shape;185;p51" descr="BigDot_Mint.png"/>
          <p:cNvPicPr preferRelativeResize="0"/>
          <p:nvPr/>
        </p:nvPicPr>
        <p:blipFill rotWithShape="1">
          <a:blip r:embed="rId2">
            <a:alphaModFix/>
          </a:blip>
          <a:srcRect/>
          <a:stretch/>
        </p:blipFill>
        <p:spPr>
          <a:xfrm>
            <a:off x="7020272" y="1347614"/>
            <a:ext cx="1594171" cy="1584176"/>
          </a:xfrm>
          <a:prstGeom prst="rect">
            <a:avLst/>
          </a:prstGeom>
          <a:noFill/>
          <a:ln>
            <a:noFill/>
          </a:ln>
        </p:spPr>
      </p:pic>
      <p:pic>
        <p:nvPicPr>
          <p:cNvPr id="186" name="Google Shape;186;p51" descr="OpenArrowCarrot_CoralPink.png"/>
          <p:cNvPicPr preferRelativeResize="0"/>
          <p:nvPr/>
        </p:nvPicPr>
        <p:blipFill rotWithShape="1">
          <a:blip r:embed="rId3">
            <a:alphaModFix/>
          </a:blip>
          <a:srcRect/>
          <a:stretch/>
        </p:blipFill>
        <p:spPr>
          <a:xfrm>
            <a:off x="2195736" y="1923678"/>
            <a:ext cx="416686" cy="576064"/>
          </a:xfrm>
          <a:prstGeom prst="rect">
            <a:avLst/>
          </a:prstGeom>
          <a:noFill/>
          <a:ln>
            <a:noFill/>
          </a:ln>
        </p:spPr>
      </p:pic>
      <p:pic>
        <p:nvPicPr>
          <p:cNvPr id="187" name="Google Shape;187;p51" descr="OpenArrowCarrot_CoralPink.png"/>
          <p:cNvPicPr preferRelativeResize="0"/>
          <p:nvPr/>
        </p:nvPicPr>
        <p:blipFill rotWithShape="1">
          <a:blip r:embed="rId3">
            <a:alphaModFix/>
          </a:blip>
          <a:srcRect/>
          <a:stretch/>
        </p:blipFill>
        <p:spPr>
          <a:xfrm>
            <a:off x="4355976" y="1923678"/>
            <a:ext cx="416686" cy="576064"/>
          </a:xfrm>
          <a:prstGeom prst="rect">
            <a:avLst/>
          </a:prstGeom>
          <a:noFill/>
          <a:ln>
            <a:noFill/>
          </a:ln>
        </p:spPr>
      </p:pic>
      <p:pic>
        <p:nvPicPr>
          <p:cNvPr id="188" name="Google Shape;188;p51" descr="OpenArrowCarrot_CoralPink.png"/>
          <p:cNvPicPr preferRelativeResize="0"/>
          <p:nvPr/>
        </p:nvPicPr>
        <p:blipFill rotWithShape="1">
          <a:blip r:embed="rId3">
            <a:alphaModFix/>
          </a:blip>
          <a:srcRect/>
          <a:stretch/>
        </p:blipFill>
        <p:spPr>
          <a:xfrm>
            <a:off x="6516216" y="1923678"/>
            <a:ext cx="416686" cy="576064"/>
          </a:xfrm>
          <a:prstGeom prst="rect">
            <a:avLst/>
          </a:prstGeom>
          <a:noFill/>
          <a:ln>
            <a:noFill/>
          </a:ln>
        </p:spPr>
      </p:pic>
      <p:sp>
        <p:nvSpPr>
          <p:cNvPr id="189" name="Google Shape;189;p5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0" name="Google Shape;190;p51"/>
          <p:cNvSpPr txBox="1">
            <a:spLocks noGrp="1"/>
          </p:cNvSpPr>
          <p:nvPr>
            <p:ph type="body" idx="1"/>
          </p:nvPr>
        </p:nvSpPr>
        <p:spPr>
          <a:xfrm>
            <a:off x="53955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1" name="Google Shape;191;p51"/>
          <p:cNvSpPr txBox="1">
            <a:spLocks noGrp="1"/>
          </p:cNvSpPr>
          <p:nvPr>
            <p:ph type="body" idx="2"/>
          </p:nvPr>
        </p:nvSpPr>
        <p:spPr>
          <a:xfrm>
            <a:off x="269979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2" name="Google Shape;192;p51"/>
          <p:cNvSpPr txBox="1">
            <a:spLocks noGrp="1"/>
          </p:cNvSpPr>
          <p:nvPr>
            <p:ph type="body" idx="3"/>
          </p:nvPr>
        </p:nvSpPr>
        <p:spPr>
          <a:xfrm>
            <a:off x="486003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3" name="Google Shape;193;p51"/>
          <p:cNvSpPr txBox="1">
            <a:spLocks noGrp="1"/>
          </p:cNvSpPr>
          <p:nvPr>
            <p:ph type="body" idx="4"/>
          </p:nvPr>
        </p:nvSpPr>
        <p:spPr>
          <a:xfrm>
            <a:off x="7020272" y="3219822"/>
            <a:ext cx="1584176" cy="36004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4" name="Google Shape;194;p51"/>
          <p:cNvSpPr txBox="1">
            <a:spLocks noGrp="1"/>
          </p:cNvSpPr>
          <p:nvPr>
            <p:ph type="body" idx="5"/>
          </p:nvPr>
        </p:nvSpPr>
        <p:spPr>
          <a:xfrm>
            <a:off x="75557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5" name="Google Shape;195;p51"/>
          <p:cNvSpPr txBox="1">
            <a:spLocks noGrp="1"/>
          </p:cNvSpPr>
          <p:nvPr>
            <p:ph type="body" idx="6"/>
          </p:nvPr>
        </p:nvSpPr>
        <p:spPr>
          <a:xfrm>
            <a:off x="291581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6" name="Google Shape;196;p51"/>
          <p:cNvSpPr txBox="1">
            <a:spLocks noGrp="1"/>
          </p:cNvSpPr>
          <p:nvPr>
            <p:ph type="body" idx="7"/>
          </p:nvPr>
        </p:nvSpPr>
        <p:spPr>
          <a:xfrm>
            <a:off x="507605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7" name="Google Shape;197;p51"/>
          <p:cNvSpPr txBox="1">
            <a:spLocks noGrp="1"/>
          </p:cNvSpPr>
          <p:nvPr>
            <p:ph type="body" idx="8"/>
          </p:nvPr>
        </p:nvSpPr>
        <p:spPr>
          <a:xfrm>
            <a:off x="7236296" y="1995686"/>
            <a:ext cx="1152128"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198" name="Google Shape;198;p5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1"/>
        <p:cNvGrpSpPr/>
        <p:nvPr/>
      </p:nvGrpSpPr>
      <p:grpSpPr>
        <a:xfrm>
          <a:off x="0" y="0"/>
          <a:ext cx="0" cy="0"/>
          <a:chOff x="0" y="0"/>
          <a:chExt cx="0" cy="0"/>
        </a:xfrm>
      </p:grpSpPr>
      <p:pic>
        <p:nvPicPr>
          <p:cNvPr id="202" name="Google Shape;202;p52" descr="Dot_Mint.png"/>
          <p:cNvPicPr preferRelativeResize="0"/>
          <p:nvPr/>
        </p:nvPicPr>
        <p:blipFill rotWithShape="1">
          <a:blip r:embed="rId2">
            <a:alphaModFix/>
          </a:blip>
          <a:srcRect/>
          <a:stretch/>
        </p:blipFill>
        <p:spPr>
          <a:xfrm>
            <a:off x="1763688" y="1067257"/>
            <a:ext cx="1224136" cy="1216461"/>
          </a:xfrm>
          <a:prstGeom prst="rect">
            <a:avLst/>
          </a:prstGeom>
          <a:noFill/>
          <a:ln>
            <a:noFill/>
          </a:ln>
        </p:spPr>
      </p:pic>
      <p:sp>
        <p:nvSpPr>
          <p:cNvPr id="203" name="Google Shape;203;p52"/>
          <p:cNvSpPr txBox="1">
            <a:spLocks noGrp="1"/>
          </p:cNvSpPr>
          <p:nvPr>
            <p:ph type="body" idx="1"/>
          </p:nvPr>
        </p:nvSpPr>
        <p:spPr>
          <a:xfrm>
            <a:off x="5220072" y="1563638"/>
            <a:ext cx="3466728" cy="2808312"/>
          </a:xfrm>
          <a:prstGeom prst="rect">
            <a:avLst/>
          </a:prstGeom>
          <a:noFill/>
          <a:ln>
            <a:noFill/>
          </a:ln>
        </p:spPr>
        <p:txBody>
          <a:bodyPr spcFirstLastPara="1" wrap="square" lIns="34275" tIns="17125" rIns="34275" bIns="17125" anchor="t" anchorCtr="0">
            <a:noAutofit/>
          </a:bodyPr>
          <a:lstStyle>
            <a:lvl1pPr marL="457200" marR="0" lvl="0" indent="-342900" algn="l" rtl="0">
              <a:spcBef>
                <a:spcPts val="1950"/>
              </a:spcBef>
              <a:spcAft>
                <a:spcPts val="0"/>
              </a:spcAft>
              <a:buClr>
                <a:schemeClr val="lt2"/>
              </a:buClr>
              <a:buSzPts val="1800"/>
              <a:buFont typeface="Arial"/>
              <a:buAutoNum type="arabicPeriod"/>
              <a:defRPr sz="1800" b="0" i="0" u="none" strike="noStrike" cap="none">
                <a:solidFill>
                  <a:srgbClr val="595959"/>
                </a:solidFill>
                <a:latin typeface="Josefin Slab"/>
                <a:ea typeface="Josefin Slab"/>
                <a:cs typeface="Josefin Slab"/>
                <a:sym typeface="Josefin Slab"/>
              </a:defRPr>
            </a:lvl1pPr>
            <a:lvl2pPr marL="914400" marR="0" lvl="1" indent="-457200" algn="ctr" rtl="0">
              <a:spcBef>
                <a:spcPts val="1950"/>
              </a:spcBef>
              <a:spcAft>
                <a:spcPts val="0"/>
              </a:spcAft>
              <a:buClr>
                <a:schemeClr val="lt2"/>
              </a:buClr>
              <a:buSzPts val="3600"/>
              <a:buFont typeface="Arial"/>
              <a:buAutoNum type="arabicPeriod"/>
              <a:defRPr sz="3600" b="0" i="0" u="none" strike="noStrike" cap="none">
                <a:solidFill>
                  <a:srgbClr val="3F3F3F"/>
                </a:solidFill>
                <a:latin typeface="Josefin Slab"/>
                <a:ea typeface="Josefin Slab"/>
                <a:cs typeface="Josefin Slab"/>
                <a:sym typeface="Josefin Slab"/>
              </a:defRPr>
            </a:lvl2pPr>
            <a:lvl3pPr marL="1371600" marR="0" lvl="2" indent="-400050" algn="ctr" rtl="0">
              <a:spcBef>
                <a:spcPts val="1950"/>
              </a:spcBef>
              <a:spcAft>
                <a:spcPts val="0"/>
              </a:spcAft>
              <a:buClr>
                <a:schemeClr val="lt2"/>
              </a:buClr>
              <a:buSzPts val="2700"/>
              <a:buFont typeface="Arial"/>
              <a:buAutoNum type="arabicPeriod"/>
              <a:defRPr sz="2700" b="0" i="0" u="none" strike="noStrike" cap="none">
                <a:solidFill>
                  <a:srgbClr val="3F3F3F"/>
                </a:solidFill>
                <a:latin typeface="Josefin Slab"/>
                <a:ea typeface="Josefin Slab"/>
                <a:cs typeface="Josefin Slab"/>
                <a:sym typeface="Josefin Slab"/>
              </a:defRPr>
            </a:lvl3pPr>
            <a:lvl4pPr marL="1828800" marR="0" lvl="3" indent="-381000" algn="ctr" rtl="0">
              <a:spcBef>
                <a:spcPts val="1950"/>
              </a:spcBef>
              <a:spcAft>
                <a:spcPts val="0"/>
              </a:spcAft>
              <a:buClr>
                <a:schemeClr val="lt2"/>
              </a:buClr>
              <a:buSzPts val="2400"/>
              <a:buFont typeface="Arial"/>
              <a:buAutoNum type="arabicPeriod"/>
              <a:defRPr sz="2400" b="0" i="0" u="none" strike="noStrike" cap="none">
                <a:solidFill>
                  <a:srgbClr val="3F3F3F"/>
                </a:solidFill>
                <a:latin typeface="Josefin Slab"/>
                <a:ea typeface="Josefin Slab"/>
                <a:cs typeface="Josefin Slab"/>
                <a:sym typeface="Josefin Slab"/>
              </a:defRPr>
            </a:lvl4pPr>
            <a:lvl5pPr marL="2286000" marR="0" lvl="4" indent="-342900" algn="ctr" rtl="0">
              <a:spcBef>
                <a:spcPts val="1950"/>
              </a:spcBef>
              <a:spcAft>
                <a:spcPts val="0"/>
              </a:spcAft>
              <a:buClr>
                <a:schemeClr val="lt2"/>
              </a:buClr>
              <a:buSzPts val="1800"/>
              <a:buFont typeface="Arial"/>
              <a:buAutoNum type="arabicPeriod"/>
              <a:defRPr sz="1800" b="0" i="0" u="none" strike="noStrike" cap="none">
                <a:solidFill>
                  <a:srgbClr val="3F3F3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04" name="Google Shape;204;p52"/>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05" name="Google Shape;205;p52" descr="Dot_Mint.png"/>
          <p:cNvPicPr preferRelativeResize="0"/>
          <p:nvPr/>
        </p:nvPicPr>
        <p:blipFill rotWithShape="1">
          <a:blip r:embed="rId2">
            <a:alphaModFix/>
          </a:blip>
          <a:srcRect/>
          <a:stretch/>
        </p:blipFill>
        <p:spPr>
          <a:xfrm>
            <a:off x="3059832" y="1995686"/>
            <a:ext cx="1224136" cy="1216461"/>
          </a:xfrm>
          <a:prstGeom prst="rect">
            <a:avLst/>
          </a:prstGeom>
          <a:noFill/>
          <a:ln>
            <a:noFill/>
          </a:ln>
        </p:spPr>
      </p:pic>
      <p:pic>
        <p:nvPicPr>
          <p:cNvPr id="206" name="Google Shape;206;p52" descr="Dot_Mint.png"/>
          <p:cNvPicPr preferRelativeResize="0"/>
          <p:nvPr/>
        </p:nvPicPr>
        <p:blipFill rotWithShape="1">
          <a:blip r:embed="rId2">
            <a:alphaModFix/>
          </a:blip>
          <a:srcRect/>
          <a:stretch/>
        </p:blipFill>
        <p:spPr>
          <a:xfrm>
            <a:off x="2699792" y="3579862"/>
            <a:ext cx="1224136" cy="1216461"/>
          </a:xfrm>
          <a:prstGeom prst="rect">
            <a:avLst/>
          </a:prstGeom>
          <a:noFill/>
          <a:ln>
            <a:noFill/>
          </a:ln>
        </p:spPr>
      </p:pic>
      <p:pic>
        <p:nvPicPr>
          <p:cNvPr id="207" name="Google Shape;207;p52" descr="Dot_Mint.png"/>
          <p:cNvPicPr preferRelativeResize="0"/>
          <p:nvPr/>
        </p:nvPicPr>
        <p:blipFill rotWithShape="1">
          <a:blip r:embed="rId2">
            <a:alphaModFix/>
          </a:blip>
          <a:srcRect/>
          <a:stretch/>
        </p:blipFill>
        <p:spPr>
          <a:xfrm>
            <a:off x="971600" y="3579862"/>
            <a:ext cx="1224136" cy="1216461"/>
          </a:xfrm>
          <a:prstGeom prst="rect">
            <a:avLst/>
          </a:prstGeom>
          <a:noFill/>
          <a:ln>
            <a:noFill/>
          </a:ln>
        </p:spPr>
      </p:pic>
      <p:pic>
        <p:nvPicPr>
          <p:cNvPr id="208" name="Google Shape;208;p52" descr="Dot_Mint.png"/>
          <p:cNvPicPr preferRelativeResize="0"/>
          <p:nvPr/>
        </p:nvPicPr>
        <p:blipFill rotWithShape="1">
          <a:blip r:embed="rId2">
            <a:alphaModFix/>
          </a:blip>
          <a:srcRect/>
          <a:stretch/>
        </p:blipFill>
        <p:spPr>
          <a:xfrm>
            <a:off x="539552" y="2067694"/>
            <a:ext cx="1224136" cy="1216461"/>
          </a:xfrm>
          <a:prstGeom prst="rect">
            <a:avLst/>
          </a:prstGeom>
          <a:noFill/>
          <a:ln>
            <a:noFill/>
          </a:ln>
        </p:spPr>
      </p:pic>
      <p:pic>
        <p:nvPicPr>
          <p:cNvPr id="209" name="Google Shape;209;p52" descr="FancyBracket._CoralPink.png"/>
          <p:cNvPicPr preferRelativeResize="0"/>
          <p:nvPr/>
        </p:nvPicPr>
        <p:blipFill rotWithShape="1">
          <a:blip r:embed="rId3">
            <a:alphaModFix/>
          </a:blip>
          <a:srcRect/>
          <a:stretch/>
        </p:blipFill>
        <p:spPr>
          <a:xfrm rot="-5400000">
            <a:off x="3396565" y="2595058"/>
            <a:ext cx="2782919" cy="720080"/>
          </a:xfrm>
          <a:prstGeom prst="rect">
            <a:avLst/>
          </a:prstGeom>
          <a:noFill/>
          <a:ln>
            <a:noFill/>
          </a:ln>
        </p:spPr>
      </p:pic>
      <p:pic>
        <p:nvPicPr>
          <p:cNvPr id="210" name="Google Shape;210;p52" descr="ArchedArrow1_CoralPink.png"/>
          <p:cNvPicPr preferRelativeResize="0"/>
          <p:nvPr/>
        </p:nvPicPr>
        <p:blipFill rotWithShape="1">
          <a:blip r:embed="rId4">
            <a:alphaModFix/>
          </a:blip>
          <a:srcRect l="43567"/>
          <a:stretch/>
        </p:blipFill>
        <p:spPr>
          <a:xfrm rot="405066">
            <a:off x="2981065" y="1430317"/>
            <a:ext cx="747981" cy="533484"/>
          </a:xfrm>
          <a:prstGeom prst="rect">
            <a:avLst/>
          </a:prstGeom>
          <a:noFill/>
          <a:ln>
            <a:noFill/>
          </a:ln>
        </p:spPr>
      </p:pic>
      <p:pic>
        <p:nvPicPr>
          <p:cNvPr id="211" name="Google Shape;211;p52" descr="ArchedArrow1_CoralPink.png"/>
          <p:cNvPicPr preferRelativeResize="0"/>
          <p:nvPr/>
        </p:nvPicPr>
        <p:blipFill rotWithShape="1">
          <a:blip r:embed="rId4">
            <a:alphaModFix/>
          </a:blip>
          <a:srcRect l="47289"/>
          <a:stretch/>
        </p:blipFill>
        <p:spPr>
          <a:xfrm rot="4515958">
            <a:off x="3520544" y="3261269"/>
            <a:ext cx="698645" cy="533484"/>
          </a:xfrm>
          <a:prstGeom prst="rect">
            <a:avLst/>
          </a:prstGeom>
          <a:noFill/>
          <a:ln>
            <a:noFill/>
          </a:ln>
        </p:spPr>
      </p:pic>
      <p:pic>
        <p:nvPicPr>
          <p:cNvPr id="212" name="Google Shape;212;p52" descr="ArchedArrow1_CoralPink.png"/>
          <p:cNvPicPr preferRelativeResize="0"/>
          <p:nvPr/>
        </p:nvPicPr>
        <p:blipFill rotWithShape="1">
          <a:blip r:embed="rId4">
            <a:alphaModFix/>
          </a:blip>
          <a:srcRect l="47289"/>
          <a:stretch/>
        </p:blipFill>
        <p:spPr>
          <a:xfrm rot="-8712510">
            <a:off x="552437" y="3210023"/>
            <a:ext cx="698645" cy="533484"/>
          </a:xfrm>
          <a:prstGeom prst="rect">
            <a:avLst/>
          </a:prstGeom>
          <a:noFill/>
          <a:ln>
            <a:noFill/>
          </a:ln>
        </p:spPr>
      </p:pic>
      <p:pic>
        <p:nvPicPr>
          <p:cNvPr id="213" name="Google Shape;213;p52" descr="ArchedArrow1_CoralPink.png"/>
          <p:cNvPicPr preferRelativeResize="0"/>
          <p:nvPr/>
        </p:nvPicPr>
        <p:blipFill rotWithShape="1">
          <a:blip r:embed="rId4">
            <a:alphaModFix/>
          </a:blip>
          <a:srcRect l="47289"/>
          <a:stretch/>
        </p:blipFill>
        <p:spPr>
          <a:xfrm rot="-4314340">
            <a:off x="1056330" y="1351749"/>
            <a:ext cx="698645" cy="533484"/>
          </a:xfrm>
          <a:prstGeom prst="rect">
            <a:avLst/>
          </a:prstGeom>
          <a:noFill/>
          <a:ln>
            <a:noFill/>
          </a:ln>
        </p:spPr>
      </p:pic>
      <p:sp>
        <p:nvSpPr>
          <p:cNvPr id="214" name="Google Shape;214;p52"/>
          <p:cNvSpPr/>
          <p:nvPr/>
        </p:nvSpPr>
        <p:spPr>
          <a:xfrm>
            <a:off x="2123728" y="1350372"/>
            <a:ext cx="504055"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215" name="Google Shape;215;p52"/>
          <p:cNvSpPr/>
          <p:nvPr/>
        </p:nvSpPr>
        <p:spPr>
          <a:xfrm>
            <a:off x="3347864" y="2231018"/>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216" name="Google Shape;216;p52"/>
          <p:cNvSpPr/>
          <p:nvPr/>
        </p:nvSpPr>
        <p:spPr>
          <a:xfrm>
            <a:off x="3178174" y="3842564"/>
            <a:ext cx="313705"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217" name="Google Shape;217;p52"/>
          <p:cNvSpPr/>
          <p:nvPr/>
        </p:nvSpPr>
        <p:spPr>
          <a:xfrm>
            <a:off x="1331641" y="3886989"/>
            <a:ext cx="50405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218" name="Google Shape;218;p52"/>
          <p:cNvSpPr/>
          <p:nvPr/>
        </p:nvSpPr>
        <p:spPr>
          <a:xfrm>
            <a:off x="827585" y="2366027"/>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pic>
        <p:nvPicPr>
          <p:cNvPr id="219" name="Google Shape;219;p52" descr="ArchedArrow1_CoralPink.png"/>
          <p:cNvPicPr preferRelativeResize="0"/>
          <p:nvPr/>
        </p:nvPicPr>
        <p:blipFill rotWithShape="1">
          <a:blip r:embed="rId4">
            <a:alphaModFix/>
          </a:blip>
          <a:srcRect l="47289"/>
          <a:stretch/>
        </p:blipFill>
        <p:spPr>
          <a:xfrm rot="8435657">
            <a:off x="2055244" y="4325423"/>
            <a:ext cx="698645" cy="533484"/>
          </a:xfrm>
          <a:prstGeom prst="rect">
            <a:avLst/>
          </a:prstGeom>
          <a:noFill/>
          <a:ln>
            <a:noFill/>
          </a:ln>
        </p:spPr>
      </p:pic>
      <p:sp>
        <p:nvSpPr>
          <p:cNvPr id="220" name="Google Shape;220;p52"/>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52"/>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52"/>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23"/>
        <p:cNvGrpSpPr/>
        <p:nvPr/>
      </p:nvGrpSpPr>
      <p:grpSpPr>
        <a:xfrm>
          <a:off x="0" y="0"/>
          <a:ext cx="0" cy="0"/>
          <a:chOff x="0" y="0"/>
          <a:chExt cx="0" cy="0"/>
        </a:xfrm>
      </p:grpSpPr>
      <p:grpSp>
        <p:nvGrpSpPr>
          <p:cNvPr id="224" name="Google Shape;224;p53"/>
          <p:cNvGrpSpPr/>
          <p:nvPr/>
        </p:nvGrpSpPr>
        <p:grpSpPr>
          <a:xfrm>
            <a:off x="489828" y="1203598"/>
            <a:ext cx="3459988" cy="3529399"/>
            <a:chOff x="459395" y="1203598"/>
            <a:chExt cx="3459988" cy="3529399"/>
          </a:xfrm>
        </p:grpSpPr>
        <p:pic>
          <p:nvPicPr>
            <p:cNvPr id="225" name="Google Shape;225;p53" descr="Asterisk_CoralPink.png"/>
            <p:cNvPicPr preferRelativeResize="0"/>
            <p:nvPr/>
          </p:nvPicPr>
          <p:blipFill rotWithShape="1">
            <a:blip r:embed="rId2">
              <a:alphaModFix/>
            </a:blip>
            <a:srcRect/>
            <a:stretch/>
          </p:blipFill>
          <p:spPr>
            <a:xfrm>
              <a:off x="1619672" y="2326736"/>
              <a:ext cx="1261032" cy="1253126"/>
            </a:xfrm>
            <a:prstGeom prst="rect">
              <a:avLst/>
            </a:prstGeom>
            <a:noFill/>
            <a:ln>
              <a:noFill/>
            </a:ln>
          </p:spPr>
        </p:pic>
        <p:pic>
          <p:nvPicPr>
            <p:cNvPr id="226" name="Google Shape;226;p53" descr="Ring_Mint.png"/>
            <p:cNvPicPr preferRelativeResize="0"/>
            <p:nvPr/>
          </p:nvPicPr>
          <p:blipFill rotWithShape="1">
            <a:blip r:embed="rId3">
              <a:alphaModFix/>
            </a:blip>
            <a:srcRect/>
            <a:stretch/>
          </p:blipFill>
          <p:spPr>
            <a:xfrm>
              <a:off x="1763688" y="1203598"/>
              <a:ext cx="1052988" cy="1046386"/>
            </a:xfrm>
            <a:prstGeom prst="rect">
              <a:avLst/>
            </a:prstGeom>
            <a:noFill/>
            <a:ln>
              <a:noFill/>
            </a:ln>
          </p:spPr>
        </p:pic>
        <p:pic>
          <p:nvPicPr>
            <p:cNvPr id="227" name="Google Shape;227;p53" descr="Ring_Mint.png"/>
            <p:cNvPicPr preferRelativeResize="0"/>
            <p:nvPr/>
          </p:nvPicPr>
          <p:blipFill rotWithShape="1">
            <a:blip r:embed="rId3">
              <a:alphaModFix/>
            </a:blip>
            <a:srcRect/>
            <a:stretch/>
          </p:blipFill>
          <p:spPr>
            <a:xfrm rot="5226542">
              <a:off x="2843808" y="1707654"/>
              <a:ext cx="1052988" cy="1046386"/>
            </a:xfrm>
            <a:prstGeom prst="rect">
              <a:avLst/>
            </a:prstGeom>
            <a:noFill/>
            <a:ln>
              <a:noFill/>
            </a:ln>
          </p:spPr>
        </p:pic>
        <p:pic>
          <p:nvPicPr>
            <p:cNvPr id="228" name="Google Shape;228;p53" descr="Ring_Mint.png"/>
            <p:cNvPicPr preferRelativeResize="0"/>
            <p:nvPr/>
          </p:nvPicPr>
          <p:blipFill rotWithShape="1">
            <a:blip r:embed="rId3">
              <a:alphaModFix/>
            </a:blip>
            <a:srcRect/>
            <a:stretch/>
          </p:blipFill>
          <p:spPr>
            <a:xfrm rot="-5213537">
              <a:off x="2796272" y="2934633"/>
              <a:ext cx="1052988" cy="1046386"/>
            </a:xfrm>
            <a:prstGeom prst="rect">
              <a:avLst/>
            </a:prstGeom>
            <a:noFill/>
            <a:ln>
              <a:noFill/>
            </a:ln>
          </p:spPr>
        </p:pic>
        <p:pic>
          <p:nvPicPr>
            <p:cNvPr id="229" name="Google Shape;229;p53" descr="Ring_Mint.png"/>
            <p:cNvPicPr preferRelativeResize="0"/>
            <p:nvPr/>
          </p:nvPicPr>
          <p:blipFill rotWithShape="1">
            <a:blip r:embed="rId3">
              <a:alphaModFix/>
            </a:blip>
            <a:srcRect/>
            <a:stretch/>
          </p:blipFill>
          <p:spPr>
            <a:xfrm rot="1192910">
              <a:off x="1716153" y="3538745"/>
              <a:ext cx="1052988" cy="1046386"/>
            </a:xfrm>
            <a:prstGeom prst="rect">
              <a:avLst/>
            </a:prstGeom>
            <a:noFill/>
            <a:ln>
              <a:noFill/>
            </a:ln>
          </p:spPr>
        </p:pic>
        <p:pic>
          <p:nvPicPr>
            <p:cNvPr id="230" name="Google Shape;230;p53" descr="Ring_Mint.png"/>
            <p:cNvPicPr preferRelativeResize="0"/>
            <p:nvPr/>
          </p:nvPicPr>
          <p:blipFill rotWithShape="1">
            <a:blip r:embed="rId3">
              <a:alphaModFix/>
            </a:blip>
            <a:srcRect/>
            <a:stretch/>
          </p:blipFill>
          <p:spPr>
            <a:xfrm rot="6186095">
              <a:off x="680283" y="2895967"/>
              <a:ext cx="1052988" cy="1046386"/>
            </a:xfrm>
            <a:prstGeom prst="rect">
              <a:avLst/>
            </a:prstGeom>
            <a:noFill/>
            <a:ln>
              <a:noFill/>
            </a:ln>
          </p:spPr>
        </p:pic>
        <p:pic>
          <p:nvPicPr>
            <p:cNvPr id="231" name="Google Shape;231;p53" descr="Ring_Mint.png"/>
            <p:cNvPicPr preferRelativeResize="0"/>
            <p:nvPr/>
          </p:nvPicPr>
          <p:blipFill rotWithShape="1">
            <a:blip r:embed="rId3">
              <a:alphaModFix/>
            </a:blip>
            <a:srcRect/>
            <a:stretch/>
          </p:blipFill>
          <p:spPr>
            <a:xfrm rot="-3720786">
              <a:off x="641977" y="1698155"/>
              <a:ext cx="1052988" cy="1046386"/>
            </a:xfrm>
            <a:prstGeom prst="rect">
              <a:avLst/>
            </a:prstGeom>
            <a:noFill/>
            <a:ln>
              <a:noFill/>
            </a:ln>
          </p:spPr>
        </p:pic>
      </p:grpSp>
      <p:sp>
        <p:nvSpPr>
          <p:cNvPr id="232" name="Google Shape;232;p53"/>
          <p:cNvSpPr txBox="1">
            <a:spLocks noGrp="1"/>
          </p:cNvSpPr>
          <p:nvPr>
            <p:ph type="body" idx="1"/>
          </p:nvPr>
        </p:nvSpPr>
        <p:spPr>
          <a:xfrm>
            <a:off x="5220072" y="1563638"/>
            <a:ext cx="3466728" cy="2808312"/>
          </a:xfrm>
          <a:prstGeom prst="rect">
            <a:avLst/>
          </a:prstGeom>
          <a:noFill/>
          <a:ln>
            <a:noFill/>
          </a:ln>
        </p:spPr>
        <p:txBody>
          <a:bodyPr spcFirstLastPara="1" wrap="square" lIns="34275" tIns="17125" rIns="34275" bIns="17125" anchor="t" anchorCtr="0">
            <a:noAutofit/>
          </a:bodyPr>
          <a:lstStyle>
            <a:lvl1pPr marL="457200" marR="0" lvl="0" indent="-342900" algn="l" rtl="0">
              <a:spcBef>
                <a:spcPts val="1950"/>
              </a:spcBef>
              <a:spcAft>
                <a:spcPts val="0"/>
              </a:spcAft>
              <a:buClr>
                <a:schemeClr val="lt2"/>
              </a:buClr>
              <a:buSzPts val="1800"/>
              <a:buFont typeface="Arial"/>
              <a:buAutoNum type="arabicPeriod"/>
              <a:defRPr sz="1800" b="0" i="0" u="none" strike="noStrike" cap="none">
                <a:solidFill>
                  <a:srgbClr val="595959"/>
                </a:solidFill>
                <a:latin typeface="Josefin Slab"/>
                <a:ea typeface="Josefin Slab"/>
                <a:cs typeface="Josefin Slab"/>
                <a:sym typeface="Josefin Slab"/>
              </a:defRPr>
            </a:lvl1pPr>
            <a:lvl2pPr marL="914400" marR="0" lvl="1" indent="-457200" algn="ctr" rtl="0">
              <a:spcBef>
                <a:spcPts val="1950"/>
              </a:spcBef>
              <a:spcAft>
                <a:spcPts val="0"/>
              </a:spcAft>
              <a:buClr>
                <a:schemeClr val="lt2"/>
              </a:buClr>
              <a:buSzPts val="3600"/>
              <a:buFont typeface="Arial"/>
              <a:buAutoNum type="arabicPeriod"/>
              <a:defRPr sz="3600" b="0" i="0" u="none" strike="noStrike" cap="none">
                <a:solidFill>
                  <a:srgbClr val="3F3F3F"/>
                </a:solidFill>
                <a:latin typeface="Josefin Slab"/>
                <a:ea typeface="Josefin Slab"/>
                <a:cs typeface="Josefin Slab"/>
                <a:sym typeface="Josefin Slab"/>
              </a:defRPr>
            </a:lvl2pPr>
            <a:lvl3pPr marL="1371600" marR="0" lvl="2" indent="-400050" algn="ctr" rtl="0">
              <a:spcBef>
                <a:spcPts val="1950"/>
              </a:spcBef>
              <a:spcAft>
                <a:spcPts val="0"/>
              </a:spcAft>
              <a:buClr>
                <a:schemeClr val="lt2"/>
              </a:buClr>
              <a:buSzPts val="2700"/>
              <a:buFont typeface="Arial"/>
              <a:buAutoNum type="arabicPeriod"/>
              <a:defRPr sz="2700" b="0" i="0" u="none" strike="noStrike" cap="none">
                <a:solidFill>
                  <a:srgbClr val="3F3F3F"/>
                </a:solidFill>
                <a:latin typeface="Josefin Slab"/>
                <a:ea typeface="Josefin Slab"/>
                <a:cs typeface="Josefin Slab"/>
                <a:sym typeface="Josefin Slab"/>
              </a:defRPr>
            </a:lvl3pPr>
            <a:lvl4pPr marL="1828800" marR="0" lvl="3" indent="-381000" algn="ctr" rtl="0">
              <a:spcBef>
                <a:spcPts val="1950"/>
              </a:spcBef>
              <a:spcAft>
                <a:spcPts val="0"/>
              </a:spcAft>
              <a:buClr>
                <a:schemeClr val="lt2"/>
              </a:buClr>
              <a:buSzPts val="2400"/>
              <a:buFont typeface="Arial"/>
              <a:buAutoNum type="arabicPeriod"/>
              <a:defRPr sz="2400" b="0" i="0" u="none" strike="noStrike" cap="none">
                <a:solidFill>
                  <a:srgbClr val="3F3F3F"/>
                </a:solidFill>
                <a:latin typeface="Josefin Slab"/>
                <a:ea typeface="Josefin Slab"/>
                <a:cs typeface="Josefin Slab"/>
                <a:sym typeface="Josefin Slab"/>
              </a:defRPr>
            </a:lvl4pPr>
            <a:lvl5pPr marL="2286000" marR="0" lvl="4" indent="-342900" algn="ctr" rtl="0">
              <a:spcBef>
                <a:spcPts val="1950"/>
              </a:spcBef>
              <a:spcAft>
                <a:spcPts val="0"/>
              </a:spcAft>
              <a:buClr>
                <a:schemeClr val="lt2"/>
              </a:buClr>
              <a:buSzPts val="1800"/>
              <a:buFont typeface="Arial"/>
              <a:buAutoNum type="arabicPeriod"/>
              <a:defRPr sz="1800" b="0" i="0" u="none" strike="noStrike" cap="none">
                <a:solidFill>
                  <a:srgbClr val="3F3F3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33" name="Google Shape;233;p53"/>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34" name="Google Shape;234;p53" descr="FancyBracket._CoralPink.png"/>
          <p:cNvPicPr preferRelativeResize="0"/>
          <p:nvPr/>
        </p:nvPicPr>
        <p:blipFill rotWithShape="1">
          <a:blip r:embed="rId4">
            <a:alphaModFix/>
          </a:blip>
          <a:srcRect/>
          <a:stretch/>
        </p:blipFill>
        <p:spPr>
          <a:xfrm rot="-5400000">
            <a:off x="3396565" y="2595058"/>
            <a:ext cx="2782919" cy="720080"/>
          </a:xfrm>
          <a:prstGeom prst="rect">
            <a:avLst/>
          </a:prstGeom>
          <a:noFill/>
          <a:ln>
            <a:noFill/>
          </a:ln>
        </p:spPr>
      </p:pic>
      <p:sp>
        <p:nvSpPr>
          <p:cNvPr id="235" name="Google Shape;235;p53"/>
          <p:cNvSpPr/>
          <p:nvPr/>
        </p:nvSpPr>
        <p:spPr>
          <a:xfrm>
            <a:off x="1907704" y="1422380"/>
            <a:ext cx="86409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1</a:t>
            </a:r>
            <a:endParaRPr/>
          </a:p>
        </p:txBody>
      </p:sp>
      <p:sp>
        <p:nvSpPr>
          <p:cNvPr id="236" name="Google Shape;236;p53"/>
          <p:cNvSpPr/>
          <p:nvPr/>
        </p:nvSpPr>
        <p:spPr>
          <a:xfrm>
            <a:off x="2915816" y="1926436"/>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2</a:t>
            </a:r>
            <a:endParaRPr/>
          </a:p>
        </p:txBody>
      </p:sp>
      <p:sp>
        <p:nvSpPr>
          <p:cNvPr id="237" name="Google Shape;237;p53"/>
          <p:cNvSpPr/>
          <p:nvPr/>
        </p:nvSpPr>
        <p:spPr>
          <a:xfrm>
            <a:off x="2843808" y="3150786"/>
            <a:ext cx="100811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3</a:t>
            </a:r>
            <a:endParaRPr/>
          </a:p>
        </p:txBody>
      </p:sp>
      <p:sp>
        <p:nvSpPr>
          <p:cNvPr id="238" name="Google Shape;238;p53"/>
          <p:cNvSpPr/>
          <p:nvPr/>
        </p:nvSpPr>
        <p:spPr>
          <a:xfrm>
            <a:off x="1835696" y="3798858"/>
            <a:ext cx="864096"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4</a:t>
            </a:r>
            <a:endParaRPr/>
          </a:p>
        </p:txBody>
      </p:sp>
      <p:sp>
        <p:nvSpPr>
          <p:cNvPr id="239" name="Google Shape;239;p53"/>
          <p:cNvSpPr/>
          <p:nvPr/>
        </p:nvSpPr>
        <p:spPr>
          <a:xfrm>
            <a:off x="755576" y="3150572"/>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5</a:t>
            </a:r>
            <a:endParaRPr/>
          </a:p>
        </p:txBody>
      </p:sp>
      <p:sp>
        <p:nvSpPr>
          <p:cNvPr id="240" name="Google Shape;240;p53"/>
          <p:cNvSpPr/>
          <p:nvPr/>
        </p:nvSpPr>
        <p:spPr>
          <a:xfrm>
            <a:off x="755576" y="1926436"/>
            <a:ext cx="93610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chemeClr val="lt2"/>
                </a:solidFill>
                <a:latin typeface="Arial"/>
                <a:ea typeface="Arial"/>
                <a:cs typeface="Arial"/>
                <a:sym typeface="Arial"/>
              </a:rPr>
              <a:t>6</a:t>
            </a:r>
            <a:endParaRPr/>
          </a:p>
        </p:txBody>
      </p:sp>
      <p:sp>
        <p:nvSpPr>
          <p:cNvPr id="241" name="Google Shape;241;p53"/>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53"/>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53"/>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ocial Media Spread">
  <p:cSld name="Social Media Spread">
    <p:spTree>
      <p:nvGrpSpPr>
        <p:cNvPr id="1" name="Shape 244"/>
        <p:cNvGrpSpPr/>
        <p:nvPr/>
      </p:nvGrpSpPr>
      <p:grpSpPr>
        <a:xfrm>
          <a:off x="0" y="0"/>
          <a:ext cx="0" cy="0"/>
          <a:chOff x="0" y="0"/>
          <a:chExt cx="0" cy="0"/>
        </a:xfrm>
      </p:grpSpPr>
      <p:pic>
        <p:nvPicPr>
          <p:cNvPr id="245" name="Google Shape;245;p54" descr="Dot_Mint.png"/>
          <p:cNvPicPr preferRelativeResize="0"/>
          <p:nvPr/>
        </p:nvPicPr>
        <p:blipFill rotWithShape="1">
          <a:blip r:embed="rId2">
            <a:alphaModFix/>
          </a:blip>
          <a:srcRect/>
          <a:stretch/>
        </p:blipFill>
        <p:spPr>
          <a:xfrm>
            <a:off x="539552" y="2067694"/>
            <a:ext cx="1811558" cy="1800200"/>
          </a:xfrm>
          <a:prstGeom prst="rect">
            <a:avLst/>
          </a:prstGeom>
          <a:noFill/>
          <a:ln>
            <a:noFill/>
          </a:ln>
        </p:spPr>
      </p:pic>
      <p:sp>
        <p:nvSpPr>
          <p:cNvPr id="246" name="Google Shape;246;p5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247" name="Google Shape;247;p54"/>
          <p:cNvGrpSpPr/>
          <p:nvPr/>
        </p:nvGrpSpPr>
        <p:grpSpPr>
          <a:xfrm>
            <a:off x="1011931" y="1491631"/>
            <a:ext cx="3212883" cy="2808312"/>
            <a:chOff x="1162498" y="1491630"/>
            <a:chExt cx="3676529" cy="3213575"/>
          </a:xfrm>
        </p:grpSpPr>
        <p:cxnSp>
          <p:nvCxnSpPr>
            <p:cNvPr id="248" name="Google Shape;248;p54"/>
            <p:cNvCxnSpPr/>
            <p:nvPr/>
          </p:nvCxnSpPr>
          <p:spPr>
            <a:xfrm>
              <a:off x="2516782" y="3618149"/>
              <a:ext cx="455978" cy="444408"/>
            </a:xfrm>
            <a:prstGeom prst="straightConnector1">
              <a:avLst/>
            </a:prstGeom>
            <a:noFill/>
            <a:ln w="19050" cap="rnd" cmpd="sng">
              <a:solidFill>
                <a:srgbClr val="808080"/>
              </a:solidFill>
              <a:prstDash val="dot"/>
              <a:round/>
              <a:headEnd type="none" w="sm" len="sm"/>
              <a:tailEnd type="triangle" w="med" len="med"/>
            </a:ln>
          </p:spPr>
        </p:cxnSp>
        <p:cxnSp>
          <p:nvCxnSpPr>
            <p:cNvPr id="249" name="Google Shape;249;p54"/>
            <p:cNvCxnSpPr/>
            <p:nvPr/>
          </p:nvCxnSpPr>
          <p:spPr>
            <a:xfrm rot="10800000" flipH="1">
              <a:off x="2516783" y="2043685"/>
              <a:ext cx="522337" cy="457224"/>
            </a:xfrm>
            <a:prstGeom prst="straightConnector1">
              <a:avLst/>
            </a:prstGeom>
            <a:noFill/>
            <a:ln w="19050" cap="rnd" cmpd="sng">
              <a:solidFill>
                <a:srgbClr val="808080"/>
              </a:solidFill>
              <a:prstDash val="dot"/>
              <a:round/>
              <a:headEnd type="none" w="sm" len="sm"/>
              <a:tailEnd type="triangle" w="med" len="med"/>
            </a:ln>
          </p:spPr>
        </p:cxnSp>
        <p:grpSp>
          <p:nvGrpSpPr>
            <p:cNvPr id="250" name="Google Shape;250;p54"/>
            <p:cNvGrpSpPr/>
            <p:nvPr/>
          </p:nvGrpSpPr>
          <p:grpSpPr>
            <a:xfrm>
              <a:off x="2517137" y="2844574"/>
              <a:ext cx="1913713" cy="522080"/>
              <a:chOff x="7357833" y="8752481"/>
              <a:chExt cx="4904959" cy="1338300"/>
            </a:xfrm>
          </p:grpSpPr>
          <p:cxnSp>
            <p:nvCxnSpPr>
              <p:cNvPr id="251" name="Google Shape;251;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52" name="Google Shape;252;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53" name="Google Shape;253;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cxnSp>
            <p:nvCxnSpPr>
              <p:cNvPr id="254" name="Google Shape;254;p54"/>
              <p:cNvCxnSpPr/>
              <p:nvPr/>
            </p:nvCxnSpPr>
            <p:spPr>
              <a:xfrm rot="10800000" flipH="1">
                <a:off x="7357833" y="9437437"/>
                <a:ext cx="1222920" cy="12848"/>
              </a:xfrm>
              <a:prstGeom prst="straightConnector1">
                <a:avLst/>
              </a:prstGeom>
              <a:noFill/>
              <a:ln w="19050" cap="rnd" cmpd="sng">
                <a:solidFill>
                  <a:srgbClr val="808080"/>
                </a:solidFill>
                <a:prstDash val="dot"/>
                <a:round/>
                <a:headEnd type="none" w="sm" len="sm"/>
                <a:tailEnd type="triangle" w="med" len="med"/>
              </a:ln>
            </p:spPr>
          </p:cxnSp>
        </p:grpSp>
        <p:grpSp>
          <p:nvGrpSpPr>
            <p:cNvPr id="255" name="Google Shape;255;p54"/>
            <p:cNvGrpSpPr/>
            <p:nvPr/>
          </p:nvGrpSpPr>
          <p:grpSpPr>
            <a:xfrm>
              <a:off x="3897527" y="1715566"/>
              <a:ext cx="533322" cy="522080"/>
              <a:chOff x="10895856" y="8752481"/>
              <a:chExt cx="1366936" cy="1338300"/>
            </a:xfrm>
          </p:grpSpPr>
          <p:cxnSp>
            <p:nvCxnSpPr>
              <p:cNvPr id="256" name="Google Shape;256;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57" name="Google Shape;257;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58" name="Google Shape;258;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grpSp>
        <p:grpSp>
          <p:nvGrpSpPr>
            <p:cNvPr id="259" name="Google Shape;259;p54"/>
            <p:cNvGrpSpPr/>
            <p:nvPr/>
          </p:nvGrpSpPr>
          <p:grpSpPr>
            <a:xfrm>
              <a:off x="3897527" y="3966832"/>
              <a:ext cx="533322" cy="522080"/>
              <a:chOff x="10895856" y="8752481"/>
              <a:chExt cx="1366936" cy="1338300"/>
            </a:xfrm>
          </p:grpSpPr>
          <p:cxnSp>
            <p:nvCxnSpPr>
              <p:cNvPr id="260" name="Google Shape;260;p54"/>
              <p:cNvCxnSpPr/>
              <p:nvPr/>
            </p:nvCxnSpPr>
            <p:spPr>
              <a:xfrm rot="10800000" flipH="1">
                <a:off x="10967864" y="8752481"/>
                <a:ext cx="1294928" cy="625798"/>
              </a:xfrm>
              <a:prstGeom prst="straightConnector1">
                <a:avLst/>
              </a:prstGeom>
              <a:noFill/>
              <a:ln w="19050" cap="rnd" cmpd="sng">
                <a:solidFill>
                  <a:srgbClr val="808080"/>
                </a:solidFill>
                <a:prstDash val="dot"/>
                <a:round/>
                <a:headEnd type="none" w="sm" len="sm"/>
                <a:tailEnd type="triangle" w="med" len="med"/>
              </a:ln>
            </p:spPr>
          </p:cxnSp>
          <p:cxnSp>
            <p:nvCxnSpPr>
              <p:cNvPr id="261" name="Google Shape;261;p54"/>
              <p:cNvCxnSpPr/>
              <p:nvPr/>
            </p:nvCxnSpPr>
            <p:spPr>
              <a:xfrm rot="10800000" flipH="1">
                <a:off x="11039872" y="9437438"/>
                <a:ext cx="1222920" cy="12849"/>
              </a:xfrm>
              <a:prstGeom prst="straightConnector1">
                <a:avLst/>
              </a:prstGeom>
              <a:noFill/>
              <a:ln w="19050" cap="rnd" cmpd="sng">
                <a:solidFill>
                  <a:srgbClr val="808080"/>
                </a:solidFill>
                <a:prstDash val="dot"/>
                <a:round/>
                <a:headEnd type="none" w="sm" len="sm"/>
                <a:tailEnd type="triangle" w="med" len="med"/>
              </a:ln>
            </p:spPr>
          </p:cxnSp>
          <p:cxnSp>
            <p:nvCxnSpPr>
              <p:cNvPr id="262" name="Google Shape;262;p54"/>
              <p:cNvCxnSpPr/>
              <p:nvPr/>
            </p:nvCxnSpPr>
            <p:spPr>
              <a:xfrm>
                <a:off x="10895856" y="9450288"/>
                <a:ext cx="1366402" cy="640493"/>
              </a:xfrm>
              <a:prstGeom prst="straightConnector1">
                <a:avLst/>
              </a:prstGeom>
              <a:noFill/>
              <a:ln w="19050" cap="rnd" cmpd="sng">
                <a:solidFill>
                  <a:srgbClr val="808080"/>
                </a:solidFill>
                <a:prstDash val="dot"/>
                <a:round/>
                <a:headEnd type="none" w="sm" len="sm"/>
                <a:tailEnd type="triangle" w="med" len="med"/>
              </a:ln>
            </p:spPr>
          </p:cxnSp>
        </p:grpSp>
        <p:sp>
          <p:nvSpPr>
            <p:cNvPr id="263" name="Google Shape;263;p54"/>
            <p:cNvSpPr/>
            <p:nvPr/>
          </p:nvSpPr>
          <p:spPr>
            <a:xfrm>
              <a:off x="3105794" y="1507936"/>
              <a:ext cx="960299" cy="9601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4" name="Google Shape;264;p54"/>
            <p:cNvSpPr/>
            <p:nvPr/>
          </p:nvSpPr>
          <p:spPr>
            <a:xfrm>
              <a:off x="3105794" y="2623961"/>
              <a:ext cx="960299" cy="960174"/>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5" name="Google Shape;265;p54"/>
            <p:cNvSpPr/>
            <p:nvPr/>
          </p:nvSpPr>
          <p:spPr>
            <a:xfrm>
              <a:off x="3105794" y="3742757"/>
              <a:ext cx="960299" cy="960174"/>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266" name="Google Shape;266;p54"/>
            <p:cNvSpPr/>
            <p:nvPr/>
          </p:nvSpPr>
          <p:spPr>
            <a:xfrm>
              <a:off x="4546681" y="3749013"/>
              <a:ext cx="292346" cy="292307"/>
            </a:xfrm>
            <a:prstGeom prst="ellipse">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7" name="Google Shape;267;p54"/>
            <p:cNvSpPr/>
            <p:nvPr/>
          </p:nvSpPr>
          <p:spPr>
            <a:xfrm>
              <a:off x="4546681" y="4076002"/>
              <a:ext cx="292346" cy="292307"/>
            </a:xfrm>
            <a:prstGeom prst="ellipse">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8" name="Google Shape;268;p54"/>
            <p:cNvSpPr/>
            <p:nvPr/>
          </p:nvSpPr>
          <p:spPr>
            <a:xfrm>
              <a:off x="4546681" y="4412898"/>
              <a:ext cx="292346" cy="292307"/>
            </a:xfrm>
            <a:prstGeom prst="ellipse">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69" name="Google Shape;269;p54"/>
            <p:cNvSpPr/>
            <p:nvPr/>
          </p:nvSpPr>
          <p:spPr>
            <a:xfrm>
              <a:off x="4541727" y="2644958"/>
              <a:ext cx="292346" cy="292307"/>
            </a:xfrm>
            <a:prstGeom prst="ellipse">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0" name="Google Shape;270;p54"/>
            <p:cNvSpPr/>
            <p:nvPr/>
          </p:nvSpPr>
          <p:spPr>
            <a:xfrm>
              <a:off x="4541727" y="2971946"/>
              <a:ext cx="292346" cy="292307"/>
            </a:xfrm>
            <a:prstGeom prst="ellipse">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1" name="Google Shape;271;p54"/>
            <p:cNvSpPr/>
            <p:nvPr/>
          </p:nvSpPr>
          <p:spPr>
            <a:xfrm>
              <a:off x="4541727" y="3308843"/>
              <a:ext cx="292346" cy="292307"/>
            </a:xfrm>
            <a:prstGeom prst="ellipse">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2" name="Google Shape;272;p54"/>
            <p:cNvSpPr/>
            <p:nvPr/>
          </p:nvSpPr>
          <p:spPr>
            <a:xfrm>
              <a:off x="4499992" y="1491630"/>
              <a:ext cx="292346" cy="292307"/>
            </a:xfrm>
            <a:prstGeom prst="ellipse">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3" name="Google Shape;273;p54"/>
            <p:cNvSpPr/>
            <p:nvPr/>
          </p:nvSpPr>
          <p:spPr>
            <a:xfrm>
              <a:off x="4513729" y="1818617"/>
              <a:ext cx="292346" cy="292307"/>
            </a:xfrm>
            <a:prstGeom prst="ellipse">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4" name="Google Shape;274;p54"/>
            <p:cNvSpPr/>
            <p:nvPr/>
          </p:nvSpPr>
          <p:spPr>
            <a:xfrm>
              <a:off x="4536771" y="2155514"/>
              <a:ext cx="292346" cy="292307"/>
            </a:xfrm>
            <a:prstGeom prst="ellipse">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5" name="Google Shape;275;p54"/>
            <p:cNvSpPr/>
            <p:nvPr/>
          </p:nvSpPr>
          <p:spPr>
            <a:xfrm>
              <a:off x="3416405" y="2764272"/>
              <a:ext cx="335250" cy="72151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6" name="Google Shape;276;p54"/>
            <p:cNvSpPr/>
            <p:nvPr/>
          </p:nvSpPr>
          <p:spPr>
            <a:xfrm>
              <a:off x="3260464" y="3890220"/>
              <a:ext cx="665157" cy="665157"/>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7" name="Google Shape;277;p54"/>
            <p:cNvSpPr/>
            <p:nvPr/>
          </p:nvSpPr>
          <p:spPr>
            <a:xfrm>
              <a:off x="3359569" y="1774966"/>
              <a:ext cx="521020" cy="415611"/>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8" name="Google Shape;278;p54"/>
            <p:cNvSpPr/>
            <p:nvPr/>
          </p:nvSpPr>
          <p:spPr>
            <a:xfrm>
              <a:off x="4570226" y="1565694"/>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79" name="Google Shape;279;p54"/>
            <p:cNvSpPr/>
            <p:nvPr/>
          </p:nvSpPr>
          <p:spPr>
            <a:xfrm>
              <a:off x="4586859" y="1892769"/>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0" name="Google Shape;280;p54"/>
            <p:cNvSpPr/>
            <p:nvPr/>
          </p:nvSpPr>
          <p:spPr>
            <a:xfrm>
              <a:off x="4607005" y="2241321"/>
              <a:ext cx="162829" cy="129887"/>
            </a:xfrm>
            <a:custGeom>
              <a:avLst/>
              <a:gdLst/>
              <a:ahLst/>
              <a:cxnLst/>
              <a:rect l="l" t="t" r="r" b="b"/>
              <a:pathLst>
                <a:path w="1525" h="1219" extrusionOk="0">
                  <a:moveTo>
                    <a:pt x="1524" y="135"/>
                  </a:moveTo>
                  <a:lnTo>
                    <a:pt x="1524" y="135"/>
                  </a:lnTo>
                  <a:cubicBezTo>
                    <a:pt x="1456" y="169"/>
                    <a:pt x="1405" y="186"/>
                    <a:pt x="1337" y="186"/>
                  </a:cubicBezTo>
                  <a:cubicBezTo>
                    <a:pt x="1405" y="152"/>
                    <a:pt x="1456" y="85"/>
                    <a:pt x="1473" y="17"/>
                  </a:cubicBezTo>
                  <a:cubicBezTo>
                    <a:pt x="1422" y="50"/>
                    <a:pt x="1354" y="85"/>
                    <a:pt x="1286" y="85"/>
                  </a:cubicBezTo>
                  <a:cubicBezTo>
                    <a:pt x="1219" y="34"/>
                    <a:pt x="1134" y="0"/>
                    <a:pt x="1049" y="0"/>
                  </a:cubicBezTo>
                  <a:cubicBezTo>
                    <a:pt x="880" y="0"/>
                    <a:pt x="745" y="135"/>
                    <a:pt x="745" y="305"/>
                  </a:cubicBezTo>
                  <a:cubicBezTo>
                    <a:pt x="745" y="321"/>
                    <a:pt x="745" y="355"/>
                    <a:pt x="745" y="372"/>
                  </a:cubicBezTo>
                  <a:cubicBezTo>
                    <a:pt x="491" y="355"/>
                    <a:pt x="271" y="237"/>
                    <a:pt x="102" y="50"/>
                  </a:cubicBezTo>
                  <a:cubicBezTo>
                    <a:pt x="85" y="101"/>
                    <a:pt x="68" y="152"/>
                    <a:pt x="68" y="203"/>
                  </a:cubicBezTo>
                  <a:cubicBezTo>
                    <a:pt x="68" y="321"/>
                    <a:pt x="119" y="406"/>
                    <a:pt x="203" y="474"/>
                  </a:cubicBezTo>
                  <a:cubicBezTo>
                    <a:pt x="152" y="457"/>
                    <a:pt x="102" y="457"/>
                    <a:pt x="68" y="423"/>
                  </a:cubicBezTo>
                  <a:lnTo>
                    <a:pt x="68" y="423"/>
                  </a:lnTo>
                  <a:cubicBezTo>
                    <a:pt x="68" y="575"/>
                    <a:pt x="170" y="711"/>
                    <a:pt x="322" y="728"/>
                  </a:cubicBezTo>
                  <a:cubicBezTo>
                    <a:pt x="288" y="744"/>
                    <a:pt x="254" y="744"/>
                    <a:pt x="237" y="744"/>
                  </a:cubicBezTo>
                  <a:cubicBezTo>
                    <a:pt x="220" y="744"/>
                    <a:pt x="186" y="744"/>
                    <a:pt x="170" y="744"/>
                  </a:cubicBezTo>
                  <a:cubicBezTo>
                    <a:pt x="220" y="863"/>
                    <a:pt x="322" y="947"/>
                    <a:pt x="457" y="965"/>
                  </a:cubicBezTo>
                  <a:cubicBezTo>
                    <a:pt x="355" y="1032"/>
                    <a:pt x="220" y="1083"/>
                    <a:pt x="85" y="1083"/>
                  </a:cubicBezTo>
                  <a:cubicBezTo>
                    <a:pt x="51" y="1083"/>
                    <a:pt x="34" y="1083"/>
                    <a:pt x="0" y="1083"/>
                  </a:cubicBezTo>
                  <a:cubicBezTo>
                    <a:pt x="135" y="1167"/>
                    <a:pt x="305" y="1218"/>
                    <a:pt x="474" y="1218"/>
                  </a:cubicBezTo>
                  <a:cubicBezTo>
                    <a:pt x="1049" y="1218"/>
                    <a:pt x="1371" y="744"/>
                    <a:pt x="1371" y="338"/>
                  </a:cubicBezTo>
                  <a:cubicBezTo>
                    <a:pt x="1371" y="321"/>
                    <a:pt x="1371" y="321"/>
                    <a:pt x="1371" y="305"/>
                  </a:cubicBezTo>
                  <a:cubicBezTo>
                    <a:pt x="1422" y="254"/>
                    <a:pt x="1473" y="203"/>
                    <a:pt x="1524" y="135"/>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1" name="Google Shape;281;p54"/>
            <p:cNvSpPr/>
            <p:nvPr/>
          </p:nvSpPr>
          <p:spPr>
            <a:xfrm>
              <a:off x="4648869" y="3040141"/>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2" name="Google Shape;282;p54"/>
            <p:cNvSpPr/>
            <p:nvPr/>
          </p:nvSpPr>
          <p:spPr>
            <a:xfrm>
              <a:off x="4648869" y="2711375"/>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3" name="Google Shape;283;p54"/>
            <p:cNvSpPr/>
            <p:nvPr/>
          </p:nvSpPr>
          <p:spPr>
            <a:xfrm>
              <a:off x="4648869" y="3363889"/>
              <a:ext cx="77362" cy="166497"/>
            </a:xfrm>
            <a:custGeom>
              <a:avLst/>
              <a:gdLst/>
              <a:ahLst/>
              <a:cxnLst/>
              <a:rect l="l" t="t" r="r" b="b"/>
              <a:pathLst>
                <a:path w="1016" h="2184" extrusionOk="0">
                  <a:moveTo>
                    <a:pt x="1015" y="34"/>
                  </a:moveTo>
                  <a:lnTo>
                    <a:pt x="1015" y="34"/>
                  </a:lnTo>
                  <a:cubicBezTo>
                    <a:pt x="1015" y="153"/>
                    <a:pt x="1015" y="271"/>
                    <a:pt x="1015" y="406"/>
                  </a:cubicBezTo>
                  <a:cubicBezTo>
                    <a:pt x="914" y="406"/>
                    <a:pt x="812" y="373"/>
                    <a:pt x="745" y="406"/>
                  </a:cubicBezTo>
                  <a:cubicBezTo>
                    <a:pt x="643" y="457"/>
                    <a:pt x="711" y="593"/>
                    <a:pt x="677" y="728"/>
                  </a:cubicBezTo>
                  <a:cubicBezTo>
                    <a:pt x="796" y="728"/>
                    <a:pt x="914" y="728"/>
                    <a:pt x="1015" y="728"/>
                  </a:cubicBezTo>
                  <a:cubicBezTo>
                    <a:pt x="1015" y="863"/>
                    <a:pt x="999" y="982"/>
                    <a:pt x="982" y="1101"/>
                  </a:cubicBezTo>
                  <a:cubicBezTo>
                    <a:pt x="880" y="1101"/>
                    <a:pt x="779" y="1101"/>
                    <a:pt x="677" y="1101"/>
                  </a:cubicBezTo>
                  <a:cubicBezTo>
                    <a:pt x="677" y="1455"/>
                    <a:pt x="677" y="1827"/>
                    <a:pt x="677" y="2183"/>
                  </a:cubicBezTo>
                  <a:cubicBezTo>
                    <a:pt x="542" y="2183"/>
                    <a:pt x="389" y="2183"/>
                    <a:pt x="237" y="2183"/>
                  </a:cubicBezTo>
                  <a:cubicBezTo>
                    <a:pt x="237" y="1827"/>
                    <a:pt x="237" y="1472"/>
                    <a:pt x="237" y="1117"/>
                  </a:cubicBezTo>
                  <a:cubicBezTo>
                    <a:pt x="169" y="1101"/>
                    <a:pt x="84" y="1101"/>
                    <a:pt x="0" y="1101"/>
                  </a:cubicBezTo>
                  <a:cubicBezTo>
                    <a:pt x="0" y="982"/>
                    <a:pt x="0" y="847"/>
                    <a:pt x="0" y="728"/>
                  </a:cubicBezTo>
                  <a:cubicBezTo>
                    <a:pt x="84" y="728"/>
                    <a:pt x="153" y="728"/>
                    <a:pt x="237" y="728"/>
                  </a:cubicBezTo>
                  <a:cubicBezTo>
                    <a:pt x="237" y="491"/>
                    <a:pt x="220" y="288"/>
                    <a:pt x="338" y="153"/>
                  </a:cubicBezTo>
                  <a:cubicBezTo>
                    <a:pt x="474" y="0"/>
                    <a:pt x="728" y="34"/>
                    <a:pt x="1015" y="34"/>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4" name="Google Shape;284;p54"/>
            <p:cNvSpPr/>
            <p:nvPr/>
          </p:nvSpPr>
          <p:spPr>
            <a:xfrm>
              <a:off x="4596054" y="3798602"/>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5" name="Google Shape;285;p54"/>
            <p:cNvSpPr/>
            <p:nvPr/>
          </p:nvSpPr>
          <p:spPr>
            <a:xfrm>
              <a:off x="4596054" y="4124979"/>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6" name="Google Shape;286;p54"/>
            <p:cNvSpPr/>
            <p:nvPr/>
          </p:nvSpPr>
          <p:spPr>
            <a:xfrm>
              <a:off x="4596054" y="4461882"/>
              <a:ext cx="200373" cy="200373"/>
            </a:xfrm>
            <a:custGeom>
              <a:avLst/>
              <a:gdLst/>
              <a:ahLst/>
              <a:cxnLst/>
              <a:rect l="l" t="t" r="r" b="b"/>
              <a:pathLst>
                <a:path w="2082" h="2083" extrusionOk="0">
                  <a:moveTo>
                    <a:pt x="1032" y="0"/>
                  </a:moveTo>
                  <a:lnTo>
                    <a:pt x="1032" y="0"/>
                  </a:lnTo>
                  <a:cubicBezTo>
                    <a:pt x="474" y="0"/>
                    <a:pt x="0" y="474"/>
                    <a:pt x="0" y="1033"/>
                  </a:cubicBezTo>
                  <a:cubicBezTo>
                    <a:pt x="0" y="1473"/>
                    <a:pt x="254" y="1828"/>
                    <a:pt x="626" y="1998"/>
                  </a:cubicBezTo>
                  <a:cubicBezTo>
                    <a:pt x="626" y="1913"/>
                    <a:pt x="626" y="1828"/>
                    <a:pt x="643" y="1760"/>
                  </a:cubicBezTo>
                  <a:cubicBezTo>
                    <a:pt x="659" y="1676"/>
                    <a:pt x="778" y="1185"/>
                    <a:pt x="778" y="1185"/>
                  </a:cubicBezTo>
                  <a:cubicBezTo>
                    <a:pt x="778" y="1185"/>
                    <a:pt x="744" y="1117"/>
                    <a:pt x="744" y="1016"/>
                  </a:cubicBezTo>
                  <a:cubicBezTo>
                    <a:pt x="744" y="863"/>
                    <a:pt x="828" y="762"/>
                    <a:pt x="947" y="762"/>
                  </a:cubicBezTo>
                  <a:cubicBezTo>
                    <a:pt x="1032" y="762"/>
                    <a:pt x="1082" y="830"/>
                    <a:pt x="1082" y="914"/>
                  </a:cubicBezTo>
                  <a:cubicBezTo>
                    <a:pt x="1082" y="999"/>
                    <a:pt x="1015" y="1151"/>
                    <a:pt x="998" y="1286"/>
                  </a:cubicBezTo>
                  <a:cubicBezTo>
                    <a:pt x="964" y="1388"/>
                    <a:pt x="1049" y="1473"/>
                    <a:pt x="1150" y="1473"/>
                  </a:cubicBezTo>
                  <a:cubicBezTo>
                    <a:pt x="1353" y="1473"/>
                    <a:pt x="1489" y="1219"/>
                    <a:pt x="1489" y="931"/>
                  </a:cubicBezTo>
                  <a:cubicBezTo>
                    <a:pt x="1489" y="694"/>
                    <a:pt x="1336" y="525"/>
                    <a:pt x="1049" y="525"/>
                  </a:cubicBezTo>
                  <a:cubicBezTo>
                    <a:pt x="744" y="525"/>
                    <a:pt x="542" y="762"/>
                    <a:pt x="542" y="1033"/>
                  </a:cubicBezTo>
                  <a:cubicBezTo>
                    <a:pt x="542" y="1117"/>
                    <a:pt x="559" y="1185"/>
                    <a:pt x="608" y="1236"/>
                  </a:cubicBezTo>
                  <a:cubicBezTo>
                    <a:pt x="626" y="1253"/>
                    <a:pt x="626" y="1253"/>
                    <a:pt x="626" y="1286"/>
                  </a:cubicBezTo>
                  <a:cubicBezTo>
                    <a:pt x="626" y="1304"/>
                    <a:pt x="608" y="1354"/>
                    <a:pt x="608" y="1372"/>
                  </a:cubicBezTo>
                  <a:cubicBezTo>
                    <a:pt x="592" y="1405"/>
                    <a:pt x="576" y="1405"/>
                    <a:pt x="559" y="1388"/>
                  </a:cubicBezTo>
                  <a:cubicBezTo>
                    <a:pt x="406" y="1337"/>
                    <a:pt x="339" y="1185"/>
                    <a:pt x="339" y="999"/>
                  </a:cubicBezTo>
                  <a:cubicBezTo>
                    <a:pt x="339" y="711"/>
                    <a:pt x="592" y="356"/>
                    <a:pt x="1082" y="356"/>
                  </a:cubicBezTo>
                  <a:cubicBezTo>
                    <a:pt x="1472" y="356"/>
                    <a:pt x="1743" y="644"/>
                    <a:pt x="1743" y="948"/>
                  </a:cubicBezTo>
                  <a:cubicBezTo>
                    <a:pt x="1743" y="1354"/>
                    <a:pt x="1506" y="1659"/>
                    <a:pt x="1184" y="1659"/>
                  </a:cubicBezTo>
                  <a:cubicBezTo>
                    <a:pt x="1066" y="1659"/>
                    <a:pt x="964" y="1591"/>
                    <a:pt x="930" y="1524"/>
                  </a:cubicBezTo>
                  <a:cubicBezTo>
                    <a:pt x="930" y="1524"/>
                    <a:pt x="862" y="1760"/>
                    <a:pt x="846" y="1811"/>
                  </a:cubicBezTo>
                  <a:cubicBezTo>
                    <a:pt x="828" y="1896"/>
                    <a:pt x="778" y="1981"/>
                    <a:pt x="744" y="2031"/>
                  </a:cubicBezTo>
                  <a:cubicBezTo>
                    <a:pt x="846" y="2065"/>
                    <a:pt x="930" y="2082"/>
                    <a:pt x="1032" y="2082"/>
                  </a:cubicBezTo>
                  <a:cubicBezTo>
                    <a:pt x="1607" y="2082"/>
                    <a:pt x="2081" y="1608"/>
                    <a:pt x="2081" y="1033"/>
                  </a:cubicBezTo>
                  <a:cubicBezTo>
                    <a:pt x="2081" y="474"/>
                    <a:pt x="1607" y="0"/>
                    <a:pt x="1032" y="0"/>
                  </a:cubicBezTo>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287" name="Google Shape;287;p54"/>
            <p:cNvSpPr/>
            <p:nvPr/>
          </p:nvSpPr>
          <p:spPr>
            <a:xfrm>
              <a:off x="1162498" y="2605396"/>
              <a:ext cx="1010028" cy="859280"/>
            </a:xfrm>
            <a:custGeom>
              <a:avLst/>
              <a:gdLst/>
              <a:ahLst/>
              <a:cxnLst/>
              <a:rect l="l" t="t" r="r" b="b"/>
              <a:pathLst>
                <a:path w="886" h="754" extrusionOk="0">
                  <a:moveTo>
                    <a:pt x="598" y="620"/>
                  </a:moveTo>
                  <a:lnTo>
                    <a:pt x="598" y="620"/>
                  </a:lnTo>
                  <a:cubicBezTo>
                    <a:pt x="598" y="665"/>
                    <a:pt x="598" y="753"/>
                    <a:pt x="598" y="753"/>
                  </a:cubicBezTo>
                  <a:cubicBezTo>
                    <a:pt x="0" y="753"/>
                    <a:pt x="0" y="753"/>
                    <a:pt x="0" y="753"/>
                  </a:cubicBezTo>
                  <a:cubicBezTo>
                    <a:pt x="0" y="598"/>
                    <a:pt x="0" y="598"/>
                    <a:pt x="0" y="598"/>
                  </a:cubicBezTo>
                  <a:cubicBezTo>
                    <a:pt x="0" y="553"/>
                    <a:pt x="44" y="531"/>
                    <a:pt x="66" y="531"/>
                  </a:cubicBezTo>
                  <a:cubicBezTo>
                    <a:pt x="155" y="487"/>
                    <a:pt x="177" y="465"/>
                    <a:pt x="177" y="399"/>
                  </a:cubicBezTo>
                  <a:cubicBezTo>
                    <a:pt x="177" y="354"/>
                    <a:pt x="155" y="376"/>
                    <a:pt x="133" y="287"/>
                  </a:cubicBezTo>
                  <a:cubicBezTo>
                    <a:pt x="133" y="265"/>
                    <a:pt x="110" y="287"/>
                    <a:pt x="110" y="221"/>
                  </a:cubicBezTo>
                  <a:cubicBezTo>
                    <a:pt x="110" y="199"/>
                    <a:pt x="133" y="199"/>
                    <a:pt x="133" y="199"/>
                  </a:cubicBezTo>
                  <a:cubicBezTo>
                    <a:pt x="133" y="199"/>
                    <a:pt x="110" y="155"/>
                    <a:pt x="110" y="133"/>
                  </a:cubicBezTo>
                  <a:cubicBezTo>
                    <a:pt x="110" y="88"/>
                    <a:pt x="133" y="0"/>
                    <a:pt x="244" y="0"/>
                  </a:cubicBezTo>
                  <a:cubicBezTo>
                    <a:pt x="376" y="0"/>
                    <a:pt x="399" y="88"/>
                    <a:pt x="399" y="133"/>
                  </a:cubicBezTo>
                  <a:cubicBezTo>
                    <a:pt x="399" y="155"/>
                    <a:pt x="376" y="199"/>
                    <a:pt x="376" y="199"/>
                  </a:cubicBezTo>
                  <a:cubicBezTo>
                    <a:pt x="376" y="199"/>
                    <a:pt x="399" y="199"/>
                    <a:pt x="399" y="221"/>
                  </a:cubicBezTo>
                  <a:cubicBezTo>
                    <a:pt x="399" y="287"/>
                    <a:pt x="376" y="265"/>
                    <a:pt x="376" y="287"/>
                  </a:cubicBezTo>
                  <a:cubicBezTo>
                    <a:pt x="354" y="376"/>
                    <a:pt x="332" y="354"/>
                    <a:pt x="332" y="399"/>
                  </a:cubicBezTo>
                  <a:cubicBezTo>
                    <a:pt x="332" y="465"/>
                    <a:pt x="354" y="487"/>
                    <a:pt x="443" y="531"/>
                  </a:cubicBezTo>
                  <a:cubicBezTo>
                    <a:pt x="532" y="553"/>
                    <a:pt x="598" y="598"/>
                    <a:pt x="598" y="620"/>
                  </a:cubicBezTo>
                  <a:close/>
                  <a:moveTo>
                    <a:pt x="687" y="753"/>
                  </a:moveTo>
                  <a:lnTo>
                    <a:pt x="687" y="753"/>
                  </a:lnTo>
                  <a:cubicBezTo>
                    <a:pt x="687" y="620"/>
                    <a:pt x="687" y="620"/>
                    <a:pt x="687" y="620"/>
                  </a:cubicBezTo>
                  <a:cubicBezTo>
                    <a:pt x="687" y="553"/>
                    <a:pt x="665" y="531"/>
                    <a:pt x="510" y="465"/>
                  </a:cubicBezTo>
                  <a:cubicBezTo>
                    <a:pt x="532" y="443"/>
                    <a:pt x="554" y="443"/>
                    <a:pt x="554" y="399"/>
                  </a:cubicBezTo>
                  <a:cubicBezTo>
                    <a:pt x="554" y="376"/>
                    <a:pt x="532" y="376"/>
                    <a:pt x="532" y="332"/>
                  </a:cubicBezTo>
                  <a:cubicBezTo>
                    <a:pt x="510" y="310"/>
                    <a:pt x="510" y="332"/>
                    <a:pt x="488" y="287"/>
                  </a:cubicBezTo>
                  <a:cubicBezTo>
                    <a:pt x="488" y="265"/>
                    <a:pt x="510" y="243"/>
                    <a:pt x="510" y="243"/>
                  </a:cubicBezTo>
                  <a:cubicBezTo>
                    <a:pt x="510" y="243"/>
                    <a:pt x="510" y="221"/>
                    <a:pt x="510" y="199"/>
                  </a:cubicBezTo>
                  <a:cubicBezTo>
                    <a:pt x="510" y="177"/>
                    <a:pt x="510" y="110"/>
                    <a:pt x="598" y="110"/>
                  </a:cubicBezTo>
                  <a:cubicBezTo>
                    <a:pt x="687" y="110"/>
                    <a:pt x="709" y="177"/>
                    <a:pt x="709" y="199"/>
                  </a:cubicBezTo>
                  <a:cubicBezTo>
                    <a:pt x="709" y="221"/>
                    <a:pt x="709" y="243"/>
                    <a:pt x="709" y="243"/>
                  </a:cubicBezTo>
                  <a:cubicBezTo>
                    <a:pt x="709" y="243"/>
                    <a:pt x="709" y="265"/>
                    <a:pt x="709" y="287"/>
                  </a:cubicBezTo>
                  <a:cubicBezTo>
                    <a:pt x="709" y="332"/>
                    <a:pt x="687" y="310"/>
                    <a:pt x="687" y="332"/>
                  </a:cubicBezTo>
                  <a:cubicBezTo>
                    <a:pt x="687" y="376"/>
                    <a:pt x="665" y="376"/>
                    <a:pt x="665" y="399"/>
                  </a:cubicBezTo>
                  <a:cubicBezTo>
                    <a:pt x="665" y="443"/>
                    <a:pt x="687" y="465"/>
                    <a:pt x="754" y="487"/>
                  </a:cubicBezTo>
                  <a:cubicBezTo>
                    <a:pt x="818" y="531"/>
                    <a:pt x="841" y="531"/>
                    <a:pt x="863" y="576"/>
                  </a:cubicBezTo>
                  <a:lnTo>
                    <a:pt x="885" y="753"/>
                  </a:lnTo>
                  <a:lnTo>
                    <a:pt x="687" y="753"/>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grpSp>
      <p:sp>
        <p:nvSpPr>
          <p:cNvPr id="288" name="Google Shape;288;p54"/>
          <p:cNvSpPr txBox="1">
            <a:spLocks noGrp="1"/>
          </p:cNvSpPr>
          <p:nvPr>
            <p:ph type="body" idx="1"/>
          </p:nvPr>
        </p:nvSpPr>
        <p:spPr>
          <a:xfrm>
            <a:off x="5076056" y="1923678"/>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89" name="Google Shape;289;p54"/>
          <p:cNvSpPr txBox="1">
            <a:spLocks noGrp="1"/>
          </p:cNvSpPr>
          <p:nvPr>
            <p:ph type="body" idx="2"/>
          </p:nvPr>
        </p:nvSpPr>
        <p:spPr>
          <a:xfrm>
            <a:off x="5076056" y="1635646"/>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0" name="Google Shape;290;p54"/>
          <p:cNvSpPr txBox="1">
            <a:spLocks noGrp="1"/>
          </p:cNvSpPr>
          <p:nvPr>
            <p:ph type="body" idx="3"/>
          </p:nvPr>
        </p:nvSpPr>
        <p:spPr>
          <a:xfrm>
            <a:off x="5076056" y="2859782"/>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1" name="Google Shape;291;p54"/>
          <p:cNvSpPr txBox="1">
            <a:spLocks noGrp="1"/>
          </p:cNvSpPr>
          <p:nvPr>
            <p:ph type="body" idx="4"/>
          </p:nvPr>
        </p:nvSpPr>
        <p:spPr>
          <a:xfrm>
            <a:off x="5076056" y="2571750"/>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2" name="Google Shape;292;p54"/>
          <p:cNvSpPr txBox="1">
            <a:spLocks noGrp="1"/>
          </p:cNvSpPr>
          <p:nvPr>
            <p:ph type="body" idx="5"/>
          </p:nvPr>
        </p:nvSpPr>
        <p:spPr>
          <a:xfrm>
            <a:off x="5076056" y="3795886"/>
            <a:ext cx="3168352"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6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293" name="Google Shape;293;p54"/>
          <p:cNvSpPr txBox="1">
            <a:spLocks noGrp="1"/>
          </p:cNvSpPr>
          <p:nvPr>
            <p:ph type="body" idx="6"/>
          </p:nvPr>
        </p:nvSpPr>
        <p:spPr>
          <a:xfrm>
            <a:off x="5076056" y="3507854"/>
            <a:ext cx="3168352" cy="43204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pic>
        <p:nvPicPr>
          <p:cNvPr id="294" name="Google Shape;294;p54" descr="FancyBracket._CoralPink.png"/>
          <p:cNvPicPr preferRelativeResize="0"/>
          <p:nvPr/>
        </p:nvPicPr>
        <p:blipFill rotWithShape="1">
          <a:blip r:embed="rId6">
            <a:alphaModFix/>
          </a:blip>
          <a:srcRect/>
          <a:stretch/>
        </p:blipFill>
        <p:spPr>
          <a:xfrm rot="-5400000">
            <a:off x="3396565" y="2595058"/>
            <a:ext cx="2782919" cy="720080"/>
          </a:xfrm>
          <a:prstGeom prst="rect">
            <a:avLst/>
          </a:prstGeom>
          <a:noFill/>
          <a:ln>
            <a:noFill/>
          </a:ln>
        </p:spPr>
      </p:pic>
      <p:sp>
        <p:nvSpPr>
          <p:cNvPr id="295" name="Google Shape;295;p5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5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5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emale Avatar">
  <p:cSld name="Female Avatar">
    <p:spTree>
      <p:nvGrpSpPr>
        <p:cNvPr id="1" name="Shape 298"/>
        <p:cNvGrpSpPr/>
        <p:nvPr/>
      </p:nvGrpSpPr>
      <p:grpSpPr>
        <a:xfrm>
          <a:off x="0" y="0"/>
          <a:ext cx="0" cy="0"/>
          <a:chOff x="0" y="0"/>
          <a:chExt cx="0" cy="0"/>
        </a:xfrm>
      </p:grpSpPr>
      <p:sp>
        <p:nvSpPr>
          <p:cNvPr id="299" name="Google Shape;299;p5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0" name="Google Shape;300;p55"/>
          <p:cNvSpPr/>
          <p:nvPr/>
        </p:nvSpPr>
        <p:spPr>
          <a:xfrm>
            <a:off x="3946185" y="1419622"/>
            <a:ext cx="1273887" cy="3256421"/>
          </a:xfrm>
          <a:custGeom>
            <a:avLst/>
            <a:gdLst/>
            <a:ahLst/>
            <a:cxnLst/>
            <a:rect l="l" t="t" r="r" b="b"/>
            <a:pathLst>
              <a:path w="3997" h="10214" extrusionOk="0">
                <a:moveTo>
                  <a:pt x="2854" y="4715"/>
                </a:moveTo>
                <a:lnTo>
                  <a:pt x="2854" y="4715"/>
                </a:lnTo>
                <a:cubicBezTo>
                  <a:pt x="2795" y="4475"/>
                  <a:pt x="2764" y="4325"/>
                  <a:pt x="2795" y="4325"/>
                </a:cubicBezTo>
                <a:cubicBezTo>
                  <a:pt x="2825" y="4325"/>
                  <a:pt x="2884" y="4294"/>
                  <a:pt x="2915" y="4265"/>
                </a:cubicBezTo>
                <a:cubicBezTo>
                  <a:pt x="2975" y="4235"/>
                  <a:pt x="3155" y="4085"/>
                  <a:pt x="3335" y="3965"/>
                </a:cubicBezTo>
                <a:cubicBezTo>
                  <a:pt x="3666" y="3693"/>
                  <a:pt x="3666" y="3693"/>
                  <a:pt x="3666" y="3693"/>
                </a:cubicBezTo>
                <a:cubicBezTo>
                  <a:pt x="3846" y="3544"/>
                  <a:pt x="3996" y="3394"/>
                  <a:pt x="3966" y="3333"/>
                </a:cubicBezTo>
                <a:cubicBezTo>
                  <a:pt x="3966" y="3244"/>
                  <a:pt x="3876" y="3093"/>
                  <a:pt x="3756" y="2973"/>
                </a:cubicBezTo>
                <a:cubicBezTo>
                  <a:pt x="3666" y="2852"/>
                  <a:pt x="3516" y="2673"/>
                  <a:pt x="3425" y="2582"/>
                </a:cubicBezTo>
                <a:cubicBezTo>
                  <a:pt x="3335" y="2492"/>
                  <a:pt x="3185" y="2282"/>
                  <a:pt x="3035" y="2131"/>
                </a:cubicBezTo>
                <a:cubicBezTo>
                  <a:pt x="2915" y="1981"/>
                  <a:pt x="2764" y="1831"/>
                  <a:pt x="2734" y="1802"/>
                </a:cubicBezTo>
                <a:cubicBezTo>
                  <a:pt x="2704" y="1802"/>
                  <a:pt x="2644" y="1771"/>
                  <a:pt x="2555" y="1741"/>
                </a:cubicBezTo>
                <a:cubicBezTo>
                  <a:pt x="2494" y="1741"/>
                  <a:pt x="2404" y="1651"/>
                  <a:pt x="2374" y="1591"/>
                </a:cubicBezTo>
                <a:cubicBezTo>
                  <a:pt x="2314" y="1531"/>
                  <a:pt x="2254" y="1501"/>
                  <a:pt x="2224" y="1501"/>
                </a:cubicBezTo>
                <a:cubicBezTo>
                  <a:pt x="2194" y="1531"/>
                  <a:pt x="2163" y="1531"/>
                  <a:pt x="2133" y="1531"/>
                </a:cubicBezTo>
                <a:cubicBezTo>
                  <a:pt x="2133" y="1501"/>
                  <a:pt x="2133" y="1471"/>
                  <a:pt x="2133" y="1471"/>
                </a:cubicBezTo>
                <a:cubicBezTo>
                  <a:pt x="2163" y="1441"/>
                  <a:pt x="2163" y="1410"/>
                  <a:pt x="2194" y="1381"/>
                </a:cubicBezTo>
                <a:cubicBezTo>
                  <a:pt x="2194" y="1381"/>
                  <a:pt x="2254" y="1351"/>
                  <a:pt x="2314" y="1321"/>
                </a:cubicBezTo>
                <a:cubicBezTo>
                  <a:pt x="2374" y="1321"/>
                  <a:pt x="2434" y="1290"/>
                  <a:pt x="2434" y="1260"/>
                </a:cubicBezTo>
                <a:cubicBezTo>
                  <a:pt x="2464" y="1231"/>
                  <a:pt x="2434" y="1170"/>
                  <a:pt x="2434" y="1140"/>
                </a:cubicBezTo>
                <a:cubicBezTo>
                  <a:pt x="2404" y="1080"/>
                  <a:pt x="2374" y="1080"/>
                  <a:pt x="2374" y="1110"/>
                </a:cubicBezTo>
                <a:cubicBezTo>
                  <a:pt x="2374" y="1110"/>
                  <a:pt x="2344" y="1140"/>
                  <a:pt x="2314" y="1110"/>
                </a:cubicBezTo>
                <a:cubicBezTo>
                  <a:pt x="2283" y="1110"/>
                  <a:pt x="2283" y="1080"/>
                  <a:pt x="2283" y="1050"/>
                </a:cubicBezTo>
                <a:cubicBezTo>
                  <a:pt x="2314" y="1050"/>
                  <a:pt x="2314" y="900"/>
                  <a:pt x="2344" y="781"/>
                </a:cubicBezTo>
                <a:cubicBezTo>
                  <a:pt x="2344" y="631"/>
                  <a:pt x="2283" y="450"/>
                  <a:pt x="2254" y="361"/>
                </a:cubicBezTo>
                <a:cubicBezTo>
                  <a:pt x="2194" y="270"/>
                  <a:pt x="2074" y="150"/>
                  <a:pt x="1954" y="90"/>
                </a:cubicBezTo>
                <a:cubicBezTo>
                  <a:pt x="1863" y="30"/>
                  <a:pt x="1683" y="0"/>
                  <a:pt x="1593" y="0"/>
                </a:cubicBezTo>
                <a:cubicBezTo>
                  <a:pt x="1503" y="0"/>
                  <a:pt x="1383" y="60"/>
                  <a:pt x="1292" y="90"/>
                </a:cubicBezTo>
                <a:cubicBezTo>
                  <a:pt x="1233" y="150"/>
                  <a:pt x="1142" y="240"/>
                  <a:pt x="1142" y="270"/>
                </a:cubicBezTo>
                <a:cubicBezTo>
                  <a:pt x="1142" y="330"/>
                  <a:pt x="1082" y="420"/>
                  <a:pt x="1052" y="481"/>
                </a:cubicBezTo>
                <a:cubicBezTo>
                  <a:pt x="992" y="570"/>
                  <a:pt x="962" y="661"/>
                  <a:pt x="962" y="751"/>
                </a:cubicBezTo>
                <a:cubicBezTo>
                  <a:pt x="992" y="811"/>
                  <a:pt x="1022" y="900"/>
                  <a:pt x="1082" y="930"/>
                </a:cubicBezTo>
                <a:cubicBezTo>
                  <a:pt x="1113" y="960"/>
                  <a:pt x="1172" y="1050"/>
                  <a:pt x="1172" y="1080"/>
                </a:cubicBezTo>
                <a:cubicBezTo>
                  <a:pt x="1202" y="1110"/>
                  <a:pt x="1202" y="1170"/>
                  <a:pt x="1172" y="1170"/>
                </a:cubicBezTo>
                <a:cubicBezTo>
                  <a:pt x="1142" y="1201"/>
                  <a:pt x="1082" y="1201"/>
                  <a:pt x="1082" y="1201"/>
                </a:cubicBezTo>
                <a:cubicBezTo>
                  <a:pt x="1052" y="1201"/>
                  <a:pt x="1022" y="1231"/>
                  <a:pt x="1022" y="1290"/>
                </a:cubicBezTo>
                <a:cubicBezTo>
                  <a:pt x="1022" y="1321"/>
                  <a:pt x="1052" y="1381"/>
                  <a:pt x="1113" y="1410"/>
                </a:cubicBezTo>
                <a:cubicBezTo>
                  <a:pt x="1142" y="1441"/>
                  <a:pt x="1233" y="1471"/>
                  <a:pt x="1263" y="1471"/>
                </a:cubicBezTo>
                <a:cubicBezTo>
                  <a:pt x="1292" y="1471"/>
                  <a:pt x="1353" y="1501"/>
                  <a:pt x="1383" y="1531"/>
                </a:cubicBezTo>
                <a:cubicBezTo>
                  <a:pt x="1413" y="1561"/>
                  <a:pt x="1413" y="1591"/>
                  <a:pt x="1383" y="1591"/>
                </a:cubicBezTo>
                <a:cubicBezTo>
                  <a:pt x="1353" y="1591"/>
                  <a:pt x="1292" y="1651"/>
                  <a:pt x="1263" y="1681"/>
                </a:cubicBezTo>
                <a:cubicBezTo>
                  <a:pt x="1202" y="1741"/>
                  <a:pt x="1082" y="1802"/>
                  <a:pt x="1022" y="1802"/>
                </a:cubicBezTo>
                <a:cubicBezTo>
                  <a:pt x="932" y="1831"/>
                  <a:pt x="812" y="1922"/>
                  <a:pt x="752" y="2011"/>
                </a:cubicBezTo>
                <a:cubicBezTo>
                  <a:pt x="692" y="2072"/>
                  <a:pt x="632" y="2312"/>
                  <a:pt x="601" y="2552"/>
                </a:cubicBezTo>
                <a:cubicBezTo>
                  <a:pt x="571" y="2973"/>
                  <a:pt x="571" y="2973"/>
                  <a:pt x="571" y="2973"/>
                </a:cubicBezTo>
                <a:cubicBezTo>
                  <a:pt x="571" y="3213"/>
                  <a:pt x="512" y="3484"/>
                  <a:pt x="481" y="3604"/>
                </a:cubicBezTo>
                <a:cubicBezTo>
                  <a:pt x="451" y="3724"/>
                  <a:pt x="421" y="4024"/>
                  <a:pt x="421" y="4235"/>
                </a:cubicBezTo>
                <a:cubicBezTo>
                  <a:pt x="421" y="4625"/>
                  <a:pt x="421" y="4625"/>
                  <a:pt x="421" y="4625"/>
                </a:cubicBezTo>
                <a:cubicBezTo>
                  <a:pt x="421" y="4836"/>
                  <a:pt x="392" y="5106"/>
                  <a:pt x="392" y="5196"/>
                </a:cubicBezTo>
                <a:cubicBezTo>
                  <a:pt x="361" y="5316"/>
                  <a:pt x="361" y="5436"/>
                  <a:pt x="361" y="5496"/>
                </a:cubicBezTo>
                <a:cubicBezTo>
                  <a:pt x="361" y="5557"/>
                  <a:pt x="421" y="5647"/>
                  <a:pt x="481" y="5706"/>
                </a:cubicBezTo>
                <a:cubicBezTo>
                  <a:pt x="571" y="5767"/>
                  <a:pt x="571" y="5977"/>
                  <a:pt x="512" y="6187"/>
                </a:cubicBezTo>
                <a:cubicBezTo>
                  <a:pt x="451" y="6427"/>
                  <a:pt x="451" y="6427"/>
                  <a:pt x="451" y="6427"/>
                </a:cubicBezTo>
                <a:cubicBezTo>
                  <a:pt x="392" y="6638"/>
                  <a:pt x="421" y="6788"/>
                  <a:pt x="512" y="6788"/>
                </a:cubicBezTo>
                <a:cubicBezTo>
                  <a:pt x="601" y="6788"/>
                  <a:pt x="662" y="6878"/>
                  <a:pt x="632" y="6999"/>
                </a:cubicBezTo>
                <a:cubicBezTo>
                  <a:pt x="632" y="7089"/>
                  <a:pt x="571" y="7269"/>
                  <a:pt x="512" y="7389"/>
                </a:cubicBezTo>
                <a:cubicBezTo>
                  <a:pt x="481" y="7509"/>
                  <a:pt x="421" y="7779"/>
                  <a:pt x="392" y="8019"/>
                </a:cubicBezTo>
                <a:cubicBezTo>
                  <a:pt x="301" y="8561"/>
                  <a:pt x="301" y="8561"/>
                  <a:pt x="301" y="8561"/>
                </a:cubicBezTo>
                <a:cubicBezTo>
                  <a:pt x="272" y="8771"/>
                  <a:pt x="211" y="9101"/>
                  <a:pt x="181" y="9311"/>
                </a:cubicBezTo>
                <a:cubicBezTo>
                  <a:pt x="151" y="9492"/>
                  <a:pt x="91" y="9672"/>
                  <a:pt x="61" y="9672"/>
                </a:cubicBezTo>
                <a:cubicBezTo>
                  <a:pt x="61" y="9702"/>
                  <a:pt x="31" y="9792"/>
                  <a:pt x="0" y="9882"/>
                </a:cubicBezTo>
                <a:cubicBezTo>
                  <a:pt x="0" y="9942"/>
                  <a:pt x="31" y="10032"/>
                  <a:pt x="91" y="10062"/>
                </a:cubicBezTo>
                <a:cubicBezTo>
                  <a:pt x="121" y="10093"/>
                  <a:pt x="211" y="10093"/>
                  <a:pt x="272" y="10062"/>
                </a:cubicBezTo>
                <a:cubicBezTo>
                  <a:pt x="361" y="10062"/>
                  <a:pt x="421" y="10003"/>
                  <a:pt x="451" y="9973"/>
                </a:cubicBezTo>
                <a:cubicBezTo>
                  <a:pt x="512" y="9942"/>
                  <a:pt x="542" y="9853"/>
                  <a:pt x="542" y="9792"/>
                </a:cubicBezTo>
                <a:cubicBezTo>
                  <a:pt x="542" y="9702"/>
                  <a:pt x="542" y="9612"/>
                  <a:pt x="571" y="9582"/>
                </a:cubicBezTo>
                <a:cubicBezTo>
                  <a:pt x="571" y="9552"/>
                  <a:pt x="571" y="9461"/>
                  <a:pt x="571" y="9432"/>
                </a:cubicBezTo>
                <a:cubicBezTo>
                  <a:pt x="571" y="9372"/>
                  <a:pt x="571" y="9252"/>
                  <a:pt x="571" y="9132"/>
                </a:cubicBezTo>
                <a:cubicBezTo>
                  <a:pt x="571" y="9041"/>
                  <a:pt x="632" y="8801"/>
                  <a:pt x="692" y="8651"/>
                </a:cubicBezTo>
                <a:cubicBezTo>
                  <a:pt x="782" y="8500"/>
                  <a:pt x="902" y="8200"/>
                  <a:pt x="992" y="8019"/>
                </a:cubicBezTo>
                <a:cubicBezTo>
                  <a:pt x="1082" y="7840"/>
                  <a:pt x="1142" y="7599"/>
                  <a:pt x="1142" y="7509"/>
                </a:cubicBezTo>
                <a:cubicBezTo>
                  <a:pt x="1142" y="7419"/>
                  <a:pt x="1172" y="7269"/>
                  <a:pt x="1202" y="7178"/>
                </a:cubicBezTo>
                <a:cubicBezTo>
                  <a:pt x="1263" y="7119"/>
                  <a:pt x="1292" y="6999"/>
                  <a:pt x="1322" y="6938"/>
                </a:cubicBezTo>
                <a:cubicBezTo>
                  <a:pt x="1322" y="6908"/>
                  <a:pt x="1503" y="6849"/>
                  <a:pt x="1743" y="6818"/>
                </a:cubicBezTo>
                <a:lnTo>
                  <a:pt x="1743" y="6818"/>
                </a:lnTo>
                <a:cubicBezTo>
                  <a:pt x="1984" y="6818"/>
                  <a:pt x="2163" y="6849"/>
                  <a:pt x="2163" y="6908"/>
                </a:cubicBezTo>
                <a:cubicBezTo>
                  <a:pt x="2163" y="6938"/>
                  <a:pt x="2194" y="7089"/>
                  <a:pt x="2224" y="7239"/>
                </a:cubicBezTo>
                <a:cubicBezTo>
                  <a:pt x="2254" y="7359"/>
                  <a:pt x="2283" y="7570"/>
                  <a:pt x="2283" y="7690"/>
                </a:cubicBezTo>
                <a:cubicBezTo>
                  <a:pt x="2283" y="7840"/>
                  <a:pt x="2314" y="8110"/>
                  <a:pt x="2344" y="8320"/>
                </a:cubicBezTo>
                <a:cubicBezTo>
                  <a:pt x="2374" y="8500"/>
                  <a:pt x="2404" y="8771"/>
                  <a:pt x="2404" y="8861"/>
                </a:cubicBezTo>
                <a:cubicBezTo>
                  <a:pt x="2404" y="8981"/>
                  <a:pt x="2404" y="9191"/>
                  <a:pt x="2404" y="9372"/>
                </a:cubicBezTo>
                <a:cubicBezTo>
                  <a:pt x="2404" y="9522"/>
                  <a:pt x="2374" y="9702"/>
                  <a:pt x="2374" y="9762"/>
                </a:cubicBezTo>
                <a:cubicBezTo>
                  <a:pt x="2374" y="9822"/>
                  <a:pt x="2374" y="9912"/>
                  <a:pt x="2374" y="10003"/>
                </a:cubicBezTo>
                <a:cubicBezTo>
                  <a:pt x="2374" y="10062"/>
                  <a:pt x="2434" y="10153"/>
                  <a:pt x="2494" y="10182"/>
                </a:cubicBezTo>
                <a:cubicBezTo>
                  <a:pt x="2584" y="10213"/>
                  <a:pt x="2675" y="10182"/>
                  <a:pt x="2734" y="10153"/>
                </a:cubicBezTo>
                <a:cubicBezTo>
                  <a:pt x="2795" y="10123"/>
                  <a:pt x="2825" y="10062"/>
                  <a:pt x="2854" y="10003"/>
                </a:cubicBezTo>
                <a:cubicBezTo>
                  <a:pt x="2854" y="9942"/>
                  <a:pt x="2825" y="9853"/>
                  <a:pt x="2795" y="9762"/>
                </a:cubicBezTo>
                <a:cubicBezTo>
                  <a:pt x="2764" y="9672"/>
                  <a:pt x="2734" y="9461"/>
                  <a:pt x="2734" y="9282"/>
                </a:cubicBezTo>
                <a:cubicBezTo>
                  <a:pt x="2734" y="9101"/>
                  <a:pt x="2764" y="8771"/>
                  <a:pt x="2825" y="8561"/>
                </a:cubicBezTo>
                <a:cubicBezTo>
                  <a:pt x="2825" y="8411"/>
                  <a:pt x="2825" y="8411"/>
                  <a:pt x="2825" y="8411"/>
                </a:cubicBezTo>
                <a:cubicBezTo>
                  <a:pt x="2884" y="8200"/>
                  <a:pt x="2884" y="7840"/>
                  <a:pt x="2884" y="7599"/>
                </a:cubicBezTo>
                <a:cubicBezTo>
                  <a:pt x="2854" y="7509"/>
                  <a:pt x="2854" y="7509"/>
                  <a:pt x="2854" y="7509"/>
                </a:cubicBezTo>
                <a:cubicBezTo>
                  <a:pt x="2854" y="7298"/>
                  <a:pt x="2825" y="7058"/>
                  <a:pt x="2795" y="6969"/>
                </a:cubicBezTo>
                <a:cubicBezTo>
                  <a:pt x="2795" y="6878"/>
                  <a:pt x="2825" y="6788"/>
                  <a:pt x="2884" y="6758"/>
                </a:cubicBezTo>
                <a:cubicBezTo>
                  <a:pt x="2945" y="6758"/>
                  <a:pt x="3065" y="6728"/>
                  <a:pt x="3125" y="6698"/>
                </a:cubicBezTo>
                <a:cubicBezTo>
                  <a:pt x="3215" y="6698"/>
                  <a:pt x="3245" y="6518"/>
                  <a:pt x="3185" y="6307"/>
                </a:cubicBezTo>
                <a:cubicBezTo>
                  <a:pt x="3095" y="5767"/>
                  <a:pt x="3095" y="5767"/>
                  <a:pt x="3095" y="5767"/>
                </a:cubicBezTo>
                <a:cubicBezTo>
                  <a:pt x="3065" y="5557"/>
                  <a:pt x="2975" y="5196"/>
                  <a:pt x="2915" y="4986"/>
                </a:cubicBezTo>
                <a:lnTo>
                  <a:pt x="2854" y="4715"/>
                </a:lnTo>
                <a:close/>
                <a:moveTo>
                  <a:pt x="632" y="5436"/>
                </a:moveTo>
                <a:lnTo>
                  <a:pt x="632" y="5436"/>
                </a:lnTo>
                <a:cubicBezTo>
                  <a:pt x="632" y="5527"/>
                  <a:pt x="601" y="5557"/>
                  <a:pt x="601" y="5496"/>
                </a:cubicBezTo>
                <a:cubicBezTo>
                  <a:pt x="571" y="5466"/>
                  <a:pt x="601" y="5407"/>
                  <a:pt x="601" y="5376"/>
                </a:cubicBezTo>
                <a:cubicBezTo>
                  <a:pt x="632" y="5346"/>
                  <a:pt x="632" y="5376"/>
                  <a:pt x="632" y="5436"/>
                </a:cubicBezTo>
                <a:close/>
                <a:moveTo>
                  <a:pt x="902" y="3724"/>
                </a:moveTo>
                <a:lnTo>
                  <a:pt x="902" y="3724"/>
                </a:lnTo>
                <a:cubicBezTo>
                  <a:pt x="902" y="3814"/>
                  <a:pt x="902" y="4054"/>
                  <a:pt x="872" y="4265"/>
                </a:cubicBezTo>
                <a:cubicBezTo>
                  <a:pt x="842" y="4445"/>
                  <a:pt x="812" y="4655"/>
                  <a:pt x="812" y="4745"/>
                </a:cubicBezTo>
                <a:cubicBezTo>
                  <a:pt x="812" y="4836"/>
                  <a:pt x="812" y="4926"/>
                  <a:pt x="782" y="4986"/>
                </a:cubicBezTo>
                <a:cubicBezTo>
                  <a:pt x="752" y="5015"/>
                  <a:pt x="721" y="5015"/>
                  <a:pt x="692" y="4956"/>
                </a:cubicBezTo>
                <a:cubicBezTo>
                  <a:pt x="692" y="4895"/>
                  <a:pt x="692" y="4715"/>
                  <a:pt x="721" y="4565"/>
                </a:cubicBezTo>
                <a:cubicBezTo>
                  <a:pt x="752" y="4414"/>
                  <a:pt x="782" y="4205"/>
                  <a:pt x="812" y="4085"/>
                </a:cubicBezTo>
                <a:cubicBezTo>
                  <a:pt x="812" y="3965"/>
                  <a:pt x="842" y="3784"/>
                  <a:pt x="872" y="3693"/>
                </a:cubicBezTo>
                <a:cubicBezTo>
                  <a:pt x="872" y="3634"/>
                  <a:pt x="902" y="3634"/>
                  <a:pt x="902" y="3724"/>
                </a:cubicBezTo>
                <a:close/>
                <a:moveTo>
                  <a:pt x="2644" y="3784"/>
                </a:moveTo>
                <a:lnTo>
                  <a:pt x="2644" y="3784"/>
                </a:lnTo>
                <a:cubicBezTo>
                  <a:pt x="2555" y="3693"/>
                  <a:pt x="2494" y="3544"/>
                  <a:pt x="2464" y="3423"/>
                </a:cubicBezTo>
                <a:cubicBezTo>
                  <a:pt x="2464" y="3333"/>
                  <a:pt x="2524" y="3093"/>
                  <a:pt x="2614" y="2943"/>
                </a:cubicBezTo>
                <a:cubicBezTo>
                  <a:pt x="2675" y="2763"/>
                  <a:pt x="2795" y="2673"/>
                  <a:pt x="2884" y="2732"/>
                </a:cubicBezTo>
                <a:cubicBezTo>
                  <a:pt x="2975" y="2823"/>
                  <a:pt x="3155" y="2973"/>
                  <a:pt x="3275" y="3063"/>
                </a:cubicBezTo>
                <a:cubicBezTo>
                  <a:pt x="3396" y="3183"/>
                  <a:pt x="3425" y="3394"/>
                  <a:pt x="3365" y="3514"/>
                </a:cubicBezTo>
                <a:cubicBezTo>
                  <a:pt x="3275" y="3634"/>
                  <a:pt x="3125" y="3784"/>
                  <a:pt x="3095" y="3814"/>
                </a:cubicBezTo>
                <a:cubicBezTo>
                  <a:pt x="3035" y="3874"/>
                  <a:pt x="2945" y="3904"/>
                  <a:pt x="2884" y="3934"/>
                </a:cubicBezTo>
                <a:cubicBezTo>
                  <a:pt x="2825" y="3965"/>
                  <a:pt x="2734" y="3904"/>
                  <a:pt x="2644" y="3784"/>
                </a:cubicBezTo>
                <a:close/>
              </a:path>
            </a:pathLst>
          </a:cu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301" name="Google Shape;301;p55"/>
          <p:cNvSpPr txBox="1">
            <a:spLocks noGrp="1"/>
          </p:cNvSpPr>
          <p:nvPr>
            <p:ph type="body" idx="1"/>
          </p:nvPr>
        </p:nvSpPr>
        <p:spPr>
          <a:xfrm>
            <a:off x="622818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2" name="Google Shape;302;p55"/>
          <p:cNvSpPr txBox="1">
            <a:spLocks noGrp="1"/>
          </p:cNvSpPr>
          <p:nvPr>
            <p:ph type="body" idx="2"/>
          </p:nvPr>
        </p:nvSpPr>
        <p:spPr>
          <a:xfrm>
            <a:off x="622818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3" name="Google Shape;303;p55"/>
          <p:cNvSpPr txBox="1">
            <a:spLocks noGrp="1"/>
          </p:cNvSpPr>
          <p:nvPr>
            <p:ph type="body" idx="3"/>
          </p:nvPr>
        </p:nvSpPr>
        <p:spPr>
          <a:xfrm>
            <a:off x="622818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4" name="Google Shape;304;p55"/>
          <p:cNvSpPr txBox="1">
            <a:spLocks noGrp="1"/>
          </p:cNvSpPr>
          <p:nvPr>
            <p:ph type="body" idx="4"/>
          </p:nvPr>
        </p:nvSpPr>
        <p:spPr>
          <a:xfrm>
            <a:off x="622818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5" name="Google Shape;305;p55"/>
          <p:cNvSpPr txBox="1">
            <a:spLocks noGrp="1"/>
          </p:cNvSpPr>
          <p:nvPr>
            <p:ph type="body" idx="5"/>
          </p:nvPr>
        </p:nvSpPr>
        <p:spPr>
          <a:xfrm>
            <a:off x="622818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6" name="Google Shape;306;p55"/>
          <p:cNvSpPr txBox="1">
            <a:spLocks noGrp="1"/>
          </p:cNvSpPr>
          <p:nvPr>
            <p:ph type="body" idx="6"/>
          </p:nvPr>
        </p:nvSpPr>
        <p:spPr>
          <a:xfrm>
            <a:off x="622818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7" name="Google Shape;307;p55"/>
          <p:cNvSpPr txBox="1">
            <a:spLocks noGrp="1"/>
          </p:cNvSpPr>
          <p:nvPr>
            <p:ph type="body" idx="7"/>
          </p:nvPr>
        </p:nvSpPr>
        <p:spPr>
          <a:xfrm>
            <a:off x="147584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8" name="Google Shape;308;p55"/>
          <p:cNvSpPr txBox="1">
            <a:spLocks noGrp="1"/>
          </p:cNvSpPr>
          <p:nvPr>
            <p:ph type="body" idx="8"/>
          </p:nvPr>
        </p:nvSpPr>
        <p:spPr>
          <a:xfrm>
            <a:off x="147584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09" name="Google Shape;309;p55"/>
          <p:cNvSpPr txBox="1">
            <a:spLocks noGrp="1"/>
          </p:cNvSpPr>
          <p:nvPr>
            <p:ph type="body" idx="9"/>
          </p:nvPr>
        </p:nvSpPr>
        <p:spPr>
          <a:xfrm>
            <a:off x="147584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0" name="Google Shape;310;p55"/>
          <p:cNvSpPr txBox="1">
            <a:spLocks noGrp="1"/>
          </p:cNvSpPr>
          <p:nvPr>
            <p:ph type="body" idx="13"/>
          </p:nvPr>
        </p:nvSpPr>
        <p:spPr>
          <a:xfrm>
            <a:off x="147584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1" name="Google Shape;311;p55"/>
          <p:cNvSpPr txBox="1">
            <a:spLocks noGrp="1"/>
          </p:cNvSpPr>
          <p:nvPr>
            <p:ph type="body" idx="14"/>
          </p:nvPr>
        </p:nvSpPr>
        <p:spPr>
          <a:xfrm>
            <a:off x="147584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2" name="Google Shape;312;p55"/>
          <p:cNvSpPr txBox="1">
            <a:spLocks noGrp="1"/>
          </p:cNvSpPr>
          <p:nvPr>
            <p:ph type="body" idx="15"/>
          </p:nvPr>
        </p:nvSpPr>
        <p:spPr>
          <a:xfrm>
            <a:off x="147584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13" name="Google Shape;313;p55"/>
          <p:cNvSpPr/>
          <p:nvPr/>
        </p:nvSpPr>
        <p:spPr>
          <a:xfrm>
            <a:off x="827584" y="1491630"/>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4" name="Google Shape;314;p55"/>
          <p:cNvSpPr/>
          <p:nvPr/>
        </p:nvSpPr>
        <p:spPr>
          <a:xfrm>
            <a:off x="827584" y="2499742"/>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5" name="Google Shape;315;p55"/>
          <p:cNvSpPr/>
          <p:nvPr/>
        </p:nvSpPr>
        <p:spPr>
          <a:xfrm>
            <a:off x="827584" y="3507854"/>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6" name="Google Shape;316;p55"/>
          <p:cNvSpPr/>
          <p:nvPr/>
        </p:nvSpPr>
        <p:spPr>
          <a:xfrm>
            <a:off x="5555024" y="1491630"/>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7" name="Google Shape;317;p55"/>
          <p:cNvSpPr/>
          <p:nvPr/>
        </p:nvSpPr>
        <p:spPr>
          <a:xfrm>
            <a:off x="5555024" y="2499742"/>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8" name="Google Shape;318;p55"/>
          <p:cNvSpPr/>
          <p:nvPr/>
        </p:nvSpPr>
        <p:spPr>
          <a:xfrm>
            <a:off x="5555024" y="3507854"/>
            <a:ext cx="601152" cy="601074"/>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19" name="Google Shape;319;p55"/>
          <p:cNvSpPr/>
          <p:nvPr/>
        </p:nvSpPr>
        <p:spPr>
          <a:xfrm>
            <a:off x="827772" y="1491630"/>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320" name="Google Shape;320;p55"/>
          <p:cNvSpPr/>
          <p:nvPr/>
        </p:nvSpPr>
        <p:spPr>
          <a:xfrm>
            <a:off x="827772" y="2499742"/>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321" name="Google Shape;321;p55"/>
          <p:cNvSpPr/>
          <p:nvPr/>
        </p:nvSpPr>
        <p:spPr>
          <a:xfrm>
            <a:off x="827772" y="3507854"/>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322" name="Google Shape;322;p55"/>
          <p:cNvSpPr/>
          <p:nvPr/>
        </p:nvSpPr>
        <p:spPr>
          <a:xfrm>
            <a:off x="5508104" y="1491630"/>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323" name="Google Shape;323;p55"/>
          <p:cNvSpPr/>
          <p:nvPr/>
        </p:nvSpPr>
        <p:spPr>
          <a:xfrm>
            <a:off x="5508104" y="2499742"/>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sp>
        <p:nvSpPr>
          <p:cNvPr id="324" name="Google Shape;324;p55"/>
          <p:cNvSpPr/>
          <p:nvPr/>
        </p:nvSpPr>
        <p:spPr>
          <a:xfrm>
            <a:off x="5508104" y="3507854"/>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6</a:t>
            </a:r>
            <a:endParaRPr/>
          </a:p>
        </p:txBody>
      </p:sp>
      <p:sp>
        <p:nvSpPr>
          <p:cNvPr id="325" name="Google Shape;325;p5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5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5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le Avatar">
  <p:cSld name="Male Avatar">
    <p:spTree>
      <p:nvGrpSpPr>
        <p:cNvPr id="1" name="Shape 328"/>
        <p:cNvGrpSpPr/>
        <p:nvPr/>
      </p:nvGrpSpPr>
      <p:grpSpPr>
        <a:xfrm>
          <a:off x="0" y="0"/>
          <a:ext cx="0" cy="0"/>
          <a:chOff x="0" y="0"/>
          <a:chExt cx="0" cy="0"/>
        </a:xfrm>
      </p:grpSpPr>
      <p:sp>
        <p:nvSpPr>
          <p:cNvPr id="329" name="Google Shape;329;p56"/>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0" name="Google Shape;330;p56"/>
          <p:cNvSpPr txBox="1">
            <a:spLocks noGrp="1"/>
          </p:cNvSpPr>
          <p:nvPr>
            <p:ph type="body" idx="1"/>
          </p:nvPr>
        </p:nvSpPr>
        <p:spPr>
          <a:xfrm>
            <a:off x="622818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1" name="Google Shape;331;p56"/>
          <p:cNvSpPr txBox="1">
            <a:spLocks noGrp="1"/>
          </p:cNvSpPr>
          <p:nvPr>
            <p:ph type="body" idx="2"/>
          </p:nvPr>
        </p:nvSpPr>
        <p:spPr>
          <a:xfrm>
            <a:off x="622818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2" name="Google Shape;332;p56"/>
          <p:cNvSpPr txBox="1">
            <a:spLocks noGrp="1"/>
          </p:cNvSpPr>
          <p:nvPr>
            <p:ph type="body" idx="3"/>
          </p:nvPr>
        </p:nvSpPr>
        <p:spPr>
          <a:xfrm>
            <a:off x="622818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3" name="Google Shape;333;p56"/>
          <p:cNvSpPr txBox="1">
            <a:spLocks noGrp="1"/>
          </p:cNvSpPr>
          <p:nvPr>
            <p:ph type="body" idx="4"/>
          </p:nvPr>
        </p:nvSpPr>
        <p:spPr>
          <a:xfrm>
            <a:off x="622818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4" name="Google Shape;334;p56"/>
          <p:cNvSpPr txBox="1">
            <a:spLocks noGrp="1"/>
          </p:cNvSpPr>
          <p:nvPr>
            <p:ph type="body" idx="5"/>
          </p:nvPr>
        </p:nvSpPr>
        <p:spPr>
          <a:xfrm>
            <a:off x="622818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5" name="Google Shape;335;p56"/>
          <p:cNvSpPr txBox="1">
            <a:spLocks noGrp="1"/>
          </p:cNvSpPr>
          <p:nvPr>
            <p:ph type="body" idx="6"/>
          </p:nvPr>
        </p:nvSpPr>
        <p:spPr>
          <a:xfrm>
            <a:off x="622818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6" name="Google Shape;336;p56"/>
          <p:cNvSpPr txBox="1">
            <a:spLocks noGrp="1"/>
          </p:cNvSpPr>
          <p:nvPr>
            <p:ph type="body" idx="7"/>
          </p:nvPr>
        </p:nvSpPr>
        <p:spPr>
          <a:xfrm>
            <a:off x="1475844" y="1707654"/>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7" name="Google Shape;337;p56"/>
          <p:cNvSpPr txBox="1">
            <a:spLocks noGrp="1"/>
          </p:cNvSpPr>
          <p:nvPr>
            <p:ph type="body" idx="8"/>
          </p:nvPr>
        </p:nvSpPr>
        <p:spPr>
          <a:xfrm>
            <a:off x="1475844" y="1491630"/>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8" name="Google Shape;338;p56"/>
          <p:cNvSpPr txBox="1">
            <a:spLocks noGrp="1"/>
          </p:cNvSpPr>
          <p:nvPr>
            <p:ph type="body" idx="9"/>
          </p:nvPr>
        </p:nvSpPr>
        <p:spPr>
          <a:xfrm>
            <a:off x="1475844" y="2715766"/>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39" name="Google Shape;339;p56"/>
          <p:cNvSpPr txBox="1">
            <a:spLocks noGrp="1"/>
          </p:cNvSpPr>
          <p:nvPr>
            <p:ph type="body" idx="13"/>
          </p:nvPr>
        </p:nvSpPr>
        <p:spPr>
          <a:xfrm>
            <a:off x="1475844" y="2499742"/>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0" name="Google Shape;340;p56"/>
          <p:cNvSpPr txBox="1">
            <a:spLocks noGrp="1"/>
          </p:cNvSpPr>
          <p:nvPr>
            <p:ph type="body" idx="14"/>
          </p:nvPr>
        </p:nvSpPr>
        <p:spPr>
          <a:xfrm>
            <a:off x="1475844" y="3723878"/>
            <a:ext cx="2016224" cy="5760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1" name="Google Shape;341;p56"/>
          <p:cNvSpPr txBox="1">
            <a:spLocks noGrp="1"/>
          </p:cNvSpPr>
          <p:nvPr>
            <p:ph type="body" idx="15"/>
          </p:nvPr>
        </p:nvSpPr>
        <p:spPr>
          <a:xfrm>
            <a:off x="1475844" y="3507854"/>
            <a:ext cx="2016224"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42" name="Google Shape;342;p56"/>
          <p:cNvSpPr/>
          <p:nvPr/>
        </p:nvSpPr>
        <p:spPr>
          <a:xfrm>
            <a:off x="827584" y="1491630"/>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3" name="Google Shape;343;p56"/>
          <p:cNvSpPr/>
          <p:nvPr/>
        </p:nvSpPr>
        <p:spPr>
          <a:xfrm>
            <a:off x="827584" y="2499742"/>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4" name="Google Shape;344;p56"/>
          <p:cNvSpPr/>
          <p:nvPr/>
        </p:nvSpPr>
        <p:spPr>
          <a:xfrm>
            <a:off x="827584" y="3507854"/>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5" name="Google Shape;345;p56"/>
          <p:cNvSpPr/>
          <p:nvPr/>
        </p:nvSpPr>
        <p:spPr>
          <a:xfrm>
            <a:off x="5555024" y="1491630"/>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6" name="Google Shape;346;p56"/>
          <p:cNvSpPr/>
          <p:nvPr/>
        </p:nvSpPr>
        <p:spPr>
          <a:xfrm>
            <a:off x="5555024" y="2499742"/>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7" name="Google Shape;347;p56"/>
          <p:cNvSpPr/>
          <p:nvPr/>
        </p:nvSpPr>
        <p:spPr>
          <a:xfrm>
            <a:off x="5555024" y="3507854"/>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348" name="Google Shape;348;p56"/>
          <p:cNvSpPr/>
          <p:nvPr/>
        </p:nvSpPr>
        <p:spPr>
          <a:xfrm>
            <a:off x="827772" y="1491630"/>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1</a:t>
            </a:r>
            <a:endParaRPr/>
          </a:p>
        </p:txBody>
      </p:sp>
      <p:sp>
        <p:nvSpPr>
          <p:cNvPr id="349" name="Google Shape;349;p56"/>
          <p:cNvSpPr/>
          <p:nvPr/>
        </p:nvSpPr>
        <p:spPr>
          <a:xfrm>
            <a:off x="827772" y="2499742"/>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2</a:t>
            </a:r>
            <a:endParaRPr/>
          </a:p>
        </p:txBody>
      </p:sp>
      <p:sp>
        <p:nvSpPr>
          <p:cNvPr id="350" name="Google Shape;350;p56"/>
          <p:cNvSpPr/>
          <p:nvPr/>
        </p:nvSpPr>
        <p:spPr>
          <a:xfrm>
            <a:off x="827772" y="3507854"/>
            <a:ext cx="576064"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3</a:t>
            </a:r>
            <a:endParaRPr/>
          </a:p>
        </p:txBody>
      </p:sp>
      <p:sp>
        <p:nvSpPr>
          <p:cNvPr id="351" name="Google Shape;351;p56"/>
          <p:cNvSpPr/>
          <p:nvPr/>
        </p:nvSpPr>
        <p:spPr>
          <a:xfrm>
            <a:off x="5508104" y="1491630"/>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4</a:t>
            </a:r>
            <a:endParaRPr/>
          </a:p>
        </p:txBody>
      </p:sp>
      <p:sp>
        <p:nvSpPr>
          <p:cNvPr id="352" name="Google Shape;352;p56"/>
          <p:cNvSpPr/>
          <p:nvPr/>
        </p:nvSpPr>
        <p:spPr>
          <a:xfrm>
            <a:off x="5508104" y="2499742"/>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5</a:t>
            </a:r>
            <a:endParaRPr/>
          </a:p>
        </p:txBody>
      </p:sp>
      <p:sp>
        <p:nvSpPr>
          <p:cNvPr id="353" name="Google Shape;353;p56"/>
          <p:cNvSpPr/>
          <p:nvPr/>
        </p:nvSpPr>
        <p:spPr>
          <a:xfrm>
            <a:off x="5508104" y="3507854"/>
            <a:ext cx="648072" cy="55399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zh-TW" sz="3600">
                <a:solidFill>
                  <a:srgbClr val="FFFFFF"/>
                </a:solidFill>
                <a:latin typeface="Arial"/>
                <a:ea typeface="Arial"/>
                <a:cs typeface="Arial"/>
                <a:sym typeface="Arial"/>
              </a:rPr>
              <a:t>6</a:t>
            </a:r>
            <a:endParaRPr/>
          </a:p>
        </p:txBody>
      </p:sp>
      <p:sp>
        <p:nvSpPr>
          <p:cNvPr id="354" name="Google Shape;354;p56"/>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56"/>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56"/>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
        <p:nvSpPr>
          <p:cNvPr id="357" name="Google Shape;357;p56"/>
          <p:cNvSpPr/>
          <p:nvPr/>
        </p:nvSpPr>
        <p:spPr>
          <a:xfrm>
            <a:off x="3995936" y="1347614"/>
            <a:ext cx="1080120" cy="3274983"/>
          </a:xfrm>
          <a:custGeom>
            <a:avLst/>
            <a:gdLst/>
            <a:ahLst/>
            <a:cxnLst/>
            <a:rect l="l" t="t" r="r" b="b"/>
            <a:pathLst>
              <a:path w="3575" h="10845" extrusionOk="0">
                <a:moveTo>
                  <a:pt x="210" y="2703"/>
                </a:moveTo>
                <a:lnTo>
                  <a:pt x="210" y="2703"/>
                </a:lnTo>
                <a:cubicBezTo>
                  <a:pt x="210" y="2703"/>
                  <a:pt x="180" y="2823"/>
                  <a:pt x="150" y="2943"/>
                </a:cubicBezTo>
                <a:cubicBezTo>
                  <a:pt x="90" y="3093"/>
                  <a:pt x="60" y="3304"/>
                  <a:pt x="30" y="3394"/>
                </a:cubicBezTo>
                <a:cubicBezTo>
                  <a:pt x="30" y="3514"/>
                  <a:pt x="0" y="3754"/>
                  <a:pt x="30" y="3995"/>
                </a:cubicBezTo>
                <a:cubicBezTo>
                  <a:pt x="60" y="4565"/>
                  <a:pt x="60" y="4565"/>
                  <a:pt x="60" y="4565"/>
                </a:cubicBezTo>
                <a:cubicBezTo>
                  <a:pt x="60" y="4775"/>
                  <a:pt x="90" y="5136"/>
                  <a:pt x="121" y="5346"/>
                </a:cubicBezTo>
                <a:cubicBezTo>
                  <a:pt x="121" y="5467"/>
                  <a:pt x="121" y="5467"/>
                  <a:pt x="121" y="5467"/>
                </a:cubicBezTo>
                <a:cubicBezTo>
                  <a:pt x="150" y="5677"/>
                  <a:pt x="210" y="5857"/>
                  <a:pt x="210" y="5857"/>
                </a:cubicBezTo>
                <a:cubicBezTo>
                  <a:pt x="241" y="5857"/>
                  <a:pt x="271" y="5917"/>
                  <a:pt x="300" y="6007"/>
                </a:cubicBezTo>
                <a:cubicBezTo>
                  <a:pt x="330" y="6067"/>
                  <a:pt x="421" y="6158"/>
                  <a:pt x="481" y="6188"/>
                </a:cubicBezTo>
                <a:cubicBezTo>
                  <a:pt x="571" y="6217"/>
                  <a:pt x="661" y="6217"/>
                  <a:pt x="721" y="6217"/>
                </a:cubicBezTo>
                <a:cubicBezTo>
                  <a:pt x="781" y="6217"/>
                  <a:pt x="842" y="6398"/>
                  <a:pt x="871" y="6608"/>
                </a:cubicBezTo>
                <a:cubicBezTo>
                  <a:pt x="1112" y="8530"/>
                  <a:pt x="1112" y="8530"/>
                  <a:pt x="1112" y="8530"/>
                </a:cubicBezTo>
                <a:cubicBezTo>
                  <a:pt x="1141" y="8741"/>
                  <a:pt x="1202" y="9101"/>
                  <a:pt x="1202" y="9342"/>
                </a:cubicBezTo>
                <a:cubicBezTo>
                  <a:pt x="1262" y="9792"/>
                  <a:pt x="1262" y="9792"/>
                  <a:pt x="1262" y="9792"/>
                </a:cubicBezTo>
                <a:cubicBezTo>
                  <a:pt x="1291" y="10033"/>
                  <a:pt x="1352" y="10213"/>
                  <a:pt x="1352" y="10213"/>
                </a:cubicBezTo>
                <a:cubicBezTo>
                  <a:pt x="1382" y="10213"/>
                  <a:pt x="1382" y="10243"/>
                  <a:pt x="1382" y="10243"/>
                </a:cubicBezTo>
                <a:cubicBezTo>
                  <a:pt x="1352" y="10273"/>
                  <a:pt x="1322" y="10363"/>
                  <a:pt x="1291" y="10453"/>
                </a:cubicBezTo>
                <a:cubicBezTo>
                  <a:pt x="1262" y="10513"/>
                  <a:pt x="1202" y="10634"/>
                  <a:pt x="1202" y="10693"/>
                </a:cubicBezTo>
                <a:cubicBezTo>
                  <a:pt x="1171" y="10754"/>
                  <a:pt x="1171" y="10813"/>
                  <a:pt x="1202" y="10813"/>
                </a:cubicBezTo>
                <a:cubicBezTo>
                  <a:pt x="1232" y="10844"/>
                  <a:pt x="1352" y="10844"/>
                  <a:pt x="1472" y="10844"/>
                </a:cubicBezTo>
                <a:cubicBezTo>
                  <a:pt x="1563" y="10844"/>
                  <a:pt x="1683" y="10844"/>
                  <a:pt x="1712" y="10844"/>
                </a:cubicBezTo>
                <a:cubicBezTo>
                  <a:pt x="1712" y="10813"/>
                  <a:pt x="1742" y="10754"/>
                  <a:pt x="1742" y="10693"/>
                </a:cubicBezTo>
                <a:cubicBezTo>
                  <a:pt x="1742" y="10634"/>
                  <a:pt x="1772" y="10573"/>
                  <a:pt x="1803" y="10543"/>
                </a:cubicBezTo>
                <a:cubicBezTo>
                  <a:pt x="1803" y="10513"/>
                  <a:pt x="1833" y="10393"/>
                  <a:pt x="1833" y="10303"/>
                </a:cubicBezTo>
                <a:cubicBezTo>
                  <a:pt x="1833" y="10213"/>
                  <a:pt x="1862" y="10092"/>
                  <a:pt x="1892" y="10092"/>
                </a:cubicBezTo>
                <a:cubicBezTo>
                  <a:pt x="1892" y="10063"/>
                  <a:pt x="1892" y="9852"/>
                  <a:pt x="1862" y="9643"/>
                </a:cubicBezTo>
                <a:cubicBezTo>
                  <a:pt x="1833" y="9522"/>
                  <a:pt x="1833" y="9522"/>
                  <a:pt x="1833" y="9522"/>
                </a:cubicBezTo>
                <a:cubicBezTo>
                  <a:pt x="1803" y="9312"/>
                  <a:pt x="1772" y="9071"/>
                  <a:pt x="1772" y="8981"/>
                </a:cubicBezTo>
                <a:cubicBezTo>
                  <a:pt x="1772" y="8891"/>
                  <a:pt x="1742" y="8621"/>
                  <a:pt x="1742" y="8410"/>
                </a:cubicBezTo>
                <a:cubicBezTo>
                  <a:pt x="1742" y="8201"/>
                  <a:pt x="1742" y="7870"/>
                  <a:pt x="1742" y="7659"/>
                </a:cubicBezTo>
                <a:cubicBezTo>
                  <a:pt x="1742" y="7449"/>
                  <a:pt x="1772" y="7179"/>
                  <a:pt x="1772" y="7029"/>
                </a:cubicBezTo>
                <a:cubicBezTo>
                  <a:pt x="1803" y="6879"/>
                  <a:pt x="1862" y="6848"/>
                  <a:pt x="1923" y="6999"/>
                </a:cubicBezTo>
                <a:cubicBezTo>
                  <a:pt x="1953" y="7149"/>
                  <a:pt x="2012" y="7419"/>
                  <a:pt x="2012" y="7659"/>
                </a:cubicBezTo>
                <a:cubicBezTo>
                  <a:pt x="2043" y="7779"/>
                  <a:pt x="2043" y="7779"/>
                  <a:pt x="2043" y="7779"/>
                </a:cubicBezTo>
                <a:cubicBezTo>
                  <a:pt x="2043" y="7990"/>
                  <a:pt x="2073" y="8350"/>
                  <a:pt x="2073" y="8591"/>
                </a:cubicBezTo>
                <a:cubicBezTo>
                  <a:pt x="2103" y="8771"/>
                  <a:pt x="2103" y="8771"/>
                  <a:pt x="2103" y="8771"/>
                </a:cubicBezTo>
                <a:cubicBezTo>
                  <a:pt x="2103" y="9011"/>
                  <a:pt x="2133" y="9342"/>
                  <a:pt x="2163" y="9582"/>
                </a:cubicBezTo>
                <a:cubicBezTo>
                  <a:pt x="2193" y="9672"/>
                  <a:pt x="2193" y="9672"/>
                  <a:pt x="2193" y="9672"/>
                </a:cubicBezTo>
                <a:cubicBezTo>
                  <a:pt x="2223" y="9913"/>
                  <a:pt x="2253" y="10092"/>
                  <a:pt x="2253" y="10123"/>
                </a:cubicBezTo>
                <a:cubicBezTo>
                  <a:pt x="2253" y="10153"/>
                  <a:pt x="2253" y="10243"/>
                  <a:pt x="2253" y="10303"/>
                </a:cubicBezTo>
                <a:cubicBezTo>
                  <a:pt x="2253" y="10363"/>
                  <a:pt x="2253" y="10453"/>
                  <a:pt x="2253" y="10453"/>
                </a:cubicBezTo>
                <a:cubicBezTo>
                  <a:pt x="2283" y="10484"/>
                  <a:pt x="2313" y="10513"/>
                  <a:pt x="2313" y="10543"/>
                </a:cubicBezTo>
                <a:cubicBezTo>
                  <a:pt x="2343" y="10543"/>
                  <a:pt x="2373" y="10573"/>
                  <a:pt x="2373" y="10634"/>
                </a:cubicBezTo>
                <a:cubicBezTo>
                  <a:pt x="2373" y="10663"/>
                  <a:pt x="2433" y="10724"/>
                  <a:pt x="2463" y="10754"/>
                </a:cubicBezTo>
                <a:cubicBezTo>
                  <a:pt x="2493" y="10813"/>
                  <a:pt x="2554" y="10844"/>
                  <a:pt x="2583" y="10844"/>
                </a:cubicBezTo>
                <a:cubicBezTo>
                  <a:pt x="2644" y="10844"/>
                  <a:pt x="2674" y="10844"/>
                  <a:pt x="2704" y="10844"/>
                </a:cubicBezTo>
                <a:cubicBezTo>
                  <a:pt x="2733" y="10844"/>
                  <a:pt x="2794" y="10844"/>
                  <a:pt x="2854" y="10813"/>
                </a:cubicBezTo>
                <a:cubicBezTo>
                  <a:pt x="2884" y="10813"/>
                  <a:pt x="2944" y="10754"/>
                  <a:pt x="2944" y="10724"/>
                </a:cubicBezTo>
                <a:cubicBezTo>
                  <a:pt x="2944" y="10693"/>
                  <a:pt x="2944" y="10634"/>
                  <a:pt x="2944" y="10573"/>
                </a:cubicBezTo>
                <a:cubicBezTo>
                  <a:pt x="2914" y="10543"/>
                  <a:pt x="2854" y="10453"/>
                  <a:pt x="2824" y="10393"/>
                </a:cubicBezTo>
                <a:cubicBezTo>
                  <a:pt x="2764" y="10303"/>
                  <a:pt x="2733" y="10213"/>
                  <a:pt x="2733" y="10153"/>
                </a:cubicBezTo>
                <a:cubicBezTo>
                  <a:pt x="2733" y="10123"/>
                  <a:pt x="2733" y="10063"/>
                  <a:pt x="2764" y="10063"/>
                </a:cubicBezTo>
                <a:cubicBezTo>
                  <a:pt x="2764" y="10033"/>
                  <a:pt x="2764" y="9852"/>
                  <a:pt x="2794" y="9612"/>
                </a:cubicBezTo>
                <a:cubicBezTo>
                  <a:pt x="2794" y="9342"/>
                  <a:pt x="2794" y="9342"/>
                  <a:pt x="2794" y="9342"/>
                </a:cubicBezTo>
                <a:cubicBezTo>
                  <a:pt x="2794" y="9101"/>
                  <a:pt x="2794" y="8741"/>
                  <a:pt x="2794" y="8530"/>
                </a:cubicBezTo>
                <a:cubicBezTo>
                  <a:pt x="2794" y="8201"/>
                  <a:pt x="2794" y="8201"/>
                  <a:pt x="2794" y="8201"/>
                </a:cubicBezTo>
                <a:cubicBezTo>
                  <a:pt x="2764" y="7990"/>
                  <a:pt x="2794" y="7630"/>
                  <a:pt x="2824" y="7419"/>
                </a:cubicBezTo>
                <a:cubicBezTo>
                  <a:pt x="2884" y="6548"/>
                  <a:pt x="2884" y="6548"/>
                  <a:pt x="2884" y="6548"/>
                </a:cubicBezTo>
                <a:cubicBezTo>
                  <a:pt x="2914" y="6337"/>
                  <a:pt x="2914" y="6067"/>
                  <a:pt x="2914" y="5947"/>
                </a:cubicBezTo>
                <a:cubicBezTo>
                  <a:pt x="2914" y="5827"/>
                  <a:pt x="2974" y="5707"/>
                  <a:pt x="3034" y="5707"/>
                </a:cubicBezTo>
                <a:cubicBezTo>
                  <a:pt x="3094" y="5707"/>
                  <a:pt x="3154" y="5707"/>
                  <a:pt x="3184" y="5677"/>
                </a:cubicBezTo>
                <a:cubicBezTo>
                  <a:pt x="3214" y="5677"/>
                  <a:pt x="3245" y="5677"/>
                  <a:pt x="3245" y="5677"/>
                </a:cubicBezTo>
                <a:cubicBezTo>
                  <a:pt x="3275" y="5646"/>
                  <a:pt x="3304" y="5646"/>
                  <a:pt x="3304" y="5646"/>
                </a:cubicBezTo>
                <a:cubicBezTo>
                  <a:pt x="3334" y="5617"/>
                  <a:pt x="3365" y="5587"/>
                  <a:pt x="3365" y="5587"/>
                </a:cubicBezTo>
                <a:cubicBezTo>
                  <a:pt x="3395" y="5557"/>
                  <a:pt x="3425" y="5526"/>
                  <a:pt x="3425" y="5496"/>
                </a:cubicBezTo>
                <a:cubicBezTo>
                  <a:pt x="3454" y="5467"/>
                  <a:pt x="3454" y="5406"/>
                  <a:pt x="3454" y="5376"/>
                </a:cubicBezTo>
                <a:cubicBezTo>
                  <a:pt x="3454" y="5317"/>
                  <a:pt x="3485" y="5286"/>
                  <a:pt x="3515" y="5256"/>
                </a:cubicBezTo>
                <a:cubicBezTo>
                  <a:pt x="3545" y="5256"/>
                  <a:pt x="3574" y="5076"/>
                  <a:pt x="3574" y="4896"/>
                </a:cubicBezTo>
                <a:cubicBezTo>
                  <a:pt x="3545" y="4716"/>
                  <a:pt x="3574" y="4475"/>
                  <a:pt x="3574" y="4355"/>
                </a:cubicBezTo>
                <a:cubicBezTo>
                  <a:pt x="3574" y="4265"/>
                  <a:pt x="3574" y="4115"/>
                  <a:pt x="3515" y="4054"/>
                </a:cubicBezTo>
                <a:cubicBezTo>
                  <a:pt x="3485" y="3995"/>
                  <a:pt x="3425" y="3784"/>
                  <a:pt x="3395" y="3544"/>
                </a:cubicBezTo>
                <a:cubicBezTo>
                  <a:pt x="3275" y="3003"/>
                  <a:pt x="3275" y="3003"/>
                  <a:pt x="3275" y="3003"/>
                </a:cubicBezTo>
                <a:cubicBezTo>
                  <a:pt x="3245" y="2793"/>
                  <a:pt x="3154" y="2492"/>
                  <a:pt x="3064" y="2342"/>
                </a:cubicBezTo>
                <a:cubicBezTo>
                  <a:pt x="3004" y="2192"/>
                  <a:pt x="2824" y="2041"/>
                  <a:pt x="2704" y="1982"/>
                </a:cubicBezTo>
                <a:cubicBezTo>
                  <a:pt x="2554" y="1952"/>
                  <a:pt x="2373" y="1891"/>
                  <a:pt x="2283" y="1862"/>
                </a:cubicBezTo>
                <a:cubicBezTo>
                  <a:pt x="2193" y="1832"/>
                  <a:pt x="2103" y="1771"/>
                  <a:pt x="2043" y="1711"/>
                </a:cubicBezTo>
                <a:cubicBezTo>
                  <a:pt x="2012" y="1651"/>
                  <a:pt x="1953" y="1561"/>
                  <a:pt x="1953" y="1531"/>
                </a:cubicBezTo>
                <a:cubicBezTo>
                  <a:pt x="1953" y="1472"/>
                  <a:pt x="1983" y="1412"/>
                  <a:pt x="1983" y="1382"/>
                </a:cubicBezTo>
                <a:cubicBezTo>
                  <a:pt x="2012" y="1352"/>
                  <a:pt x="2043" y="1232"/>
                  <a:pt x="2043" y="1142"/>
                </a:cubicBezTo>
                <a:cubicBezTo>
                  <a:pt x="2043" y="1051"/>
                  <a:pt x="2043" y="931"/>
                  <a:pt x="2043" y="871"/>
                </a:cubicBezTo>
                <a:cubicBezTo>
                  <a:pt x="2043" y="811"/>
                  <a:pt x="2103" y="750"/>
                  <a:pt x="2133" y="721"/>
                </a:cubicBezTo>
                <a:cubicBezTo>
                  <a:pt x="2193" y="721"/>
                  <a:pt x="2223" y="661"/>
                  <a:pt x="2253" y="631"/>
                </a:cubicBezTo>
                <a:cubicBezTo>
                  <a:pt x="2283" y="600"/>
                  <a:pt x="2313" y="571"/>
                  <a:pt x="2283" y="571"/>
                </a:cubicBezTo>
                <a:cubicBezTo>
                  <a:pt x="2283" y="541"/>
                  <a:pt x="2223" y="541"/>
                  <a:pt x="2163" y="571"/>
                </a:cubicBezTo>
                <a:cubicBezTo>
                  <a:pt x="2133" y="571"/>
                  <a:pt x="2012" y="480"/>
                  <a:pt x="1923" y="330"/>
                </a:cubicBezTo>
                <a:cubicBezTo>
                  <a:pt x="1833" y="180"/>
                  <a:pt x="1742" y="30"/>
                  <a:pt x="1742" y="30"/>
                </a:cubicBezTo>
                <a:cubicBezTo>
                  <a:pt x="1712" y="0"/>
                  <a:pt x="1652" y="30"/>
                  <a:pt x="1622" y="30"/>
                </a:cubicBezTo>
                <a:cubicBezTo>
                  <a:pt x="1622" y="60"/>
                  <a:pt x="1502" y="60"/>
                  <a:pt x="1412" y="60"/>
                </a:cubicBezTo>
                <a:cubicBezTo>
                  <a:pt x="1322" y="60"/>
                  <a:pt x="1232" y="60"/>
                  <a:pt x="1202" y="90"/>
                </a:cubicBezTo>
                <a:cubicBezTo>
                  <a:pt x="1171" y="120"/>
                  <a:pt x="1141" y="150"/>
                  <a:pt x="1112" y="210"/>
                </a:cubicBezTo>
                <a:cubicBezTo>
                  <a:pt x="1112" y="240"/>
                  <a:pt x="1082" y="360"/>
                  <a:pt x="1082" y="480"/>
                </a:cubicBezTo>
                <a:cubicBezTo>
                  <a:pt x="1082" y="571"/>
                  <a:pt x="1082" y="691"/>
                  <a:pt x="1082" y="721"/>
                </a:cubicBezTo>
                <a:cubicBezTo>
                  <a:pt x="1082" y="750"/>
                  <a:pt x="1021" y="781"/>
                  <a:pt x="962" y="811"/>
                </a:cubicBezTo>
                <a:cubicBezTo>
                  <a:pt x="901" y="811"/>
                  <a:pt x="842" y="871"/>
                  <a:pt x="842" y="871"/>
                </a:cubicBezTo>
                <a:cubicBezTo>
                  <a:pt x="842" y="901"/>
                  <a:pt x="871" y="961"/>
                  <a:pt x="931" y="961"/>
                </a:cubicBezTo>
                <a:cubicBezTo>
                  <a:pt x="962" y="992"/>
                  <a:pt x="1021" y="992"/>
                  <a:pt x="1051" y="1021"/>
                </a:cubicBezTo>
                <a:cubicBezTo>
                  <a:pt x="1051" y="1021"/>
                  <a:pt x="1112" y="1081"/>
                  <a:pt x="1141" y="1112"/>
                </a:cubicBezTo>
                <a:cubicBezTo>
                  <a:pt x="1141" y="1171"/>
                  <a:pt x="1202" y="1232"/>
                  <a:pt x="1232" y="1232"/>
                </a:cubicBezTo>
                <a:cubicBezTo>
                  <a:pt x="1232" y="1262"/>
                  <a:pt x="1262" y="1321"/>
                  <a:pt x="1291" y="1382"/>
                </a:cubicBezTo>
                <a:cubicBezTo>
                  <a:pt x="1291" y="1442"/>
                  <a:pt x="1322" y="1531"/>
                  <a:pt x="1322" y="1561"/>
                </a:cubicBezTo>
                <a:cubicBezTo>
                  <a:pt x="1291" y="1591"/>
                  <a:pt x="1291" y="1651"/>
                  <a:pt x="1262" y="1711"/>
                </a:cubicBezTo>
                <a:cubicBezTo>
                  <a:pt x="1262" y="1741"/>
                  <a:pt x="1232" y="1801"/>
                  <a:pt x="1202" y="1832"/>
                </a:cubicBezTo>
                <a:cubicBezTo>
                  <a:pt x="1171" y="1862"/>
                  <a:pt x="962" y="1921"/>
                  <a:pt x="751" y="2012"/>
                </a:cubicBezTo>
                <a:cubicBezTo>
                  <a:pt x="721" y="2012"/>
                  <a:pt x="721" y="2012"/>
                  <a:pt x="721" y="2012"/>
                </a:cubicBezTo>
                <a:cubicBezTo>
                  <a:pt x="541" y="2102"/>
                  <a:pt x="330" y="2282"/>
                  <a:pt x="300" y="2433"/>
                </a:cubicBezTo>
                <a:cubicBezTo>
                  <a:pt x="241" y="2583"/>
                  <a:pt x="210" y="2703"/>
                  <a:pt x="210" y="2703"/>
                </a:cubicBezTo>
                <a:lnTo>
                  <a:pt x="751" y="5797"/>
                </a:lnTo>
                <a:lnTo>
                  <a:pt x="751" y="5797"/>
                </a:lnTo>
                <a:cubicBezTo>
                  <a:pt x="751" y="5857"/>
                  <a:pt x="721" y="5887"/>
                  <a:pt x="721" y="5857"/>
                </a:cubicBezTo>
                <a:cubicBezTo>
                  <a:pt x="691" y="5827"/>
                  <a:pt x="661" y="5766"/>
                  <a:pt x="661" y="5737"/>
                </a:cubicBezTo>
                <a:cubicBezTo>
                  <a:pt x="631" y="5707"/>
                  <a:pt x="631" y="5557"/>
                  <a:pt x="661" y="5406"/>
                </a:cubicBezTo>
                <a:cubicBezTo>
                  <a:pt x="661" y="5256"/>
                  <a:pt x="691" y="5256"/>
                  <a:pt x="721" y="5406"/>
                </a:cubicBezTo>
                <a:cubicBezTo>
                  <a:pt x="721" y="5557"/>
                  <a:pt x="751" y="5737"/>
                  <a:pt x="751" y="5797"/>
                </a:cubicBezTo>
                <a:lnTo>
                  <a:pt x="210" y="2703"/>
                </a:lnTo>
                <a:close/>
                <a:moveTo>
                  <a:pt x="3034" y="4685"/>
                </a:moveTo>
                <a:lnTo>
                  <a:pt x="3034" y="4685"/>
                </a:lnTo>
                <a:cubicBezTo>
                  <a:pt x="3034" y="4746"/>
                  <a:pt x="3004" y="4746"/>
                  <a:pt x="2974" y="4746"/>
                </a:cubicBezTo>
                <a:cubicBezTo>
                  <a:pt x="2944" y="4716"/>
                  <a:pt x="2914" y="4535"/>
                  <a:pt x="2884" y="4355"/>
                </a:cubicBezTo>
                <a:cubicBezTo>
                  <a:pt x="2884" y="4175"/>
                  <a:pt x="2884" y="3904"/>
                  <a:pt x="2884" y="3754"/>
                </a:cubicBezTo>
                <a:cubicBezTo>
                  <a:pt x="2884" y="3634"/>
                  <a:pt x="2884" y="3544"/>
                  <a:pt x="2914" y="3604"/>
                </a:cubicBezTo>
                <a:cubicBezTo>
                  <a:pt x="2944" y="3664"/>
                  <a:pt x="2974" y="3754"/>
                  <a:pt x="2974" y="3844"/>
                </a:cubicBezTo>
                <a:cubicBezTo>
                  <a:pt x="2944" y="3904"/>
                  <a:pt x="2944" y="4054"/>
                  <a:pt x="2944" y="4175"/>
                </a:cubicBezTo>
                <a:cubicBezTo>
                  <a:pt x="2974" y="4295"/>
                  <a:pt x="2974" y="4445"/>
                  <a:pt x="3004" y="4505"/>
                </a:cubicBezTo>
                <a:cubicBezTo>
                  <a:pt x="3034" y="4565"/>
                  <a:pt x="3034" y="4655"/>
                  <a:pt x="3034" y="4685"/>
                </a:cubicBez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358"/>
        <p:cNvGrpSpPr/>
        <p:nvPr/>
      </p:nvGrpSpPr>
      <p:grpSpPr>
        <a:xfrm>
          <a:off x="0" y="0"/>
          <a:ext cx="0" cy="0"/>
          <a:chOff x="0" y="0"/>
          <a:chExt cx="0" cy="0"/>
        </a:xfrm>
      </p:grpSpPr>
      <p:pic>
        <p:nvPicPr>
          <p:cNvPr id="359" name="Google Shape;359;p57" descr="SmallPaintStrip_CoralPink.png"/>
          <p:cNvPicPr preferRelativeResize="0"/>
          <p:nvPr/>
        </p:nvPicPr>
        <p:blipFill rotWithShape="1">
          <a:blip r:embed="rId2">
            <a:alphaModFix/>
          </a:blip>
          <a:srcRect/>
          <a:stretch/>
        </p:blipFill>
        <p:spPr>
          <a:xfrm>
            <a:off x="2123728" y="1203598"/>
            <a:ext cx="2088232" cy="390183"/>
          </a:xfrm>
          <a:prstGeom prst="rect">
            <a:avLst/>
          </a:prstGeom>
          <a:noFill/>
          <a:ln>
            <a:noFill/>
          </a:ln>
        </p:spPr>
      </p:pic>
      <p:pic>
        <p:nvPicPr>
          <p:cNvPr id="360" name="Google Shape;360;p57" descr="SmallPaintStrip_CoralPink.png"/>
          <p:cNvPicPr preferRelativeResize="0"/>
          <p:nvPr/>
        </p:nvPicPr>
        <p:blipFill rotWithShape="1">
          <a:blip r:embed="rId2">
            <a:alphaModFix/>
          </a:blip>
          <a:srcRect/>
          <a:stretch/>
        </p:blipFill>
        <p:spPr>
          <a:xfrm>
            <a:off x="5076056" y="1203598"/>
            <a:ext cx="2088232" cy="390183"/>
          </a:xfrm>
          <a:prstGeom prst="rect">
            <a:avLst/>
          </a:prstGeom>
          <a:noFill/>
          <a:ln>
            <a:noFill/>
          </a:ln>
        </p:spPr>
      </p:pic>
      <p:pic>
        <p:nvPicPr>
          <p:cNvPr id="361" name="Google Shape;361;p57" descr="SmallPaintStrip_CoralPink.png"/>
          <p:cNvPicPr preferRelativeResize="0"/>
          <p:nvPr/>
        </p:nvPicPr>
        <p:blipFill rotWithShape="1">
          <a:blip r:embed="rId2">
            <a:alphaModFix/>
          </a:blip>
          <a:srcRect/>
          <a:stretch/>
        </p:blipFill>
        <p:spPr>
          <a:xfrm>
            <a:off x="683568" y="3219822"/>
            <a:ext cx="2088232" cy="390183"/>
          </a:xfrm>
          <a:prstGeom prst="rect">
            <a:avLst/>
          </a:prstGeom>
          <a:noFill/>
          <a:ln>
            <a:noFill/>
          </a:ln>
        </p:spPr>
      </p:pic>
      <p:pic>
        <p:nvPicPr>
          <p:cNvPr id="362" name="Google Shape;362;p57" descr="SmallPaintStrip_CoralPink.png"/>
          <p:cNvPicPr preferRelativeResize="0"/>
          <p:nvPr/>
        </p:nvPicPr>
        <p:blipFill rotWithShape="1">
          <a:blip r:embed="rId2">
            <a:alphaModFix/>
          </a:blip>
          <a:srcRect/>
          <a:stretch/>
        </p:blipFill>
        <p:spPr>
          <a:xfrm>
            <a:off x="3563888" y="3219822"/>
            <a:ext cx="2088232" cy="390183"/>
          </a:xfrm>
          <a:prstGeom prst="rect">
            <a:avLst/>
          </a:prstGeom>
          <a:noFill/>
          <a:ln>
            <a:noFill/>
          </a:ln>
        </p:spPr>
      </p:pic>
      <p:pic>
        <p:nvPicPr>
          <p:cNvPr id="363" name="Google Shape;363;p57" descr="SmallPaintStrip_CoralPink.png"/>
          <p:cNvPicPr preferRelativeResize="0"/>
          <p:nvPr/>
        </p:nvPicPr>
        <p:blipFill rotWithShape="1">
          <a:blip r:embed="rId2">
            <a:alphaModFix/>
          </a:blip>
          <a:srcRect/>
          <a:stretch/>
        </p:blipFill>
        <p:spPr>
          <a:xfrm>
            <a:off x="6516216" y="3219822"/>
            <a:ext cx="2088232" cy="390183"/>
          </a:xfrm>
          <a:prstGeom prst="rect">
            <a:avLst/>
          </a:prstGeom>
          <a:noFill/>
          <a:ln>
            <a:noFill/>
          </a:ln>
        </p:spPr>
      </p:pic>
      <p:cxnSp>
        <p:nvCxnSpPr>
          <p:cNvPr id="364" name="Google Shape;364;p57"/>
          <p:cNvCxnSpPr/>
          <p:nvPr/>
        </p:nvCxnSpPr>
        <p:spPr>
          <a:xfrm>
            <a:off x="415722" y="2714625"/>
            <a:ext cx="8009838" cy="0"/>
          </a:xfrm>
          <a:prstGeom prst="straightConnector1">
            <a:avLst/>
          </a:prstGeom>
          <a:noFill/>
          <a:ln w="19050" cap="rnd" cmpd="sng">
            <a:solidFill>
              <a:schemeClr val="lt2"/>
            </a:solidFill>
            <a:prstDash val="dot"/>
            <a:round/>
            <a:headEnd type="none" w="sm" len="sm"/>
            <a:tailEnd type="triangle" w="med" len="med"/>
          </a:ln>
        </p:spPr>
      </p:cxnSp>
      <p:pic>
        <p:nvPicPr>
          <p:cNvPr id="365" name="Google Shape;365;p57" descr="Dot_Mint.png"/>
          <p:cNvPicPr preferRelativeResize="0"/>
          <p:nvPr/>
        </p:nvPicPr>
        <p:blipFill rotWithShape="1">
          <a:blip r:embed="rId3">
            <a:alphaModFix/>
          </a:blip>
          <a:srcRect/>
          <a:stretch/>
        </p:blipFill>
        <p:spPr>
          <a:xfrm>
            <a:off x="1187624" y="2211710"/>
            <a:ext cx="1007658" cy="1001341"/>
          </a:xfrm>
          <a:prstGeom prst="rect">
            <a:avLst/>
          </a:prstGeom>
          <a:noFill/>
          <a:ln>
            <a:noFill/>
          </a:ln>
        </p:spPr>
      </p:pic>
      <p:pic>
        <p:nvPicPr>
          <p:cNvPr id="366" name="Google Shape;366;p57" descr="Dot_Mint.png"/>
          <p:cNvPicPr preferRelativeResize="0"/>
          <p:nvPr/>
        </p:nvPicPr>
        <p:blipFill rotWithShape="1">
          <a:blip r:embed="rId3">
            <a:alphaModFix/>
          </a:blip>
          <a:srcRect/>
          <a:stretch/>
        </p:blipFill>
        <p:spPr>
          <a:xfrm>
            <a:off x="2627784" y="2211710"/>
            <a:ext cx="1007658" cy="1001341"/>
          </a:xfrm>
          <a:prstGeom prst="rect">
            <a:avLst/>
          </a:prstGeom>
          <a:noFill/>
          <a:ln>
            <a:noFill/>
          </a:ln>
        </p:spPr>
      </p:pic>
      <p:pic>
        <p:nvPicPr>
          <p:cNvPr id="367" name="Google Shape;367;p57" descr="Dot_Mint.png"/>
          <p:cNvPicPr preferRelativeResize="0"/>
          <p:nvPr/>
        </p:nvPicPr>
        <p:blipFill rotWithShape="1">
          <a:blip r:embed="rId3">
            <a:alphaModFix/>
          </a:blip>
          <a:srcRect/>
          <a:stretch/>
        </p:blipFill>
        <p:spPr>
          <a:xfrm>
            <a:off x="4067944" y="2211710"/>
            <a:ext cx="1007658" cy="1001341"/>
          </a:xfrm>
          <a:prstGeom prst="rect">
            <a:avLst/>
          </a:prstGeom>
          <a:noFill/>
          <a:ln>
            <a:noFill/>
          </a:ln>
        </p:spPr>
      </p:pic>
      <p:pic>
        <p:nvPicPr>
          <p:cNvPr id="368" name="Google Shape;368;p57" descr="Dot_Mint.png"/>
          <p:cNvPicPr preferRelativeResize="0"/>
          <p:nvPr/>
        </p:nvPicPr>
        <p:blipFill rotWithShape="1">
          <a:blip r:embed="rId3">
            <a:alphaModFix/>
          </a:blip>
          <a:srcRect/>
          <a:stretch/>
        </p:blipFill>
        <p:spPr>
          <a:xfrm>
            <a:off x="5580112" y="2211710"/>
            <a:ext cx="1007658" cy="1001341"/>
          </a:xfrm>
          <a:prstGeom prst="rect">
            <a:avLst/>
          </a:prstGeom>
          <a:noFill/>
          <a:ln>
            <a:noFill/>
          </a:ln>
        </p:spPr>
      </p:pic>
      <p:pic>
        <p:nvPicPr>
          <p:cNvPr id="369" name="Google Shape;369;p57" descr="Dot_Mint.png"/>
          <p:cNvPicPr preferRelativeResize="0"/>
          <p:nvPr/>
        </p:nvPicPr>
        <p:blipFill rotWithShape="1">
          <a:blip r:embed="rId3">
            <a:alphaModFix/>
          </a:blip>
          <a:srcRect/>
          <a:stretch/>
        </p:blipFill>
        <p:spPr>
          <a:xfrm>
            <a:off x="7020272" y="2211710"/>
            <a:ext cx="1007658" cy="1001341"/>
          </a:xfrm>
          <a:prstGeom prst="rect">
            <a:avLst/>
          </a:prstGeom>
          <a:noFill/>
          <a:ln>
            <a:noFill/>
          </a:ln>
        </p:spPr>
      </p:pic>
      <p:sp>
        <p:nvSpPr>
          <p:cNvPr id="370" name="Google Shape;370;p57"/>
          <p:cNvSpPr txBox="1">
            <a:spLocks noGrp="1"/>
          </p:cNvSpPr>
          <p:nvPr>
            <p:ph type="body" idx="1"/>
          </p:nvPr>
        </p:nvSpPr>
        <p:spPr>
          <a:xfrm>
            <a:off x="395536" y="2283718"/>
            <a:ext cx="1008112" cy="376940"/>
          </a:xfrm>
          <a:prstGeom prst="rect">
            <a:avLst/>
          </a:prstGeom>
          <a:noFill/>
          <a:ln>
            <a:noFill/>
          </a:ln>
        </p:spPr>
        <p:txBody>
          <a:bodyPr spcFirstLastPara="1" wrap="square" lIns="34275" tIns="17125" rIns="34275" bIns="17125" anchor="b" anchorCtr="0">
            <a:noAutofit/>
          </a:bodyPr>
          <a:lstStyle>
            <a:lvl1pPr marL="457200" marR="0" lvl="0" indent="-228600" algn="l" rtl="0">
              <a:spcBef>
                <a:spcPts val="1950"/>
              </a:spcBef>
              <a:spcAft>
                <a:spcPts val="0"/>
              </a:spcAft>
              <a:buClr>
                <a:srgbClr val="595959"/>
              </a:buClr>
              <a:buSzPts val="1300"/>
              <a:buFont typeface="Arial"/>
              <a:buNone/>
              <a:defRPr sz="1300" b="1"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1" name="Google Shape;371;p57"/>
          <p:cNvSpPr txBox="1">
            <a:spLocks noGrp="1"/>
          </p:cNvSpPr>
          <p:nvPr>
            <p:ph type="body" idx="2"/>
          </p:nvPr>
        </p:nvSpPr>
        <p:spPr>
          <a:xfrm>
            <a:off x="2353508" y="1131590"/>
            <a:ext cx="1661936" cy="360040"/>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2" name="Google Shape;372;p57"/>
          <p:cNvSpPr txBox="1">
            <a:spLocks noGrp="1"/>
          </p:cNvSpPr>
          <p:nvPr>
            <p:ph type="body" idx="3"/>
          </p:nvPr>
        </p:nvSpPr>
        <p:spPr>
          <a:xfrm>
            <a:off x="2312654" y="1616368"/>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3" name="Google Shape;373;p57"/>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4" name="Google Shape;374;p57"/>
          <p:cNvSpPr txBox="1">
            <a:spLocks noGrp="1"/>
          </p:cNvSpPr>
          <p:nvPr>
            <p:ph type="body" idx="4"/>
          </p:nvPr>
        </p:nvSpPr>
        <p:spPr>
          <a:xfrm>
            <a:off x="1345226"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5" name="Google Shape;375;p57"/>
          <p:cNvSpPr txBox="1">
            <a:spLocks noGrp="1"/>
          </p:cNvSpPr>
          <p:nvPr>
            <p:ph type="body" idx="5"/>
          </p:nvPr>
        </p:nvSpPr>
        <p:spPr>
          <a:xfrm>
            <a:off x="2803388"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6" name="Google Shape;376;p57"/>
          <p:cNvSpPr txBox="1">
            <a:spLocks noGrp="1"/>
          </p:cNvSpPr>
          <p:nvPr>
            <p:ph type="body" idx="6"/>
          </p:nvPr>
        </p:nvSpPr>
        <p:spPr>
          <a:xfrm>
            <a:off x="4215534"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7" name="Google Shape;377;p57"/>
          <p:cNvSpPr txBox="1">
            <a:spLocks noGrp="1"/>
          </p:cNvSpPr>
          <p:nvPr>
            <p:ph type="body" idx="7"/>
          </p:nvPr>
        </p:nvSpPr>
        <p:spPr>
          <a:xfrm>
            <a:off x="5746715" y="2406650"/>
            <a:ext cx="667440"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8" name="Google Shape;378;p57"/>
          <p:cNvSpPr txBox="1">
            <a:spLocks noGrp="1"/>
          </p:cNvSpPr>
          <p:nvPr>
            <p:ph type="body" idx="8"/>
          </p:nvPr>
        </p:nvSpPr>
        <p:spPr>
          <a:xfrm>
            <a:off x="7177874" y="2400300"/>
            <a:ext cx="673789" cy="6000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79" name="Google Shape;379;p57"/>
          <p:cNvSpPr txBox="1">
            <a:spLocks noGrp="1"/>
          </p:cNvSpPr>
          <p:nvPr>
            <p:ph type="body" idx="9"/>
          </p:nvPr>
        </p:nvSpPr>
        <p:spPr>
          <a:xfrm>
            <a:off x="5286328" y="1131590"/>
            <a:ext cx="1661936" cy="360040"/>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0" name="Google Shape;380;p57"/>
          <p:cNvSpPr txBox="1">
            <a:spLocks noGrp="1"/>
          </p:cNvSpPr>
          <p:nvPr>
            <p:ph type="body" idx="13"/>
          </p:nvPr>
        </p:nvSpPr>
        <p:spPr>
          <a:xfrm>
            <a:off x="5245474" y="1616368"/>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1" name="Google Shape;381;p57"/>
          <p:cNvSpPr txBox="1">
            <a:spLocks noGrp="1"/>
          </p:cNvSpPr>
          <p:nvPr>
            <p:ph type="body" idx="14"/>
          </p:nvPr>
        </p:nvSpPr>
        <p:spPr>
          <a:xfrm>
            <a:off x="6702610"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2" name="Google Shape;382;p57"/>
          <p:cNvSpPr txBox="1">
            <a:spLocks noGrp="1"/>
          </p:cNvSpPr>
          <p:nvPr>
            <p:ph type="body" idx="15"/>
          </p:nvPr>
        </p:nvSpPr>
        <p:spPr>
          <a:xfrm>
            <a:off x="6702610"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3" name="Google Shape;383;p57"/>
          <p:cNvSpPr txBox="1">
            <a:spLocks noGrp="1"/>
          </p:cNvSpPr>
          <p:nvPr>
            <p:ph type="body" idx="16"/>
          </p:nvPr>
        </p:nvSpPr>
        <p:spPr>
          <a:xfrm>
            <a:off x="3731196"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4" name="Google Shape;384;p57"/>
          <p:cNvSpPr txBox="1">
            <a:spLocks noGrp="1"/>
          </p:cNvSpPr>
          <p:nvPr>
            <p:ph type="body" idx="17"/>
          </p:nvPr>
        </p:nvSpPr>
        <p:spPr>
          <a:xfrm>
            <a:off x="3731196"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5" name="Google Shape;385;p57"/>
          <p:cNvSpPr txBox="1">
            <a:spLocks noGrp="1"/>
          </p:cNvSpPr>
          <p:nvPr>
            <p:ph type="body" idx="18"/>
          </p:nvPr>
        </p:nvSpPr>
        <p:spPr>
          <a:xfrm>
            <a:off x="857733" y="3185252"/>
            <a:ext cx="1661936" cy="324739"/>
          </a:xfrm>
          <a:prstGeom prst="rect">
            <a:avLst/>
          </a:prstGeom>
          <a:noFill/>
          <a:ln>
            <a:noFill/>
          </a:ln>
        </p:spPr>
        <p:txBody>
          <a:bodyPr spcFirstLastPara="1" wrap="square" lIns="34275" tIns="17125" rIns="34275" bIns="17125" anchor="b" anchorCtr="0">
            <a:normAutofit/>
          </a:bodyPr>
          <a:lstStyle>
            <a:lvl1pPr marL="457200" marR="0" lvl="0" indent="-228600" algn="ctr" rtl="0">
              <a:spcBef>
                <a:spcPts val="1950"/>
              </a:spcBef>
              <a:spcAft>
                <a:spcPts val="0"/>
              </a:spcAft>
              <a:buClr>
                <a:srgbClr val="FFFFFF"/>
              </a:buClr>
              <a:buSzPts val="1200"/>
              <a:buFont typeface="Arial"/>
              <a:buNone/>
              <a:defRPr sz="12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6" name="Google Shape;386;p57"/>
          <p:cNvSpPr txBox="1">
            <a:spLocks noGrp="1"/>
          </p:cNvSpPr>
          <p:nvPr>
            <p:ph type="body" idx="19"/>
          </p:nvPr>
        </p:nvSpPr>
        <p:spPr>
          <a:xfrm>
            <a:off x="857733" y="3630310"/>
            <a:ext cx="1661936" cy="669632"/>
          </a:xfrm>
          <a:prstGeom prst="rect">
            <a:avLst/>
          </a:prstGeom>
          <a:noFill/>
          <a:ln>
            <a:noFill/>
          </a:ln>
        </p:spPr>
        <p:txBody>
          <a:bodyPr spcFirstLastPara="1" wrap="square" lIns="34275" tIns="17125" rIns="34275" bIns="17125" anchor="t" anchorCtr="0">
            <a:normAutofit/>
          </a:bodyPr>
          <a:lstStyle>
            <a:lvl1pPr marL="457200" marR="0" lvl="0" indent="-228600" algn="ctr" rtl="0">
              <a:lnSpc>
                <a:spcPct val="100000"/>
              </a:lnSpc>
              <a:spcBef>
                <a:spcPts val="1950"/>
              </a:spcBef>
              <a:spcAft>
                <a:spcPts val="0"/>
              </a:spcAft>
              <a:buClr>
                <a:srgbClr val="595959"/>
              </a:buClr>
              <a:buSzPts val="1100"/>
              <a:buFont typeface="Josefin Slab"/>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7" name="Google Shape;387;p57"/>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57"/>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57"/>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ind Map">
  <p:cSld name="Mind Map">
    <p:spTree>
      <p:nvGrpSpPr>
        <p:cNvPr id="1" name="Shape 390"/>
        <p:cNvGrpSpPr/>
        <p:nvPr/>
      </p:nvGrpSpPr>
      <p:grpSpPr>
        <a:xfrm>
          <a:off x="0" y="0"/>
          <a:ext cx="0" cy="0"/>
          <a:chOff x="0" y="0"/>
          <a:chExt cx="0" cy="0"/>
        </a:xfrm>
      </p:grpSpPr>
      <p:pic>
        <p:nvPicPr>
          <p:cNvPr id="391" name="Google Shape;391;p58" descr="FancyBracket._CoralPink.png"/>
          <p:cNvPicPr preferRelativeResize="0"/>
          <p:nvPr/>
        </p:nvPicPr>
        <p:blipFill rotWithShape="1">
          <a:blip r:embed="rId2">
            <a:alphaModFix/>
          </a:blip>
          <a:srcRect/>
          <a:stretch/>
        </p:blipFill>
        <p:spPr>
          <a:xfrm rot="-5400000">
            <a:off x="5556805" y="2595058"/>
            <a:ext cx="2782919" cy="720080"/>
          </a:xfrm>
          <a:prstGeom prst="rect">
            <a:avLst/>
          </a:prstGeom>
          <a:noFill/>
          <a:ln>
            <a:noFill/>
          </a:ln>
        </p:spPr>
      </p:pic>
      <p:cxnSp>
        <p:nvCxnSpPr>
          <p:cNvPr id="392" name="Google Shape;392;p58"/>
          <p:cNvCxnSpPr/>
          <p:nvPr/>
        </p:nvCxnSpPr>
        <p:spPr>
          <a:xfrm rot="10800000">
            <a:off x="5086842" y="1715540"/>
            <a:ext cx="81009" cy="1344653"/>
          </a:xfrm>
          <a:prstGeom prst="straightConnector1">
            <a:avLst/>
          </a:prstGeom>
          <a:noFill/>
          <a:ln w="19050" cap="rnd" cmpd="sng">
            <a:solidFill>
              <a:schemeClr val="lt2"/>
            </a:solidFill>
            <a:prstDash val="dot"/>
            <a:round/>
            <a:headEnd type="none" w="sm" len="sm"/>
            <a:tailEnd type="none" w="sm" len="sm"/>
          </a:ln>
        </p:spPr>
      </p:cxnSp>
      <p:cxnSp>
        <p:nvCxnSpPr>
          <p:cNvPr id="393" name="Google Shape;393;p58"/>
          <p:cNvCxnSpPr/>
          <p:nvPr/>
        </p:nvCxnSpPr>
        <p:spPr>
          <a:xfrm>
            <a:off x="820368" y="1796548"/>
            <a:ext cx="1107123" cy="486054"/>
          </a:xfrm>
          <a:prstGeom prst="straightConnector1">
            <a:avLst/>
          </a:prstGeom>
          <a:noFill/>
          <a:ln w="19050" cap="rnd" cmpd="sng">
            <a:solidFill>
              <a:schemeClr val="lt2"/>
            </a:solidFill>
            <a:prstDash val="dot"/>
            <a:round/>
            <a:headEnd type="none" w="sm" len="sm"/>
            <a:tailEnd type="none" w="sm" len="sm"/>
          </a:ln>
        </p:spPr>
      </p:cxnSp>
      <p:cxnSp>
        <p:nvCxnSpPr>
          <p:cNvPr id="394" name="Google Shape;394;p58"/>
          <p:cNvCxnSpPr/>
          <p:nvPr/>
        </p:nvCxnSpPr>
        <p:spPr>
          <a:xfrm rot="10800000" flipH="1">
            <a:off x="5194854" y="2606639"/>
            <a:ext cx="1080120" cy="405045"/>
          </a:xfrm>
          <a:prstGeom prst="straightConnector1">
            <a:avLst/>
          </a:prstGeom>
          <a:noFill/>
          <a:ln w="19050" cap="rnd" cmpd="sng">
            <a:solidFill>
              <a:schemeClr val="lt2"/>
            </a:solidFill>
            <a:prstDash val="dot"/>
            <a:round/>
            <a:headEnd type="none" w="sm" len="sm"/>
            <a:tailEnd type="none" w="sm" len="sm"/>
          </a:ln>
        </p:spPr>
      </p:cxnSp>
      <p:cxnSp>
        <p:nvCxnSpPr>
          <p:cNvPr id="395" name="Google Shape;395;p58"/>
          <p:cNvCxnSpPr/>
          <p:nvPr/>
        </p:nvCxnSpPr>
        <p:spPr>
          <a:xfrm>
            <a:off x="3574674" y="2552632"/>
            <a:ext cx="1593177" cy="486054"/>
          </a:xfrm>
          <a:prstGeom prst="straightConnector1">
            <a:avLst/>
          </a:prstGeom>
          <a:noFill/>
          <a:ln w="19050" cap="rnd" cmpd="sng">
            <a:solidFill>
              <a:schemeClr val="lt2"/>
            </a:solidFill>
            <a:prstDash val="dot"/>
            <a:round/>
            <a:headEnd type="none" w="sm" len="sm"/>
            <a:tailEnd type="none" w="sm" len="sm"/>
          </a:ln>
        </p:spPr>
      </p:cxnSp>
      <p:cxnSp>
        <p:nvCxnSpPr>
          <p:cNvPr id="396" name="Google Shape;396;p58"/>
          <p:cNvCxnSpPr/>
          <p:nvPr/>
        </p:nvCxnSpPr>
        <p:spPr>
          <a:xfrm>
            <a:off x="1927491" y="2282603"/>
            <a:ext cx="1647183" cy="351039"/>
          </a:xfrm>
          <a:prstGeom prst="straightConnector1">
            <a:avLst/>
          </a:prstGeom>
          <a:noFill/>
          <a:ln w="19050" cap="rnd" cmpd="sng">
            <a:solidFill>
              <a:schemeClr val="lt2"/>
            </a:solidFill>
            <a:prstDash val="dot"/>
            <a:round/>
            <a:headEnd type="none" w="sm" len="sm"/>
            <a:tailEnd type="none" w="sm" len="sm"/>
          </a:ln>
        </p:spPr>
      </p:cxnSp>
      <p:cxnSp>
        <p:nvCxnSpPr>
          <p:cNvPr id="397" name="Google Shape;397;p58"/>
          <p:cNvCxnSpPr/>
          <p:nvPr/>
        </p:nvCxnSpPr>
        <p:spPr>
          <a:xfrm rot="10800000">
            <a:off x="5167850" y="3038687"/>
            <a:ext cx="648072" cy="1107123"/>
          </a:xfrm>
          <a:prstGeom prst="straightConnector1">
            <a:avLst/>
          </a:prstGeom>
          <a:noFill/>
          <a:ln w="19050" cap="rnd" cmpd="sng">
            <a:solidFill>
              <a:schemeClr val="lt2"/>
            </a:solidFill>
            <a:prstDash val="dot"/>
            <a:round/>
            <a:headEnd type="none" w="sm" len="sm"/>
            <a:tailEnd type="none" w="sm" len="sm"/>
          </a:ln>
        </p:spPr>
      </p:cxnSp>
      <p:cxnSp>
        <p:nvCxnSpPr>
          <p:cNvPr id="398" name="Google Shape;398;p58"/>
          <p:cNvCxnSpPr/>
          <p:nvPr/>
        </p:nvCxnSpPr>
        <p:spPr>
          <a:xfrm rot="10800000" flipH="1">
            <a:off x="4087731" y="3060192"/>
            <a:ext cx="1107123" cy="1004608"/>
          </a:xfrm>
          <a:prstGeom prst="straightConnector1">
            <a:avLst/>
          </a:prstGeom>
          <a:noFill/>
          <a:ln w="19050" cap="rnd" cmpd="sng">
            <a:solidFill>
              <a:schemeClr val="lt2"/>
            </a:solidFill>
            <a:prstDash val="dot"/>
            <a:round/>
            <a:headEnd type="none" w="sm" len="sm"/>
            <a:tailEnd type="none" w="sm" len="sm"/>
          </a:ln>
        </p:spPr>
      </p:cxnSp>
      <p:cxnSp>
        <p:nvCxnSpPr>
          <p:cNvPr id="399" name="Google Shape;399;p58"/>
          <p:cNvCxnSpPr/>
          <p:nvPr/>
        </p:nvCxnSpPr>
        <p:spPr>
          <a:xfrm rot="10800000">
            <a:off x="1927490" y="2282602"/>
            <a:ext cx="594066" cy="1512168"/>
          </a:xfrm>
          <a:prstGeom prst="straightConnector1">
            <a:avLst/>
          </a:prstGeom>
          <a:noFill/>
          <a:ln w="19050" cap="rnd" cmpd="sng">
            <a:solidFill>
              <a:schemeClr val="lt2"/>
            </a:solidFill>
            <a:prstDash val="dot"/>
            <a:round/>
            <a:headEnd type="none" w="sm" len="sm"/>
            <a:tailEnd type="none" w="sm" len="sm"/>
          </a:ln>
        </p:spPr>
      </p:cxnSp>
      <p:cxnSp>
        <p:nvCxnSpPr>
          <p:cNvPr id="400" name="Google Shape;400;p58"/>
          <p:cNvCxnSpPr/>
          <p:nvPr/>
        </p:nvCxnSpPr>
        <p:spPr>
          <a:xfrm rot="10800000" flipH="1">
            <a:off x="1090398" y="2282602"/>
            <a:ext cx="837093" cy="1026114"/>
          </a:xfrm>
          <a:prstGeom prst="straightConnector1">
            <a:avLst/>
          </a:prstGeom>
          <a:noFill/>
          <a:ln w="19050" cap="rnd" cmpd="sng">
            <a:solidFill>
              <a:schemeClr val="lt2"/>
            </a:solidFill>
            <a:prstDash val="dot"/>
            <a:round/>
            <a:headEnd type="none" w="sm" len="sm"/>
            <a:tailEnd type="none" w="sm" len="sm"/>
          </a:ln>
        </p:spPr>
      </p:cxnSp>
      <p:sp>
        <p:nvSpPr>
          <p:cNvPr id="401" name="Google Shape;401;p58"/>
          <p:cNvSpPr/>
          <p:nvPr/>
        </p:nvSpPr>
        <p:spPr>
          <a:xfrm>
            <a:off x="5436096" y="3795886"/>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2" name="Google Shape;402;p58"/>
          <p:cNvSpPr/>
          <p:nvPr/>
        </p:nvSpPr>
        <p:spPr>
          <a:xfrm>
            <a:off x="2771800" y="1707654"/>
            <a:ext cx="1631664" cy="1631448"/>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3" name="Google Shape;403;p58"/>
          <p:cNvSpPr/>
          <p:nvPr/>
        </p:nvSpPr>
        <p:spPr>
          <a:xfrm>
            <a:off x="1331469" y="1635505"/>
            <a:ext cx="1271586" cy="1271418"/>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4" name="Google Shape;404;p58"/>
          <p:cNvSpPr/>
          <p:nvPr/>
        </p:nvSpPr>
        <p:spPr>
          <a:xfrm>
            <a:off x="467544" y="1419622"/>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5" name="Google Shape;405;p58"/>
          <p:cNvSpPr/>
          <p:nvPr/>
        </p:nvSpPr>
        <p:spPr>
          <a:xfrm>
            <a:off x="4524721" y="2380452"/>
            <a:ext cx="1271586" cy="1271418"/>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6" name="Google Shape;406;p58"/>
          <p:cNvSpPr/>
          <p:nvPr/>
        </p:nvSpPr>
        <p:spPr>
          <a:xfrm>
            <a:off x="755576" y="2931790"/>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7" name="Google Shape;407;p58"/>
          <p:cNvSpPr/>
          <p:nvPr/>
        </p:nvSpPr>
        <p:spPr>
          <a:xfrm>
            <a:off x="2123728" y="3435846"/>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8" name="Google Shape;408;p58"/>
          <p:cNvSpPr/>
          <p:nvPr/>
        </p:nvSpPr>
        <p:spPr>
          <a:xfrm>
            <a:off x="3707904" y="3651870"/>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09" name="Google Shape;409;p58"/>
          <p:cNvSpPr/>
          <p:nvPr/>
        </p:nvSpPr>
        <p:spPr>
          <a:xfrm>
            <a:off x="5868144" y="2211710"/>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10" name="Google Shape;410;p58"/>
          <p:cNvSpPr/>
          <p:nvPr/>
        </p:nvSpPr>
        <p:spPr>
          <a:xfrm>
            <a:off x="4716016" y="1347614"/>
            <a:ext cx="720174" cy="72008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411" name="Google Shape;411;p58"/>
          <p:cNvSpPr txBox="1">
            <a:spLocks noGrp="1"/>
          </p:cNvSpPr>
          <p:nvPr>
            <p:ph type="body" idx="1"/>
          </p:nvPr>
        </p:nvSpPr>
        <p:spPr>
          <a:xfrm>
            <a:off x="2771800" y="1710340"/>
            <a:ext cx="1656183" cy="1656184"/>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2300"/>
              <a:buFont typeface="Arial"/>
              <a:buNone/>
              <a:defRPr sz="2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2" name="Google Shape;412;p58"/>
          <p:cNvSpPr txBox="1">
            <a:spLocks noGrp="1"/>
          </p:cNvSpPr>
          <p:nvPr>
            <p:ph type="body" idx="2"/>
          </p:nvPr>
        </p:nvSpPr>
        <p:spPr>
          <a:xfrm>
            <a:off x="4618488" y="2602007"/>
            <a:ext cx="1080120" cy="81009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3" name="Google Shape;413;p58"/>
          <p:cNvSpPr txBox="1">
            <a:spLocks noGrp="1"/>
          </p:cNvSpPr>
          <p:nvPr>
            <p:ph type="body" idx="3"/>
          </p:nvPr>
        </p:nvSpPr>
        <p:spPr>
          <a:xfrm>
            <a:off x="1424203" y="1860048"/>
            <a:ext cx="1053117" cy="81009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4" name="Google Shape;414;p58"/>
          <p:cNvSpPr txBox="1">
            <a:spLocks noGrp="1"/>
          </p:cNvSpPr>
          <p:nvPr>
            <p:ph type="body" idx="4"/>
          </p:nvPr>
        </p:nvSpPr>
        <p:spPr>
          <a:xfrm>
            <a:off x="486181" y="1456661"/>
            <a:ext cx="701443" cy="685727"/>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5" name="Google Shape;415;p58"/>
          <p:cNvSpPr txBox="1">
            <a:spLocks noGrp="1"/>
          </p:cNvSpPr>
          <p:nvPr>
            <p:ph type="body" idx="5"/>
          </p:nvPr>
        </p:nvSpPr>
        <p:spPr>
          <a:xfrm>
            <a:off x="756211" y="2934476"/>
            <a:ext cx="719445" cy="723503"/>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6" name="Google Shape;416;p58"/>
          <p:cNvSpPr txBox="1">
            <a:spLocks noGrp="1"/>
          </p:cNvSpPr>
          <p:nvPr>
            <p:ph type="body" idx="6"/>
          </p:nvPr>
        </p:nvSpPr>
        <p:spPr>
          <a:xfrm>
            <a:off x="2123728" y="3438533"/>
            <a:ext cx="732017" cy="700088"/>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7" name="Google Shape;417;p58"/>
          <p:cNvSpPr txBox="1">
            <a:spLocks noGrp="1"/>
          </p:cNvSpPr>
          <p:nvPr>
            <p:ph type="body" idx="7"/>
          </p:nvPr>
        </p:nvSpPr>
        <p:spPr>
          <a:xfrm>
            <a:off x="3707904" y="3651870"/>
            <a:ext cx="720080" cy="72008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8" name="Google Shape;418;p58"/>
          <p:cNvSpPr txBox="1">
            <a:spLocks noGrp="1"/>
          </p:cNvSpPr>
          <p:nvPr>
            <p:ph type="body" idx="8"/>
          </p:nvPr>
        </p:nvSpPr>
        <p:spPr>
          <a:xfrm>
            <a:off x="5436097" y="3795886"/>
            <a:ext cx="729580" cy="720080"/>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19" name="Google Shape;419;p58"/>
          <p:cNvSpPr txBox="1">
            <a:spLocks noGrp="1"/>
          </p:cNvSpPr>
          <p:nvPr>
            <p:ph type="body" idx="9"/>
          </p:nvPr>
        </p:nvSpPr>
        <p:spPr>
          <a:xfrm>
            <a:off x="5868145" y="2230801"/>
            <a:ext cx="729580" cy="703675"/>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0" name="Google Shape;420;p58"/>
          <p:cNvSpPr txBox="1">
            <a:spLocks noGrp="1"/>
          </p:cNvSpPr>
          <p:nvPr>
            <p:ph type="body" idx="13"/>
          </p:nvPr>
        </p:nvSpPr>
        <p:spPr>
          <a:xfrm>
            <a:off x="4716016" y="1347614"/>
            <a:ext cx="720579" cy="722766"/>
          </a:xfrm>
          <a:prstGeom prst="rect">
            <a:avLst/>
          </a:prstGeom>
          <a:noFill/>
          <a:ln>
            <a:noFill/>
          </a:ln>
        </p:spPr>
        <p:txBody>
          <a:bodyPr spcFirstLastPara="1" wrap="square" lIns="34275" tIns="17125" rIns="34275" bIns="17125" anchor="ctr" anchorCtr="0">
            <a:noAutofit/>
          </a:bodyPr>
          <a:lstStyle>
            <a:lvl1pPr marL="457200" marR="0" lvl="0" indent="-228600" algn="ctr" rtl="0">
              <a:spcBef>
                <a:spcPts val="1950"/>
              </a:spcBef>
              <a:spcAft>
                <a:spcPts val="0"/>
              </a:spcAft>
              <a:buClr>
                <a:srgbClr val="FFFFFF"/>
              </a:buClr>
              <a:buSzPts val="1300"/>
              <a:buFont typeface="Arial"/>
              <a:buNone/>
              <a:defRPr sz="1300" b="1" i="0" u="none" strike="noStrike" cap="none">
                <a:solidFill>
                  <a:srgbClr val="FFFFFF"/>
                </a:solidFill>
                <a:latin typeface="Arial"/>
                <a:ea typeface="Arial"/>
                <a:cs typeface="Arial"/>
                <a:sym typeface="Arial"/>
              </a:defRPr>
            </a:lvl1pPr>
            <a:lvl2pPr marL="914400" marR="0" lvl="1" indent="-228600" algn="ctr" rtl="0">
              <a:spcBef>
                <a:spcPts val="1950"/>
              </a:spcBef>
              <a:spcAft>
                <a:spcPts val="0"/>
              </a:spcAft>
              <a:buSzPts val="1400"/>
              <a:buNone/>
              <a:defRPr sz="3600" b="0" i="0" u="none" strike="noStrike" cap="none">
                <a:solidFill>
                  <a:srgbClr val="343434"/>
                </a:solidFill>
                <a:latin typeface="Amatic SC"/>
                <a:ea typeface="Amatic SC"/>
                <a:cs typeface="Amatic SC"/>
                <a:sym typeface="Amatic SC"/>
              </a:defRPr>
            </a:lvl2pPr>
            <a:lvl3pPr marL="1371600" marR="0" lvl="2" indent="-228600" algn="ctr" rtl="0">
              <a:spcBef>
                <a:spcPts val="1950"/>
              </a:spcBef>
              <a:spcAft>
                <a:spcPts val="0"/>
              </a:spcAft>
              <a:buSzPts val="1400"/>
              <a:buNone/>
              <a:defRPr sz="2700" b="0" i="0" u="none" strike="noStrike" cap="none">
                <a:solidFill>
                  <a:srgbClr val="343434"/>
                </a:solidFill>
                <a:latin typeface="Amatic SC"/>
                <a:ea typeface="Amatic SC"/>
                <a:cs typeface="Amatic SC"/>
                <a:sym typeface="Amatic SC"/>
              </a:defRPr>
            </a:lvl3pPr>
            <a:lvl4pPr marL="1828800" marR="0" lvl="3" indent="-228600" algn="ctr" rtl="0">
              <a:spcBef>
                <a:spcPts val="1950"/>
              </a:spcBef>
              <a:spcAft>
                <a:spcPts val="0"/>
              </a:spcAft>
              <a:buSzPts val="1400"/>
              <a:buNone/>
              <a:defRPr sz="2400" b="0" i="0" u="none" strike="noStrike" cap="none">
                <a:solidFill>
                  <a:srgbClr val="343434"/>
                </a:solidFill>
                <a:latin typeface="Amatic SC"/>
                <a:ea typeface="Amatic SC"/>
                <a:cs typeface="Amatic SC"/>
                <a:sym typeface="Amatic SC"/>
              </a:defRPr>
            </a:lvl4pPr>
            <a:lvl5pPr marL="2286000" marR="0" lvl="4" indent="-228600" algn="ctr" rtl="0">
              <a:spcBef>
                <a:spcPts val="1950"/>
              </a:spcBef>
              <a:spcAft>
                <a:spcPts val="0"/>
              </a:spcAft>
              <a:buSzPts val="1400"/>
              <a:buNone/>
              <a:defRPr sz="1800" b="0" i="0" u="none" strike="noStrike" cap="none">
                <a:solidFill>
                  <a:srgbClr val="343434"/>
                </a:solidFill>
                <a:latin typeface="Amatic SC"/>
                <a:ea typeface="Amatic SC"/>
                <a:cs typeface="Amatic SC"/>
                <a:sym typeface="Amatic SC"/>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1" name="Google Shape;421;p5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2" name="Google Shape;422;p58"/>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58"/>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58"/>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
        <p:nvSpPr>
          <p:cNvPr id="425" name="Google Shape;425;p58"/>
          <p:cNvSpPr txBox="1">
            <a:spLocks noGrp="1"/>
          </p:cNvSpPr>
          <p:nvPr>
            <p:ph type="body" idx="14"/>
          </p:nvPr>
        </p:nvSpPr>
        <p:spPr>
          <a:xfrm>
            <a:off x="7020272" y="1995686"/>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6" name="Google Shape;426;p58"/>
          <p:cNvSpPr txBox="1">
            <a:spLocks noGrp="1"/>
          </p:cNvSpPr>
          <p:nvPr>
            <p:ph type="body" idx="15"/>
          </p:nvPr>
        </p:nvSpPr>
        <p:spPr>
          <a:xfrm>
            <a:off x="7020272" y="1779662"/>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7" name="Google Shape;427;p58"/>
          <p:cNvSpPr txBox="1">
            <a:spLocks noGrp="1"/>
          </p:cNvSpPr>
          <p:nvPr>
            <p:ph type="body" idx="16"/>
          </p:nvPr>
        </p:nvSpPr>
        <p:spPr>
          <a:xfrm>
            <a:off x="7020272" y="2859782"/>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8" name="Google Shape;428;p58"/>
          <p:cNvSpPr txBox="1">
            <a:spLocks noGrp="1"/>
          </p:cNvSpPr>
          <p:nvPr>
            <p:ph type="body" idx="17"/>
          </p:nvPr>
        </p:nvSpPr>
        <p:spPr>
          <a:xfrm>
            <a:off x="7020272" y="2643758"/>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29" name="Google Shape;429;p58"/>
          <p:cNvSpPr txBox="1">
            <a:spLocks noGrp="1"/>
          </p:cNvSpPr>
          <p:nvPr>
            <p:ph type="body" idx="18"/>
          </p:nvPr>
        </p:nvSpPr>
        <p:spPr>
          <a:xfrm>
            <a:off x="7020272" y="3723878"/>
            <a:ext cx="1800200" cy="50405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1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30" name="Google Shape;430;p58"/>
          <p:cNvSpPr txBox="1">
            <a:spLocks noGrp="1"/>
          </p:cNvSpPr>
          <p:nvPr>
            <p:ph type="body" idx="19"/>
          </p:nvPr>
        </p:nvSpPr>
        <p:spPr>
          <a:xfrm>
            <a:off x="7020272" y="3507854"/>
            <a:ext cx="1800200" cy="28803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950"/>
              </a:spcBef>
              <a:spcAft>
                <a:spcPts val="0"/>
              </a:spcAft>
              <a:buSzPts val="1400"/>
              <a:buNone/>
              <a:defRPr sz="12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Blank">
  <p:cSld name="1_Title and Blank">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433" name="Google Shape;433;p59"/>
          <p:cNvGrpSpPr/>
          <p:nvPr/>
        </p:nvGrpSpPr>
        <p:grpSpPr>
          <a:xfrm>
            <a:off x="174422" y="1148052"/>
            <a:ext cx="6101521" cy="3800980"/>
            <a:chOff x="215" y="537"/>
            <a:chExt cx="5994" cy="3734"/>
          </a:xfrm>
        </p:grpSpPr>
        <p:sp>
          <p:nvSpPr>
            <p:cNvPr id="434" name="Google Shape;434;p59"/>
            <p:cNvSpPr/>
            <p:nvPr/>
          </p:nvSpPr>
          <p:spPr>
            <a:xfrm>
              <a:off x="215" y="1359"/>
              <a:ext cx="2380" cy="2912"/>
            </a:xfrm>
            <a:custGeom>
              <a:avLst/>
              <a:gdLst/>
              <a:ahLst/>
              <a:cxnLst/>
              <a:rect l="l" t="t" r="r" b="b"/>
              <a:pathLst>
                <a:path w="10501" h="12844" extrusionOk="0">
                  <a:moveTo>
                    <a:pt x="10375" y="8437"/>
                  </a:moveTo>
                  <a:lnTo>
                    <a:pt x="10375" y="8437"/>
                  </a:lnTo>
                  <a:cubicBezTo>
                    <a:pt x="10344" y="8437"/>
                    <a:pt x="10281" y="8374"/>
                    <a:pt x="10218" y="8343"/>
                  </a:cubicBezTo>
                  <a:cubicBezTo>
                    <a:pt x="10187" y="8312"/>
                    <a:pt x="10094" y="8280"/>
                    <a:pt x="10000" y="8280"/>
                  </a:cubicBezTo>
                  <a:cubicBezTo>
                    <a:pt x="9906" y="8280"/>
                    <a:pt x="9781" y="8249"/>
                    <a:pt x="9750" y="8218"/>
                  </a:cubicBezTo>
                  <a:cubicBezTo>
                    <a:pt x="9719" y="8187"/>
                    <a:pt x="9656" y="8124"/>
                    <a:pt x="9594" y="8093"/>
                  </a:cubicBezTo>
                  <a:cubicBezTo>
                    <a:pt x="9531" y="8062"/>
                    <a:pt x="9469" y="7968"/>
                    <a:pt x="9406" y="7905"/>
                  </a:cubicBezTo>
                  <a:cubicBezTo>
                    <a:pt x="9375" y="7874"/>
                    <a:pt x="9281" y="7780"/>
                    <a:pt x="9219" y="7718"/>
                  </a:cubicBezTo>
                  <a:cubicBezTo>
                    <a:pt x="9187" y="7655"/>
                    <a:pt x="9094" y="7624"/>
                    <a:pt x="9031" y="7624"/>
                  </a:cubicBezTo>
                  <a:cubicBezTo>
                    <a:pt x="8937" y="7655"/>
                    <a:pt x="8844" y="7593"/>
                    <a:pt x="8812" y="7530"/>
                  </a:cubicBezTo>
                  <a:cubicBezTo>
                    <a:pt x="8750" y="7437"/>
                    <a:pt x="8656" y="7343"/>
                    <a:pt x="8594" y="7312"/>
                  </a:cubicBezTo>
                  <a:cubicBezTo>
                    <a:pt x="8531" y="7249"/>
                    <a:pt x="8406" y="7218"/>
                    <a:pt x="8344" y="7218"/>
                  </a:cubicBezTo>
                  <a:cubicBezTo>
                    <a:pt x="8281" y="7218"/>
                    <a:pt x="8187" y="7218"/>
                    <a:pt x="8125" y="7218"/>
                  </a:cubicBezTo>
                  <a:cubicBezTo>
                    <a:pt x="8062" y="7218"/>
                    <a:pt x="7969" y="7218"/>
                    <a:pt x="7875" y="7218"/>
                  </a:cubicBezTo>
                  <a:cubicBezTo>
                    <a:pt x="7812" y="7249"/>
                    <a:pt x="7719" y="7280"/>
                    <a:pt x="7687" y="7280"/>
                  </a:cubicBezTo>
                  <a:cubicBezTo>
                    <a:pt x="7656" y="7312"/>
                    <a:pt x="7594" y="7343"/>
                    <a:pt x="7531" y="7343"/>
                  </a:cubicBezTo>
                  <a:cubicBezTo>
                    <a:pt x="7500" y="7374"/>
                    <a:pt x="7375" y="7374"/>
                    <a:pt x="7281" y="7374"/>
                  </a:cubicBezTo>
                  <a:cubicBezTo>
                    <a:pt x="7156" y="7374"/>
                    <a:pt x="7094" y="7312"/>
                    <a:pt x="7094" y="7249"/>
                  </a:cubicBezTo>
                  <a:cubicBezTo>
                    <a:pt x="7094" y="7155"/>
                    <a:pt x="7094" y="7062"/>
                    <a:pt x="7062" y="7030"/>
                  </a:cubicBezTo>
                  <a:cubicBezTo>
                    <a:pt x="7062" y="6968"/>
                    <a:pt x="6969" y="6937"/>
                    <a:pt x="6875" y="6905"/>
                  </a:cubicBezTo>
                  <a:cubicBezTo>
                    <a:pt x="6750" y="6905"/>
                    <a:pt x="6656" y="6843"/>
                    <a:pt x="6656" y="6812"/>
                  </a:cubicBezTo>
                  <a:cubicBezTo>
                    <a:pt x="6656" y="6780"/>
                    <a:pt x="6687" y="6749"/>
                    <a:pt x="6719" y="6749"/>
                  </a:cubicBezTo>
                  <a:cubicBezTo>
                    <a:pt x="6719" y="6749"/>
                    <a:pt x="6750" y="6718"/>
                    <a:pt x="6750" y="6687"/>
                  </a:cubicBezTo>
                  <a:cubicBezTo>
                    <a:pt x="6781" y="6687"/>
                    <a:pt x="6781" y="6624"/>
                    <a:pt x="6781" y="6593"/>
                  </a:cubicBezTo>
                  <a:cubicBezTo>
                    <a:pt x="6781" y="6562"/>
                    <a:pt x="6812" y="6530"/>
                    <a:pt x="6812" y="6499"/>
                  </a:cubicBezTo>
                  <a:cubicBezTo>
                    <a:pt x="6812" y="6468"/>
                    <a:pt x="6781" y="6468"/>
                    <a:pt x="6750" y="6468"/>
                  </a:cubicBezTo>
                  <a:cubicBezTo>
                    <a:pt x="6719" y="6468"/>
                    <a:pt x="6625" y="6468"/>
                    <a:pt x="6562" y="6468"/>
                  </a:cubicBezTo>
                  <a:cubicBezTo>
                    <a:pt x="6500" y="6499"/>
                    <a:pt x="6469" y="6530"/>
                    <a:pt x="6469" y="6593"/>
                  </a:cubicBezTo>
                  <a:cubicBezTo>
                    <a:pt x="6469" y="6624"/>
                    <a:pt x="6437" y="6655"/>
                    <a:pt x="6406" y="6687"/>
                  </a:cubicBezTo>
                  <a:cubicBezTo>
                    <a:pt x="6344" y="6718"/>
                    <a:pt x="6281" y="6718"/>
                    <a:pt x="6250" y="6687"/>
                  </a:cubicBezTo>
                  <a:cubicBezTo>
                    <a:pt x="6219" y="6655"/>
                    <a:pt x="6156" y="6593"/>
                    <a:pt x="6094" y="6562"/>
                  </a:cubicBezTo>
                  <a:cubicBezTo>
                    <a:pt x="6062" y="6499"/>
                    <a:pt x="6031" y="6343"/>
                    <a:pt x="6031" y="6218"/>
                  </a:cubicBezTo>
                  <a:cubicBezTo>
                    <a:pt x="6031" y="6093"/>
                    <a:pt x="6094" y="5968"/>
                    <a:pt x="6156" y="5937"/>
                  </a:cubicBezTo>
                  <a:cubicBezTo>
                    <a:pt x="6219" y="5905"/>
                    <a:pt x="6375" y="5843"/>
                    <a:pt x="6500" y="5843"/>
                  </a:cubicBezTo>
                  <a:cubicBezTo>
                    <a:pt x="6625" y="5812"/>
                    <a:pt x="6781" y="5812"/>
                    <a:pt x="6812" y="5843"/>
                  </a:cubicBezTo>
                  <a:cubicBezTo>
                    <a:pt x="6875" y="5843"/>
                    <a:pt x="6937" y="5874"/>
                    <a:pt x="6969" y="5905"/>
                  </a:cubicBezTo>
                  <a:cubicBezTo>
                    <a:pt x="7000" y="5905"/>
                    <a:pt x="7062" y="5968"/>
                    <a:pt x="7062" y="6030"/>
                  </a:cubicBezTo>
                  <a:cubicBezTo>
                    <a:pt x="7094" y="6093"/>
                    <a:pt x="7125" y="6187"/>
                    <a:pt x="7156" y="6187"/>
                  </a:cubicBezTo>
                  <a:cubicBezTo>
                    <a:pt x="7187" y="6218"/>
                    <a:pt x="7250" y="6218"/>
                    <a:pt x="7250" y="6155"/>
                  </a:cubicBezTo>
                  <a:cubicBezTo>
                    <a:pt x="7250" y="6124"/>
                    <a:pt x="7219" y="5999"/>
                    <a:pt x="7219" y="5937"/>
                  </a:cubicBezTo>
                  <a:cubicBezTo>
                    <a:pt x="7187" y="5843"/>
                    <a:pt x="7250" y="5687"/>
                    <a:pt x="7344" y="5593"/>
                  </a:cubicBezTo>
                  <a:cubicBezTo>
                    <a:pt x="7469" y="5468"/>
                    <a:pt x="7531" y="5343"/>
                    <a:pt x="7562" y="5280"/>
                  </a:cubicBezTo>
                  <a:cubicBezTo>
                    <a:pt x="7562" y="5218"/>
                    <a:pt x="7625" y="5124"/>
                    <a:pt x="7687" y="5030"/>
                  </a:cubicBezTo>
                  <a:cubicBezTo>
                    <a:pt x="7750" y="4968"/>
                    <a:pt x="7844" y="4874"/>
                    <a:pt x="7906" y="4874"/>
                  </a:cubicBezTo>
                  <a:cubicBezTo>
                    <a:pt x="7969" y="4843"/>
                    <a:pt x="8000" y="4812"/>
                    <a:pt x="7969" y="4780"/>
                  </a:cubicBezTo>
                  <a:cubicBezTo>
                    <a:pt x="7937" y="4780"/>
                    <a:pt x="7969" y="4718"/>
                    <a:pt x="8031" y="4624"/>
                  </a:cubicBezTo>
                  <a:cubicBezTo>
                    <a:pt x="8094" y="4531"/>
                    <a:pt x="8156" y="4500"/>
                    <a:pt x="8156" y="4531"/>
                  </a:cubicBezTo>
                  <a:cubicBezTo>
                    <a:pt x="8187" y="4563"/>
                    <a:pt x="8250" y="4563"/>
                    <a:pt x="8281" y="4563"/>
                  </a:cubicBezTo>
                  <a:cubicBezTo>
                    <a:pt x="8344" y="4563"/>
                    <a:pt x="8406" y="4563"/>
                    <a:pt x="8437" y="4531"/>
                  </a:cubicBezTo>
                  <a:cubicBezTo>
                    <a:pt x="8500" y="4531"/>
                    <a:pt x="8562" y="4469"/>
                    <a:pt x="8625" y="4438"/>
                  </a:cubicBezTo>
                  <a:cubicBezTo>
                    <a:pt x="8656" y="4406"/>
                    <a:pt x="8687" y="4375"/>
                    <a:pt x="8687" y="4313"/>
                  </a:cubicBezTo>
                  <a:cubicBezTo>
                    <a:pt x="8656" y="4281"/>
                    <a:pt x="8594" y="4281"/>
                    <a:pt x="8531" y="4281"/>
                  </a:cubicBezTo>
                  <a:cubicBezTo>
                    <a:pt x="8469" y="4281"/>
                    <a:pt x="8375" y="4250"/>
                    <a:pt x="8375" y="4219"/>
                  </a:cubicBezTo>
                  <a:cubicBezTo>
                    <a:pt x="8375" y="4219"/>
                    <a:pt x="8312" y="4188"/>
                    <a:pt x="8281" y="4156"/>
                  </a:cubicBezTo>
                  <a:cubicBezTo>
                    <a:pt x="8250" y="4156"/>
                    <a:pt x="8219" y="4094"/>
                    <a:pt x="8219" y="4063"/>
                  </a:cubicBezTo>
                  <a:cubicBezTo>
                    <a:pt x="8219" y="4031"/>
                    <a:pt x="8312" y="3969"/>
                    <a:pt x="8406" y="3938"/>
                  </a:cubicBezTo>
                  <a:cubicBezTo>
                    <a:pt x="8500" y="3906"/>
                    <a:pt x="8594" y="3906"/>
                    <a:pt x="8625" y="3906"/>
                  </a:cubicBezTo>
                  <a:cubicBezTo>
                    <a:pt x="8687" y="3906"/>
                    <a:pt x="8750" y="3906"/>
                    <a:pt x="8781" y="3875"/>
                  </a:cubicBezTo>
                  <a:cubicBezTo>
                    <a:pt x="8844" y="3844"/>
                    <a:pt x="8844" y="3875"/>
                    <a:pt x="8844" y="3906"/>
                  </a:cubicBezTo>
                  <a:cubicBezTo>
                    <a:pt x="8812" y="3938"/>
                    <a:pt x="8781" y="4000"/>
                    <a:pt x="8781" y="4063"/>
                  </a:cubicBezTo>
                  <a:cubicBezTo>
                    <a:pt x="8781" y="4094"/>
                    <a:pt x="8781" y="4156"/>
                    <a:pt x="8812" y="4156"/>
                  </a:cubicBezTo>
                  <a:cubicBezTo>
                    <a:pt x="8844" y="4188"/>
                    <a:pt x="8875" y="4219"/>
                    <a:pt x="8906" y="4250"/>
                  </a:cubicBezTo>
                  <a:cubicBezTo>
                    <a:pt x="8906" y="4281"/>
                    <a:pt x="8969" y="4313"/>
                    <a:pt x="9031" y="4313"/>
                  </a:cubicBezTo>
                  <a:cubicBezTo>
                    <a:pt x="9094" y="4313"/>
                    <a:pt x="9156" y="4281"/>
                    <a:pt x="9156" y="4219"/>
                  </a:cubicBezTo>
                  <a:cubicBezTo>
                    <a:pt x="9156" y="4188"/>
                    <a:pt x="9125" y="4125"/>
                    <a:pt x="9094" y="4063"/>
                  </a:cubicBezTo>
                  <a:cubicBezTo>
                    <a:pt x="9062" y="4031"/>
                    <a:pt x="9000" y="3969"/>
                    <a:pt x="8969" y="3938"/>
                  </a:cubicBezTo>
                  <a:cubicBezTo>
                    <a:pt x="8937" y="3875"/>
                    <a:pt x="8937" y="3813"/>
                    <a:pt x="8969" y="3781"/>
                  </a:cubicBezTo>
                  <a:cubicBezTo>
                    <a:pt x="8969" y="3719"/>
                    <a:pt x="8969" y="3656"/>
                    <a:pt x="8937" y="3594"/>
                  </a:cubicBezTo>
                  <a:cubicBezTo>
                    <a:pt x="8906" y="3563"/>
                    <a:pt x="8875" y="3469"/>
                    <a:pt x="8844" y="3469"/>
                  </a:cubicBezTo>
                  <a:cubicBezTo>
                    <a:pt x="8844" y="3438"/>
                    <a:pt x="8781" y="3375"/>
                    <a:pt x="8719" y="3313"/>
                  </a:cubicBezTo>
                  <a:cubicBezTo>
                    <a:pt x="8656" y="3250"/>
                    <a:pt x="8594" y="3156"/>
                    <a:pt x="8562" y="3063"/>
                  </a:cubicBezTo>
                  <a:cubicBezTo>
                    <a:pt x="8531" y="3000"/>
                    <a:pt x="8469" y="2844"/>
                    <a:pt x="8437" y="2750"/>
                  </a:cubicBezTo>
                  <a:cubicBezTo>
                    <a:pt x="8406" y="2656"/>
                    <a:pt x="8344" y="2625"/>
                    <a:pt x="8344" y="2719"/>
                  </a:cubicBezTo>
                  <a:cubicBezTo>
                    <a:pt x="8312" y="2781"/>
                    <a:pt x="8281" y="2906"/>
                    <a:pt x="8219" y="2938"/>
                  </a:cubicBezTo>
                  <a:cubicBezTo>
                    <a:pt x="8187" y="2969"/>
                    <a:pt x="8125" y="2969"/>
                    <a:pt x="8094" y="2969"/>
                  </a:cubicBezTo>
                  <a:cubicBezTo>
                    <a:pt x="8062" y="2938"/>
                    <a:pt x="8031" y="2844"/>
                    <a:pt x="8031" y="2750"/>
                  </a:cubicBezTo>
                  <a:cubicBezTo>
                    <a:pt x="8000" y="2656"/>
                    <a:pt x="7969" y="2563"/>
                    <a:pt x="7937" y="2531"/>
                  </a:cubicBezTo>
                  <a:cubicBezTo>
                    <a:pt x="7906" y="2500"/>
                    <a:pt x="7875" y="2438"/>
                    <a:pt x="7875" y="2438"/>
                  </a:cubicBezTo>
                  <a:cubicBezTo>
                    <a:pt x="7875" y="2438"/>
                    <a:pt x="7875" y="2438"/>
                    <a:pt x="7781" y="2406"/>
                  </a:cubicBezTo>
                  <a:cubicBezTo>
                    <a:pt x="7687" y="2375"/>
                    <a:pt x="7656" y="2375"/>
                    <a:pt x="7656" y="2375"/>
                  </a:cubicBezTo>
                  <a:cubicBezTo>
                    <a:pt x="7500" y="2375"/>
                    <a:pt x="7375" y="2406"/>
                    <a:pt x="7375" y="2500"/>
                  </a:cubicBezTo>
                  <a:cubicBezTo>
                    <a:pt x="7375" y="2563"/>
                    <a:pt x="7406" y="2656"/>
                    <a:pt x="7406" y="2688"/>
                  </a:cubicBezTo>
                  <a:cubicBezTo>
                    <a:pt x="7437" y="2719"/>
                    <a:pt x="7437" y="2781"/>
                    <a:pt x="7406" y="2813"/>
                  </a:cubicBezTo>
                  <a:cubicBezTo>
                    <a:pt x="7375" y="2844"/>
                    <a:pt x="7406" y="2906"/>
                    <a:pt x="7437" y="2938"/>
                  </a:cubicBezTo>
                  <a:cubicBezTo>
                    <a:pt x="7500" y="2969"/>
                    <a:pt x="7531" y="3063"/>
                    <a:pt x="7500" y="3094"/>
                  </a:cubicBezTo>
                  <a:cubicBezTo>
                    <a:pt x="7469" y="3156"/>
                    <a:pt x="7437" y="3250"/>
                    <a:pt x="7375" y="3313"/>
                  </a:cubicBezTo>
                  <a:cubicBezTo>
                    <a:pt x="7312" y="3375"/>
                    <a:pt x="7281" y="3469"/>
                    <a:pt x="7312" y="3531"/>
                  </a:cubicBezTo>
                  <a:cubicBezTo>
                    <a:pt x="7344" y="3594"/>
                    <a:pt x="7344" y="3688"/>
                    <a:pt x="7344" y="3719"/>
                  </a:cubicBezTo>
                  <a:cubicBezTo>
                    <a:pt x="7344" y="3781"/>
                    <a:pt x="7312" y="3813"/>
                    <a:pt x="7281" y="3813"/>
                  </a:cubicBezTo>
                  <a:cubicBezTo>
                    <a:pt x="7281" y="3813"/>
                    <a:pt x="7219" y="3813"/>
                    <a:pt x="7187" y="3781"/>
                  </a:cubicBezTo>
                  <a:cubicBezTo>
                    <a:pt x="7156" y="3781"/>
                    <a:pt x="7094" y="3688"/>
                    <a:pt x="7094" y="3563"/>
                  </a:cubicBezTo>
                  <a:cubicBezTo>
                    <a:pt x="7094" y="3438"/>
                    <a:pt x="7031" y="3344"/>
                    <a:pt x="6969" y="3344"/>
                  </a:cubicBezTo>
                  <a:cubicBezTo>
                    <a:pt x="6906" y="3344"/>
                    <a:pt x="6844" y="3313"/>
                    <a:pt x="6781" y="3281"/>
                  </a:cubicBezTo>
                  <a:cubicBezTo>
                    <a:pt x="6719" y="3250"/>
                    <a:pt x="6656" y="3188"/>
                    <a:pt x="6594" y="3156"/>
                  </a:cubicBezTo>
                  <a:cubicBezTo>
                    <a:pt x="6562" y="3125"/>
                    <a:pt x="6500" y="3094"/>
                    <a:pt x="6469" y="3125"/>
                  </a:cubicBezTo>
                  <a:cubicBezTo>
                    <a:pt x="6437" y="3125"/>
                    <a:pt x="6375" y="3094"/>
                    <a:pt x="6375" y="3031"/>
                  </a:cubicBezTo>
                  <a:cubicBezTo>
                    <a:pt x="6344" y="3000"/>
                    <a:pt x="6344" y="2969"/>
                    <a:pt x="6312" y="2969"/>
                  </a:cubicBezTo>
                  <a:cubicBezTo>
                    <a:pt x="6281" y="2969"/>
                    <a:pt x="6250" y="2906"/>
                    <a:pt x="6250" y="2875"/>
                  </a:cubicBezTo>
                  <a:cubicBezTo>
                    <a:pt x="6219" y="2813"/>
                    <a:pt x="6250" y="2719"/>
                    <a:pt x="6281" y="2625"/>
                  </a:cubicBezTo>
                  <a:cubicBezTo>
                    <a:pt x="6312" y="2531"/>
                    <a:pt x="6344" y="2438"/>
                    <a:pt x="6375" y="2375"/>
                  </a:cubicBezTo>
                  <a:cubicBezTo>
                    <a:pt x="6375" y="2344"/>
                    <a:pt x="6437" y="2281"/>
                    <a:pt x="6500" y="2250"/>
                  </a:cubicBezTo>
                  <a:cubicBezTo>
                    <a:pt x="6531" y="2188"/>
                    <a:pt x="6625" y="2125"/>
                    <a:pt x="6656" y="2094"/>
                  </a:cubicBezTo>
                  <a:cubicBezTo>
                    <a:pt x="6687" y="2031"/>
                    <a:pt x="6719" y="1969"/>
                    <a:pt x="6719" y="1969"/>
                  </a:cubicBezTo>
                  <a:cubicBezTo>
                    <a:pt x="6719" y="1938"/>
                    <a:pt x="6750" y="1938"/>
                    <a:pt x="6750" y="2000"/>
                  </a:cubicBezTo>
                  <a:cubicBezTo>
                    <a:pt x="6781" y="2063"/>
                    <a:pt x="6812" y="2125"/>
                    <a:pt x="6812" y="2156"/>
                  </a:cubicBezTo>
                  <a:cubicBezTo>
                    <a:pt x="6812" y="2219"/>
                    <a:pt x="6875" y="2219"/>
                    <a:pt x="6937" y="2188"/>
                  </a:cubicBezTo>
                  <a:cubicBezTo>
                    <a:pt x="7000" y="2156"/>
                    <a:pt x="7062" y="2156"/>
                    <a:pt x="7125" y="2156"/>
                  </a:cubicBezTo>
                  <a:cubicBezTo>
                    <a:pt x="7156" y="2156"/>
                    <a:pt x="7156" y="2125"/>
                    <a:pt x="7062" y="2063"/>
                  </a:cubicBezTo>
                  <a:cubicBezTo>
                    <a:pt x="7000" y="2000"/>
                    <a:pt x="6937" y="1906"/>
                    <a:pt x="6906" y="1875"/>
                  </a:cubicBezTo>
                  <a:cubicBezTo>
                    <a:pt x="6906" y="1813"/>
                    <a:pt x="6937" y="1781"/>
                    <a:pt x="6969" y="1781"/>
                  </a:cubicBezTo>
                  <a:cubicBezTo>
                    <a:pt x="7000" y="1781"/>
                    <a:pt x="7031" y="1750"/>
                    <a:pt x="7062" y="1688"/>
                  </a:cubicBezTo>
                  <a:cubicBezTo>
                    <a:pt x="7094" y="1625"/>
                    <a:pt x="7125" y="1531"/>
                    <a:pt x="7125" y="1469"/>
                  </a:cubicBezTo>
                  <a:cubicBezTo>
                    <a:pt x="7125" y="1438"/>
                    <a:pt x="7094" y="1313"/>
                    <a:pt x="7094" y="1250"/>
                  </a:cubicBezTo>
                  <a:cubicBezTo>
                    <a:pt x="7062" y="1188"/>
                    <a:pt x="7000" y="1125"/>
                    <a:pt x="6969" y="1094"/>
                  </a:cubicBezTo>
                  <a:cubicBezTo>
                    <a:pt x="6906" y="1094"/>
                    <a:pt x="6844" y="1125"/>
                    <a:pt x="6812" y="1219"/>
                  </a:cubicBezTo>
                  <a:cubicBezTo>
                    <a:pt x="6812" y="1281"/>
                    <a:pt x="6781" y="1406"/>
                    <a:pt x="6750" y="1438"/>
                  </a:cubicBezTo>
                  <a:cubicBezTo>
                    <a:pt x="6750" y="1469"/>
                    <a:pt x="6687" y="1438"/>
                    <a:pt x="6656" y="1375"/>
                  </a:cubicBezTo>
                  <a:cubicBezTo>
                    <a:pt x="6625" y="1313"/>
                    <a:pt x="6594" y="1281"/>
                    <a:pt x="6562" y="1313"/>
                  </a:cubicBezTo>
                  <a:cubicBezTo>
                    <a:pt x="6562" y="1313"/>
                    <a:pt x="6531" y="1344"/>
                    <a:pt x="6500" y="1375"/>
                  </a:cubicBezTo>
                  <a:cubicBezTo>
                    <a:pt x="6500" y="1406"/>
                    <a:pt x="6500" y="1375"/>
                    <a:pt x="6469" y="1313"/>
                  </a:cubicBezTo>
                  <a:cubicBezTo>
                    <a:pt x="6469" y="1219"/>
                    <a:pt x="6437" y="1156"/>
                    <a:pt x="6437" y="1156"/>
                  </a:cubicBezTo>
                  <a:cubicBezTo>
                    <a:pt x="6406" y="1125"/>
                    <a:pt x="6406" y="1094"/>
                    <a:pt x="6406" y="1094"/>
                  </a:cubicBezTo>
                  <a:cubicBezTo>
                    <a:pt x="6406" y="1063"/>
                    <a:pt x="6406" y="1000"/>
                    <a:pt x="6375" y="969"/>
                  </a:cubicBezTo>
                  <a:cubicBezTo>
                    <a:pt x="6312" y="906"/>
                    <a:pt x="6281" y="813"/>
                    <a:pt x="6250" y="750"/>
                  </a:cubicBezTo>
                  <a:cubicBezTo>
                    <a:pt x="6219" y="688"/>
                    <a:pt x="6156" y="656"/>
                    <a:pt x="6125" y="656"/>
                  </a:cubicBezTo>
                  <a:cubicBezTo>
                    <a:pt x="6094" y="688"/>
                    <a:pt x="6094" y="750"/>
                    <a:pt x="6094" y="781"/>
                  </a:cubicBezTo>
                  <a:cubicBezTo>
                    <a:pt x="6094" y="844"/>
                    <a:pt x="6094" y="938"/>
                    <a:pt x="6125" y="1000"/>
                  </a:cubicBezTo>
                  <a:cubicBezTo>
                    <a:pt x="6125" y="1063"/>
                    <a:pt x="6156" y="1125"/>
                    <a:pt x="6187" y="1156"/>
                  </a:cubicBezTo>
                  <a:cubicBezTo>
                    <a:pt x="6219" y="1156"/>
                    <a:pt x="6250" y="1250"/>
                    <a:pt x="6219" y="1313"/>
                  </a:cubicBezTo>
                  <a:cubicBezTo>
                    <a:pt x="6219" y="1344"/>
                    <a:pt x="6187" y="1406"/>
                    <a:pt x="6156" y="1375"/>
                  </a:cubicBezTo>
                  <a:cubicBezTo>
                    <a:pt x="6125" y="1375"/>
                    <a:pt x="6094" y="1313"/>
                    <a:pt x="6094" y="1281"/>
                  </a:cubicBezTo>
                  <a:cubicBezTo>
                    <a:pt x="6094" y="1250"/>
                    <a:pt x="6062" y="1188"/>
                    <a:pt x="6031" y="1156"/>
                  </a:cubicBezTo>
                  <a:cubicBezTo>
                    <a:pt x="6000" y="1125"/>
                    <a:pt x="5969" y="1125"/>
                    <a:pt x="5969" y="1156"/>
                  </a:cubicBezTo>
                  <a:cubicBezTo>
                    <a:pt x="5969" y="1219"/>
                    <a:pt x="5969" y="1250"/>
                    <a:pt x="5969" y="1281"/>
                  </a:cubicBezTo>
                  <a:cubicBezTo>
                    <a:pt x="5969" y="1313"/>
                    <a:pt x="5937" y="1375"/>
                    <a:pt x="5937" y="1406"/>
                  </a:cubicBezTo>
                  <a:cubicBezTo>
                    <a:pt x="5906" y="1438"/>
                    <a:pt x="5844" y="1469"/>
                    <a:pt x="5781" y="1469"/>
                  </a:cubicBezTo>
                  <a:cubicBezTo>
                    <a:pt x="5719" y="1438"/>
                    <a:pt x="5625" y="1406"/>
                    <a:pt x="5562" y="1375"/>
                  </a:cubicBezTo>
                  <a:cubicBezTo>
                    <a:pt x="5531" y="1344"/>
                    <a:pt x="5500" y="1313"/>
                    <a:pt x="5500" y="1281"/>
                  </a:cubicBezTo>
                  <a:cubicBezTo>
                    <a:pt x="5500" y="1250"/>
                    <a:pt x="5531" y="1219"/>
                    <a:pt x="5594" y="1219"/>
                  </a:cubicBezTo>
                  <a:cubicBezTo>
                    <a:pt x="5656" y="1250"/>
                    <a:pt x="5719" y="1219"/>
                    <a:pt x="5719" y="1188"/>
                  </a:cubicBezTo>
                  <a:cubicBezTo>
                    <a:pt x="5750" y="1156"/>
                    <a:pt x="5781" y="1125"/>
                    <a:pt x="5781" y="1063"/>
                  </a:cubicBezTo>
                  <a:cubicBezTo>
                    <a:pt x="5812" y="1031"/>
                    <a:pt x="5781" y="969"/>
                    <a:pt x="5750" y="969"/>
                  </a:cubicBezTo>
                  <a:cubicBezTo>
                    <a:pt x="5719" y="938"/>
                    <a:pt x="5656" y="875"/>
                    <a:pt x="5594" y="844"/>
                  </a:cubicBezTo>
                  <a:cubicBezTo>
                    <a:pt x="5562" y="844"/>
                    <a:pt x="5531" y="781"/>
                    <a:pt x="5531" y="750"/>
                  </a:cubicBezTo>
                  <a:cubicBezTo>
                    <a:pt x="5531" y="719"/>
                    <a:pt x="5531" y="625"/>
                    <a:pt x="5500" y="531"/>
                  </a:cubicBezTo>
                  <a:cubicBezTo>
                    <a:pt x="5469" y="438"/>
                    <a:pt x="5531" y="344"/>
                    <a:pt x="5594" y="344"/>
                  </a:cubicBezTo>
                  <a:cubicBezTo>
                    <a:pt x="5594" y="344"/>
                    <a:pt x="5594" y="344"/>
                    <a:pt x="5562" y="281"/>
                  </a:cubicBezTo>
                  <a:cubicBezTo>
                    <a:pt x="5500" y="219"/>
                    <a:pt x="5500" y="219"/>
                    <a:pt x="5500" y="219"/>
                  </a:cubicBezTo>
                  <a:cubicBezTo>
                    <a:pt x="5406" y="219"/>
                    <a:pt x="5312" y="250"/>
                    <a:pt x="5312" y="250"/>
                  </a:cubicBezTo>
                  <a:cubicBezTo>
                    <a:pt x="5281" y="281"/>
                    <a:pt x="5281" y="375"/>
                    <a:pt x="5281" y="469"/>
                  </a:cubicBezTo>
                  <a:cubicBezTo>
                    <a:pt x="5281" y="563"/>
                    <a:pt x="5281" y="594"/>
                    <a:pt x="5219" y="563"/>
                  </a:cubicBezTo>
                  <a:cubicBezTo>
                    <a:pt x="5187" y="500"/>
                    <a:pt x="5125" y="469"/>
                    <a:pt x="5094" y="500"/>
                  </a:cubicBezTo>
                  <a:cubicBezTo>
                    <a:pt x="5062" y="500"/>
                    <a:pt x="5031" y="469"/>
                    <a:pt x="5000" y="469"/>
                  </a:cubicBezTo>
                  <a:cubicBezTo>
                    <a:pt x="4969" y="438"/>
                    <a:pt x="4937" y="406"/>
                    <a:pt x="4875" y="406"/>
                  </a:cubicBezTo>
                  <a:cubicBezTo>
                    <a:pt x="4812" y="406"/>
                    <a:pt x="4781" y="375"/>
                    <a:pt x="4781" y="344"/>
                  </a:cubicBezTo>
                  <a:cubicBezTo>
                    <a:pt x="4781" y="344"/>
                    <a:pt x="4750" y="250"/>
                    <a:pt x="4719" y="188"/>
                  </a:cubicBezTo>
                  <a:cubicBezTo>
                    <a:pt x="4656" y="94"/>
                    <a:pt x="4594" y="63"/>
                    <a:pt x="4562" y="63"/>
                  </a:cubicBezTo>
                  <a:cubicBezTo>
                    <a:pt x="4500" y="63"/>
                    <a:pt x="4406" y="63"/>
                    <a:pt x="4344" y="31"/>
                  </a:cubicBezTo>
                  <a:cubicBezTo>
                    <a:pt x="4250" y="31"/>
                    <a:pt x="4187" y="0"/>
                    <a:pt x="4156" y="0"/>
                  </a:cubicBezTo>
                  <a:cubicBezTo>
                    <a:pt x="4125" y="0"/>
                    <a:pt x="4094" y="63"/>
                    <a:pt x="4094" y="156"/>
                  </a:cubicBezTo>
                  <a:cubicBezTo>
                    <a:pt x="4094" y="250"/>
                    <a:pt x="4062" y="406"/>
                    <a:pt x="4031" y="469"/>
                  </a:cubicBezTo>
                  <a:cubicBezTo>
                    <a:pt x="4000" y="531"/>
                    <a:pt x="4000" y="625"/>
                    <a:pt x="4062" y="625"/>
                  </a:cubicBezTo>
                  <a:cubicBezTo>
                    <a:pt x="4094" y="656"/>
                    <a:pt x="4125" y="688"/>
                    <a:pt x="4125" y="750"/>
                  </a:cubicBezTo>
                  <a:cubicBezTo>
                    <a:pt x="4125" y="781"/>
                    <a:pt x="4156" y="813"/>
                    <a:pt x="4187" y="813"/>
                  </a:cubicBezTo>
                  <a:cubicBezTo>
                    <a:pt x="4219" y="781"/>
                    <a:pt x="4312" y="719"/>
                    <a:pt x="4344" y="656"/>
                  </a:cubicBezTo>
                  <a:cubicBezTo>
                    <a:pt x="4406" y="594"/>
                    <a:pt x="4469" y="563"/>
                    <a:pt x="4500" y="594"/>
                  </a:cubicBezTo>
                  <a:cubicBezTo>
                    <a:pt x="4500" y="656"/>
                    <a:pt x="4531" y="688"/>
                    <a:pt x="4531" y="719"/>
                  </a:cubicBezTo>
                  <a:cubicBezTo>
                    <a:pt x="4531" y="750"/>
                    <a:pt x="4562" y="813"/>
                    <a:pt x="4562" y="844"/>
                  </a:cubicBezTo>
                  <a:cubicBezTo>
                    <a:pt x="4562" y="875"/>
                    <a:pt x="4625" y="938"/>
                    <a:pt x="4656" y="938"/>
                  </a:cubicBezTo>
                  <a:cubicBezTo>
                    <a:pt x="4687" y="969"/>
                    <a:pt x="4687" y="969"/>
                    <a:pt x="4656" y="1000"/>
                  </a:cubicBezTo>
                  <a:cubicBezTo>
                    <a:pt x="4625" y="1000"/>
                    <a:pt x="4594" y="1031"/>
                    <a:pt x="4594" y="1063"/>
                  </a:cubicBezTo>
                  <a:cubicBezTo>
                    <a:pt x="4594" y="1125"/>
                    <a:pt x="4625" y="1156"/>
                    <a:pt x="4656" y="1156"/>
                  </a:cubicBezTo>
                  <a:cubicBezTo>
                    <a:pt x="4687" y="1188"/>
                    <a:pt x="4719" y="1219"/>
                    <a:pt x="4719" y="1219"/>
                  </a:cubicBezTo>
                  <a:cubicBezTo>
                    <a:pt x="4719" y="1250"/>
                    <a:pt x="4625" y="1219"/>
                    <a:pt x="4500" y="1188"/>
                  </a:cubicBezTo>
                  <a:cubicBezTo>
                    <a:pt x="4375" y="1125"/>
                    <a:pt x="4281" y="1094"/>
                    <a:pt x="4250" y="1094"/>
                  </a:cubicBezTo>
                  <a:cubicBezTo>
                    <a:pt x="4219" y="1094"/>
                    <a:pt x="4156" y="1063"/>
                    <a:pt x="4125" y="1031"/>
                  </a:cubicBezTo>
                  <a:cubicBezTo>
                    <a:pt x="4094" y="1000"/>
                    <a:pt x="4062" y="1000"/>
                    <a:pt x="4062" y="1031"/>
                  </a:cubicBezTo>
                  <a:cubicBezTo>
                    <a:pt x="4031" y="1063"/>
                    <a:pt x="3968" y="1031"/>
                    <a:pt x="3906" y="969"/>
                  </a:cubicBezTo>
                  <a:cubicBezTo>
                    <a:pt x="3844" y="906"/>
                    <a:pt x="3781" y="875"/>
                    <a:pt x="3781" y="906"/>
                  </a:cubicBezTo>
                  <a:cubicBezTo>
                    <a:pt x="3781" y="938"/>
                    <a:pt x="3750" y="1000"/>
                    <a:pt x="3719" y="1000"/>
                  </a:cubicBezTo>
                  <a:cubicBezTo>
                    <a:pt x="3687" y="1000"/>
                    <a:pt x="3625" y="1063"/>
                    <a:pt x="3562" y="1094"/>
                  </a:cubicBezTo>
                  <a:cubicBezTo>
                    <a:pt x="3500" y="1156"/>
                    <a:pt x="3437" y="1188"/>
                    <a:pt x="3406" y="1219"/>
                  </a:cubicBezTo>
                  <a:cubicBezTo>
                    <a:pt x="3344" y="1219"/>
                    <a:pt x="3312" y="1219"/>
                    <a:pt x="3281" y="1250"/>
                  </a:cubicBezTo>
                  <a:cubicBezTo>
                    <a:pt x="3250" y="1250"/>
                    <a:pt x="3156" y="1219"/>
                    <a:pt x="3062" y="1156"/>
                  </a:cubicBezTo>
                  <a:cubicBezTo>
                    <a:pt x="2969" y="1125"/>
                    <a:pt x="2812" y="1063"/>
                    <a:pt x="2687" y="1063"/>
                  </a:cubicBezTo>
                  <a:cubicBezTo>
                    <a:pt x="2562" y="1063"/>
                    <a:pt x="2437" y="1031"/>
                    <a:pt x="2375" y="1000"/>
                  </a:cubicBezTo>
                  <a:cubicBezTo>
                    <a:pt x="2312" y="969"/>
                    <a:pt x="2250" y="938"/>
                    <a:pt x="2250" y="969"/>
                  </a:cubicBezTo>
                  <a:cubicBezTo>
                    <a:pt x="2219" y="969"/>
                    <a:pt x="2125" y="938"/>
                    <a:pt x="2000" y="906"/>
                  </a:cubicBezTo>
                  <a:cubicBezTo>
                    <a:pt x="2000" y="906"/>
                    <a:pt x="2000" y="906"/>
                    <a:pt x="1937" y="844"/>
                  </a:cubicBezTo>
                  <a:cubicBezTo>
                    <a:pt x="1875" y="813"/>
                    <a:pt x="1844" y="813"/>
                    <a:pt x="1781" y="844"/>
                  </a:cubicBezTo>
                  <a:cubicBezTo>
                    <a:pt x="1750" y="844"/>
                    <a:pt x="1687" y="875"/>
                    <a:pt x="1687" y="875"/>
                  </a:cubicBezTo>
                  <a:cubicBezTo>
                    <a:pt x="1656" y="906"/>
                    <a:pt x="1625" y="938"/>
                    <a:pt x="1594" y="969"/>
                  </a:cubicBezTo>
                  <a:cubicBezTo>
                    <a:pt x="1594" y="969"/>
                    <a:pt x="1594" y="969"/>
                    <a:pt x="1531" y="969"/>
                  </a:cubicBezTo>
                  <a:cubicBezTo>
                    <a:pt x="1469" y="969"/>
                    <a:pt x="1469" y="969"/>
                    <a:pt x="1469" y="969"/>
                  </a:cubicBezTo>
                  <a:cubicBezTo>
                    <a:pt x="1437" y="1000"/>
                    <a:pt x="1406" y="1063"/>
                    <a:pt x="1375" y="1094"/>
                  </a:cubicBezTo>
                  <a:cubicBezTo>
                    <a:pt x="1344" y="1125"/>
                    <a:pt x="1281" y="1188"/>
                    <a:pt x="1219" y="1219"/>
                  </a:cubicBezTo>
                  <a:cubicBezTo>
                    <a:pt x="1156" y="1250"/>
                    <a:pt x="1125" y="1313"/>
                    <a:pt x="1187" y="1344"/>
                  </a:cubicBezTo>
                  <a:cubicBezTo>
                    <a:pt x="1219" y="1375"/>
                    <a:pt x="1250" y="1438"/>
                    <a:pt x="1281" y="1469"/>
                  </a:cubicBezTo>
                  <a:cubicBezTo>
                    <a:pt x="1312" y="1531"/>
                    <a:pt x="1375" y="1594"/>
                    <a:pt x="1406" y="1625"/>
                  </a:cubicBezTo>
                  <a:cubicBezTo>
                    <a:pt x="1469" y="1656"/>
                    <a:pt x="1500" y="1719"/>
                    <a:pt x="1469" y="1750"/>
                  </a:cubicBezTo>
                  <a:cubicBezTo>
                    <a:pt x="1469" y="1813"/>
                    <a:pt x="1375" y="1781"/>
                    <a:pt x="1281" y="1688"/>
                  </a:cubicBezTo>
                  <a:cubicBezTo>
                    <a:pt x="1281" y="1688"/>
                    <a:pt x="1281" y="1688"/>
                    <a:pt x="1219" y="1688"/>
                  </a:cubicBezTo>
                  <a:cubicBezTo>
                    <a:pt x="1156" y="1688"/>
                    <a:pt x="1156" y="1688"/>
                    <a:pt x="1156" y="1688"/>
                  </a:cubicBezTo>
                  <a:cubicBezTo>
                    <a:pt x="1062" y="1750"/>
                    <a:pt x="1031" y="1844"/>
                    <a:pt x="1062" y="1906"/>
                  </a:cubicBezTo>
                  <a:cubicBezTo>
                    <a:pt x="1094" y="1969"/>
                    <a:pt x="1187" y="2000"/>
                    <a:pt x="1281" y="2000"/>
                  </a:cubicBezTo>
                  <a:cubicBezTo>
                    <a:pt x="1406" y="2000"/>
                    <a:pt x="1469" y="2031"/>
                    <a:pt x="1437" y="2094"/>
                  </a:cubicBezTo>
                  <a:cubicBezTo>
                    <a:pt x="1406" y="2156"/>
                    <a:pt x="1375" y="2219"/>
                    <a:pt x="1344" y="2219"/>
                  </a:cubicBezTo>
                  <a:cubicBezTo>
                    <a:pt x="1312" y="2219"/>
                    <a:pt x="1250" y="2313"/>
                    <a:pt x="1187" y="2375"/>
                  </a:cubicBezTo>
                  <a:cubicBezTo>
                    <a:pt x="1156" y="2438"/>
                    <a:pt x="1094" y="2531"/>
                    <a:pt x="1094" y="2563"/>
                  </a:cubicBezTo>
                  <a:cubicBezTo>
                    <a:pt x="1094" y="2625"/>
                    <a:pt x="1125" y="2656"/>
                    <a:pt x="1187" y="2656"/>
                  </a:cubicBezTo>
                  <a:cubicBezTo>
                    <a:pt x="1219" y="2688"/>
                    <a:pt x="1281" y="2719"/>
                    <a:pt x="1312" y="2719"/>
                  </a:cubicBezTo>
                  <a:cubicBezTo>
                    <a:pt x="1344" y="2750"/>
                    <a:pt x="1406" y="2813"/>
                    <a:pt x="1406" y="2875"/>
                  </a:cubicBezTo>
                  <a:cubicBezTo>
                    <a:pt x="1406" y="2906"/>
                    <a:pt x="1469" y="2938"/>
                    <a:pt x="1531" y="2906"/>
                  </a:cubicBezTo>
                  <a:cubicBezTo>
                    <a:pt x="1594" y="2906"/>
                    <a:pt x="1656" y="2906"/>
                    <a:pt x="1656" y="2969"/>
                  </a:cubicBezTo>
                  <a:cubicBezTo>
                    <a:pt x="1656" y="3000"/>
                    <a:pt x="1625" y="3063"/>
                    <a:pt x="1594" y="3125"/>
                  </a:cubicBezTo>
                  <a:cubicBezTo>
                    <a:pt x="1531" y="3156"/>
                    <a:pt x="1469" y="3250"/>
                    <a:pt x="1375" y="3313"/>
                  </a:cubicBezTo>
                  <a:cubicBezTo>
                    <a:pt x="1312" y="3375"/>
                    <a:pt x="1156" y="3469"/>
                    <a:pt x="1031" y="3531"/>
                  </a:cubicBezTo>
                  <a:cubicBezTo>
                    <a:pt x="906" y="3563"/>
                    <a:pt x="750" y="3656"/>
                    <a:pt x="656" y="3688"/>
                  </a:cubicBezTo>
                  <a:cubicBezTo>
                    <a:pt x="562" y="3719"/>
                    <a:pt x="375" y="3719"/>
                    <a:pt x="219" y="3719"/>
                  </a:cubicBezTo>
                  <a:cubicBezTo>
                    <a:pt x="94" y="3719"/>
                    <a:pt x="0" y="3719"/>
                    <a:pt x="31" y="3750"/>
                  </a:cubicBezTo>
                  <a:cubicBezTo>
                    <a:pt x="31" y="3781"/>
                    <a:pt x="125" y="3813"/>
                    <a:pt x="187" y="3813"/>
                  </a:cubicBezTo>
                  <a:cubicBezTo>
                    <a:pt x="250" y="3781"/>
                    <a:pt x="406" y="3781"/>
                    <a:pt x="500" y="3781"/>
                  </a:cubicBezTo>
                  <a:cubicBezTo>
                    <a:pt x="625" y="3781"/>
                    <a:pt x="781" y="3719"/>
                    <a:pt x="875" y="3688"/>
                  </a:cubicBezTo>
                  <a:cubicBezTo>
                    <a:pt x="969" y="3625"/>
                    <a:pt x="1125" y="3563"/>
                    <a:pt x="1250" y="3500"/>
                  </a:cubicBezTo>
                  <a:cubicBezTo>
                    <a:pt x="1375" y="3438"/>
                    <a:pt x="1500" y="3406"/>
                    <a:pt x="1531" y="3406"/>
                  </a:cubicBezTo>
                  <a:cubicBezTo>
                    <a:pt x="1562" y="3438"/>
                    <a:pt x="1656" y="3344"/>
                    <a:pt x="1750" y="3281"/>
                  </a:cubicBezTo>
                  <a:cubicBezTo>
                    <a:pt x="1812" y="3188"/>
                    <a:pt x="1875" y="3125"/>
                    <a:pt x="1906" y="3156"/>
                  </a:cubicBezTo>
                  <a:cubicBezTo>
                    <a:pt x="1937" y="3188"/>
                    <a:pt x="1969" y="3219"/>
                    <a:pt x="2031" y="3219"/>
                  </a:cubicBezTo>
                  <a:cubicBezTo>
                    <a:pt x="2062" y="3188"/>
                    <a:pt x="2125" y="3156"/>
                    <a:pt x="2125" y="3125"/>
                  </a:cubicBezTo>
                  <a:cubicBezTo>
                    <a:pt x="2156" y="3063"/>
                    <a:pt x="2156" y="3000"/>
                    <a:pt x="2156" y="2969"/>
                  </a:cubicBezTo>
                  <a:cubicBezTo>
                    <a:pt x="2156" y="2969"/>
                    <a:pt x="2250" y="2906"/>
                    <a:pt x="2312" y="2844"/>
                  </a:cubicBezTo>
                  <a:cubicBezTo>
                    <a:pt x="2375" y="2813"/>
                    <a:pt x="2500" y="2781"/>
                    <a:pt x="2562" y="2781"/>
                  </a:cubicBezTo>
                  <a:cubicBezTo>
                    <a:pt x="2625" y="2781"/>
                    <a:pt x="2781" y="2781"/>
                    <a:pt x="2875" y="2813"/>
                  </a:cubicBezTo>
                  <a:cubicBezTo>
                    <a:pt x="3000" y="2844"/>
                    <a:pt x="3156" y="2938"/>
                    <a:pt x="3219" y="3031"/>
                  </a:cubicBezTo>
                  <a:cubicBezTo>
                    <a:pt x="3281" y="3094"/>
                    <a:pt x="3375" y="3250"/>
                    <a:pt x="3406" y="3313"/>
                  </a:cubicBezTo>
                  <a:cubicBezTo>
                    <a:pt x="3437" y="3406"/>
                    <a:pt x="3500" y="3531"/>
                    <a:pt x="3531" y="3625"/>
                  </a:cubicBezTo>
                  <a:cubicBezTo>
                    <a:pt x="3562" y="3719"/>
                    <a:pt x="3625" y="3750"/>
                    <a:pt x="3625" y="3688"/>
                  </a:cubicBezTo>
                  <a:cubicBezTo>
                    <a:pt x="3656" y="3625"/>
                    <a:pt x="3719" y="3625"/>
                    <a:pt x="3781" y="3688"/>
                  </a:cubicBezTo>
                  <a:cubicBezTo>
                    <a:pt x="3844" y="3750"/>
                    <a:pt x="3906" y="3844"/>
                    <a:pt x="3906" y="3875"/>
                  </a:cubicBezTo>
                  <a:cubicBezTo>
                    <a:pt x="3906" y="3906"/>
                    <a:pt x="3937" y="4000"/>
                    <a:pt x="4000" y="4063"/>
                  </a:cubicBezTo>
                  <a:cubicBezTo>
                    <a:pt x="4031" y="4125"/>
                    <a:pt x="4062" y="4281"/>
                    <a:pt x="4062" y="4375"/>
                  </a:cubicBezTo>
                  <a:cubicBezTo>
                    <a:pt x="4094" y="4500"/>
                    <a:pt x="4094" y="4718"/>
                    <a:pt x="4094" y="4874"/>
                  </a:cubicBezTo>
                  <a:cubicBezTo>
                    <a:pt x="4094" y="5030"/>
                    <a:pt x="4156" y="5187"/>
                    <a:pt x="4187" y="5218"/>
                  </a:cubicBezTo>
                  <a:cubicBezTo>
                    <a:pt x="4250" y="5249"/>
                    <a:pt x="4281" y="5312"/>
                    <a:pt x="4312" y="5374"/>
                  </a:cubicBezTo>
                  <a:cubicBezTo>
                    <a:pt x="4344" y="5437"/>
                    <a:pt x="4406" y="5499"/>
                    <a:pt x="4437" y="5499"/>
                  </a:cubicBezTo>
                  <a:cubicBezTo>
                    <a:pt x="4469" y="5530"/>
                    <a:pt x="4531" y="5530"/>
                    <a:pt x="4562" y="5562"/>
                  </a:cubicBezTo>
                  <a:cubicBezTo>
                    <a:pt x="4562" y="5562"/>
                    <a:pt x="4594" y="5655"/>
                    <a:pt x="4625" y="5718"/>
                  </a:cubicBezTo>
                  <a:cubicBezTo>
                    <a:pt x="4656" y="5812"/>
                    <a:pt x="4719" y="5905"/>
                    <a:pt x="4750" y="5937"/>
                  </a:cubicBezTo>
                  <a:cubicBezTo>
                    <a:pt x="4781" y="5968"/>
                    <a:pt x="4812" y="6030"/>
                    <a:pt x="4844" y="6062"/>
                  </a:cubicBezTo>
                  <a:cubicBezTo>
                    <a:pt x="4844" y="6093"/>
                    <a:pt x="4906" y="6155"/>
                    <a:pt x="4937" y="6187"/>
                  </a:cubicBezTo>
                  <a:cubicBezTo>
                    <a:pt x="4969" y="6218"/>
                    <a:pt x="5000" y="6249"/>
                    <a:pt x="5031" y="6280"/>
                  </a:cubicBezTo>
                  <a:cubicBezTo>
                    <a:pt x="5062" y="6312"/>
                    <a:pt x="5094" y="6343"/>
                    <a:pt x="5125" y="6343"/>
                  </a:cubicBezTo>
                  <a:cubicBezTo>
                    <a:pt x="5156" y="6343"/>
                    <a:pt x="5125" y="6312"/>
                    <a:pt x="5062" y="6218"/>
                  </a:cubicBezTo>
                  <a:cubicBezTo>
                    <a:pt x="5031" y="6155"/>
                    <a:pt x="4969" y="6062"/>
                    <a:pt x="4969" y="5999"/>
                  </a:cubicBezTo>
                  <a:cubicBezTo>
                    <a:pt x="4937" y="5968"/>
                    <a:pt x="4969" y="5968"/>
                    <a:pt x="5000" y="5968"/>
                  </a:cubicBezTo>
                  <a:cubicBezTo>
                    <a:pt x="5062" y="5999"/>
                    <a:pt x="5156" y="6093"/>
                    <a:pt x="5219" y="6124"/>
                  </a:cubicBezTo>
                  <a:cubicBezTo>
                    <a:pt x="5250" y="6187"/>
                    <a:pt x="5312" y="6312"/>
                    <a:pt x="5344" y="6374"/>
                  </a:cubicBezTo>
                  <a:cubicBezTo>
                    <a:pt x="5375" y="6437"/>
                    <a:pt x="5406" y="6499"/>
                    <a:pt x="5406" y="6530"/>
                  </a:cubicBezTo>
                  <a:cubicBezTo>
                    <a:pt x="5406" y="6562"/>
                    <a:pt x="5500" y="6655"/>
                    <a:pt x="5656" y="6749"/>
                  </a:cubicBezTo>
                  <a:cubicBezTo>
                    <a:pt x="5719" y="6780"/>
                    <a:pt x="5719" y="6780"/>
                    <a:pt x="5719" y="6780"/>
                  </a:cubicBezTo>
                  <a:cubicBezTo>
                    <a:pt x="5875" y="6874"/>
                    <a:pt x="6031" y="6937"/>
                    <a:pt x="6094" y="6937"/>
                  </a:cubicBezTo>
                  <a:cubicBezTo>
                    <a:pt x="6125" y="6905"/>
                    <a:pt x="6219" y="6937"/>
                    <a:pt x="6250" y="6937"/>
                  </a:cubicBezTo>
                  <a:cubicBezTo>
                    <a:pt x="6281" y="6937"/>
                    <a:pt x="6375" y="6999"/>
                    <a:pt x="6469" y="7030"/>
                  </a:cubicBezTo>
                  <a:cubicBezTo>
                    <a:pt x="6562" y="7093"/>
                    <a:pt x="6687" y="7155"/>
                    <a:pt x="6750" y="7187"/>
                  </a:cubicBezTo>
                  <a:cubicBezTo>
                    <a:pt x="6781" y="7218"/>
                    <a:pt x="6844" y="7280"/>
                    <a:pt x="6906" y="7343"/>
                  </a:cubicBezTo>
                  <a:cubicBezTo>
                    <a:pt x="6937" y="7405"/>
                    <a:pt x="6969" y="7468"/>
                    <a:pt x="7000" y="7499"/>
                  </a:cubicBezTo>
                  <a:cubicBezTo>
                    <a:pt x="7000" y="7530"/>
                    <a:pt x="7062" y="7562"/>
                    <a:pt x="7156" y="7562"/>
                  </a:cubicBezTo>
                  <a:cubicBezTo>
                    <a:pt x="7219" y="7562"/>
                    <a:pt x="7281" y="7562"/>
                    <a:pt x="7281" y="7530"/>
                  </a:cubicBezTo>
                  <a:cubicBezTo>
                    <a:pt x="7281" y="7530"/>
                    <a:pt x="7344" y="7499"/>
                    <a:pt x="7375" y="7499"/>
                  </a:cubicBezTo>
                  <a:cubicBezTo>
                    <a:pt x="7406" y="7499"/>
                    <a:pt x="7437" y="7593"/>
                    <a:pt x="7437" y="7655"/>
                  </a:cubicBezTo>
                  <a:cubicBezTo>
                    <a:pt x="7437" y="7749"/>
                    <a:pt x="7437" y="7843"/>
                    <a:pt x="7406" y="7905"/>
                  </a:cubicBezTo>
                  <a:cubicBezTo>
                    <a:pt x="7375" y="7937"/>
                    <a:pt x="7344" y="7968"/>
                    <a:pt x="7312" y="7999"/>
                  </a:cubicBezTo>
                  <a:cubicBezTo>
                    <a:pt x="7250" y="8030"/>
                    <a:pt x="7219" y="8124"/>
                    <a:pt x="7219" y="8187"/>
                  </a:cubicBezTo>
                  <a:cubicBezTo>
                    <a:pt x="7219" y="8249"/>
                    <a:pt x="7219" y="8374"/>
                    <a:pt x="7187" y="8405"/>
                  </a:cubicBezTo>
                  <a:cubicBezTo>
                    <a:pt x="7187" y="8468"/>
                    <a:pt x="7187" y="8530"/>
                    <a:pt x="7219" y="8562"/>
                  </a:cubicBezTo>
                  <a:cubicBezTo>
                    <a:pt x="7250" y="8593"/>
                    <a:pt x="7312" y="8687"/>
                    <a:pt x="7375" y="8780"/>
                  </a:cubicBezTo>
                  <a:cubicBezTo>
                    <a:pt x="7437" y="8874"/>
                    <a:pt x="7531" y="8999"/>
                    <a:pt x="7594" y="9093"/>
                  </a:cubicBezTo>
                  <a:cubicBezTo>
                    <a:pt x="7656" y="9187"/>
                    <a:pt x="7781" y="9312"/>
                    <a:pt x="7812" y="9343"/>
                  </a:cubicBezTo>
                  <a:cubicBezTo>
                    <a:pt x="7875" y="9374"/>
                    <a:pt x="7906" y="9499"/>
                    <a:pt x="7906" y="9655"/>
                  </a:cubicBezTo>
                  <a:cubicBezTo>
                    <a:pt x="7906" y="9812"/>
                    <a:pt x="7906" y="9968"/>
                    <a:pt x="7875" y="10062"/>
                  </a:cubicBezTo>
                  <a:cubicBezTo>
                    <a:pt x="7875" y="10124"/>
                    <a:pt x="7844" y="10280"/>
                    <a:pt x="7875" y="10405"/>
                  </a:cubicBezTo>
                  <a:cubicBezTo>
                    <a:pt x="7875" y="10499"/>
                    <a:pt x="7844" y="10655"/>
                    <a:pt x="7781" y="10749"/>
                  </a:cubicBezTo>
                  <a:cubicBezTo>
                    <a:pt x="7750" y="10843"/>
                    <a:pt x="7687" y="11062"/>
                    <a:pt x="7687" y="11218"/>
                  </a:cubicBezTo>
                  <a:cubicBezTo>
                    <a:pt x="7687" y="11343"/>
                    <a:pt x="7687" y="11343"/>
                    <a:pt x="7687" y="11343"/>
                  </a:cubicBezTo>
                  <a:cubicBezTo>
                    <a:pt x="7687" y="11499"/>
                    <a:pt x="7656" y="11687"/>
                    <a:pt x="7625" y="11749"/>
                  </a:cubicBezTo>
                  <a:cubicBezTo>
                    <a:pt x="7594" y="11843"/>
                    <a:pt x="7562" y="11905"/>
                    <a:pt x="7562" y="11937"/>
                  </a:cubicBezTo>
                  <a:cubicBezTo>
                    <a:pt x="7594" y="11937"/>
                    <a:pt x="7594" y="12030"/>
                    <a:pt x="7594" y="12124"/>
                  </a:cubicBezTo>
                  <a:cubicBezTo>
                    <a:pt x="7594" y="12218"/>
                    <a:pt x="7625" y="12343"/>
                    <a:pt x="7656" y="12437"/>
                  </a:cubicBezTo>
                  <a:cubicBezTo>
                    <a:pt x="7656" y="12499"/>
                    <a:pt x="7719" y="12593"/>
                    <a:pt x="7719" y="12655"/>
                  </a:cubicBezTo>
                  <a:cubicBezTo>
                    <a:pt x="7750" y="12687"/>
                    <a:pt x="7875" y="12749"/>
                    <a:pt x="7969" y="12812"/>
                  </a:cubicBezTo>
                  <a:cubicBezTo>
                    <a:pt x="8094" y="12843"/>
                    <a:pt x="8219" y="12843"/>
                    <a:pt x="8250" y="12843"/>
                  </a:cubicBezTo>
                  <a:cubicBezTo>
                    <a:pt x="8281" y="12812"/>
                    <a:pt x="8344" y="12780"/>
                    <a:pt x="8375" y="12780"/>
                  </a:cubicBezTo>
                  <a:cubicBezTo>
                    <a:pt x="8406" y="12780"/>
                    <a:pt x="8375" y="12749"/>
                    <a:pt x="8312" y="12718"/>
                  </a:cubicBezTo>
                  <a:cubicBezTo>
                    <a:pt x="8250" y="12655"/>
                    <a:pt x="8156" y="12593"/>
                    <a:pt x="8125" y="12530"/>
                  </a:cubicBezTo>
                  <a:cubicBezTo>
                    <a:pt x="8125" y="12499"/>
                    <a:pt x="8094" y="12405"/>
                    <a:pt x="8094" y="12374"/>
                  </a:cubicBezTo>
                  <a:cubicBezTo>
                    <a:pt x="8094" y="12312"/>
                    <a:pt x="8094" y="12280"/>
                    <a:pt x="8125" y="12249"/>
                  </a:cubicBezTo>
                  <a:cubicBezTo>
                    <a:pt x="8156" y="12249"/>
                    <a:pt x="8156" y="12187"/>
                    <a:pt x="8156" y="12155"/>
                  </a:cubicBezTo>
                  <a:cubicBezTo>
                    <a:pt x="8187" y="12124"/>
                    <a:pt x="8219" y="12093"/>
                    <a:pt x="8250" y="12062"/>
                  </a:cubicBezTo>
                  <a:cubicBezTo>
                    <a:pt x="8281" y="12062"/>
                    <a:pt x="8312" y="12030"/>
                    <a:pt x="8312" y="11999"/>
                  </a:cubicBezTo>
                  <a:cubicBezTo>
                    <a:pt x="8312" y="11937"/>
                    <a:pt x="8281" y="11905"/>
                    <a:pt x="8250" y="11874"/>
                  </a:cubicBezTo>
                  <a:cubicBezTo>
                    <a:pt x="8219" y="11843"/>
                    <a:pt x="8219" y="11812"/>
                    <a:pt x="8250" y="11780"/>
                  </a:cubicBezTo>
                  <a:cubicBezTo>
                    <a:pt x="8250" y="11749"/>
                    <a:pt x="8312" y="11687"/>
                    <a:pt x="8312" y="11624"/>
                  </a:cubicBezTo>
                  <a:cubicBezTo>
                    <a:pt x="8344" y="11593"/>
                    <a:pt x="8375" y="11499"/>
                    <a:pt x="8406" y="11468"/>
                  </a:cubicBezTo>
                  <a:cubicBezTo>
                    <a:pt x="8437" y="11437"/>
                    <a:pt x="8437" y="11405"/>
                    <a:pt x="8406" y="11343"/>
                  </a:cubicBezTo>
                  <a:cubicBezTo>
                    <a:pt x="8375" y="11312"/>
                    <a:pt x="8375" y="11280"/>
                    <a:pt x="8437" y="11280"/>
                  </a:cubicBezTo>
                  <a:cubicBezTo>
                    <a:pt x="8469" y="11249"/>
                    <a:pt x="8531" y="11218"/>
                    <a:pt x="8531" y="11155"/>
                  </a:cubicBezTo>
                  <a:cubicBezTo>
                    <a:pt x="8531" y="11124"/>
                    <a:pt x="8594" y="11062"/>
                    <a:pt x="8719" y="11062"/>
                  </a:cubicBezTo>
                  <a:cubicBezTo>
                    <a:pt x="8812" y="11030"/>
                    <a:pt x="8906" y="10999"/>
                    <a:pt x="8906" y="10968"/>
                  </a:cubicBezTo>
                  <a:cubicBezTo>
                    <a:pt x="8906" y="10905"/>
                    <a:pt x="8937" y="10843"/>
                    <a:pt x="8937" y="10812"/>
                  </a:cubicBezTo>
                  <a:cubicBezTo>
                    <a:pt x="8937" y="10749"/>
                    <a:pt x="8969" y="10718"/>
                    <a:pt x="9031" y="10718"/>
                  </a:cubicBezTo>
                  <a:cubicBezTo>
                    <a:pt x="9062" y="10718"/>
                    <a:pt x="9125" y="10687"/>
                    <a:pt x="9156" y="10655"/>
                  </a:cubicBezTo>
                  <a:cubicBezTo>
                    <a:pt x="9187" y="10593"/>
                    <a:pt x="9250" y="10499"/>
                    <a:pt x="9281" y="10437"/>
                  </a:cubicBezTo>
                  <a:cubicBezTo>
                    <a:pt x="9344" y="10405"/>
                    <a:pt x="9406" y="10312"/>
                    <a:pt x="9437" y="10280"/>
                  </a:cubicBezTo>
                  <a:cubicBezTo>
                    <a:pt x="9469" y="10249"/>
                    <a:pt x="9500" y="10155"/>
                    <a:pt x="9531" y="10093"/>
                  </a:cubicBezTo>
                  <a:cubicBezTo>
                    <a:pt x="9531" y="10030"/>
                    <a:pt x="9594" y="9905"/>
                    <a:pt x="9656" y="9874"/>
                  </a:cubicBezTo>
                  <a:cubicBezTo>
                    <a:pt x="9719" y="9812"/>
                    <a:pt x="9812" y="9780"/>
                    <a:pt x="9875" y="9780"/>
                  </a:cubicBezTo>
                  <a:cubicBezTo>
                    <a:pt x="9937" y="9780"/>
                    <a:pt x="10000" y="9687"/>
                    <a:pt x="10062" y="9593"/>
                  </a:cubicBezTo>
                  <a:cubicBezTo>
                    <a:pt x="10125" y="9499"/>
                    <a:pt x="10187" y="9343"/>
                    <a:pt x="10187" y="9249"/>
                  </a:cubicBezTo>
                  <a:cubicBezTo>
                    <a:pt x="10187" y="9124"/>
                    <a:pt x="10281" y="8937"/>
                    <a:pt x="10375" y="8843"/>
                  </a:cubicBezTo>
                  <a:cubicBezTo>
                    <a:pt x="10437" y="8749"/>
                    <a:pt x="10500" y="8624"/>
                    <a:pt x="10500" y="8562"/>
                  </a:cubicBezTo>
                  <a:cubicBezTo>
                    <a:pt x="10469" y="8499"/>
                    <a:pt x="10437" y="8437"/>
                    <a:pt x="10375" y="843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5" name="Google Shape;435;p59"/>
            <p:cNvSpPr/>
            <p:nvPr/>
          </p:nvSpPr>
          <p:spPr>
            <a:xfrm>
              <a:off x="1972" y="537"/>
              <a:ext cx="963" cy="1424"/>
            </a:xfrm>
            <a:custGeom>
              <a:avLst/>
              <a:gdLst/>
              <a:ahLst/>
              <a:cxnLst/>
              <a:rect l="l" t="t" r="r" b="b"/>
              <a:pathLst>
                <a:path w="4251" h="6282" extrusionOk="0">
                  <a:moveTo>
                    <a:pt x="3594" y="4438"/>
                  </a:moveTo>
                  <a:lnTo>
                    <a:pt x="3594" y="4438"/>
                  </a:lnTo>
                  <a:cubicBezTo>
                    <a:pt x="3594" y="4375"/>
                    <a:pt x="3562" y="4250"/>
                    <a:pt x="3500" y="4188"/>
                  </a:cubicBezTo>
                  <a:cubicBezTo>
                    <a:pt x="3468" y="4125"/>
                    <a:pt x="3406" y="4063"/>
                    <a:pt x="3375" y="4031"/>
                  </a:cubicBezTo>
                  <a:cubicBezTo>
                    <a:pt x="3344" y="4000"/>
                    <a:pt x="3344" y="3938"/>
                    <a:pt x="3375" y="3875"/>
                  </a:cubicBezTo>
                  <a:cubicBezTo>
                    <a:pt x="3406" y="3844"/>
                    <a:pt x="3468" y="3813"/>
                    <a:pt x="3468" y="3875"/>
                  </a:cubicBezTo>
                  <a:cubicBezTo>
                    <a:pt x="3500" y="3906"/>
                    <a:pt x="3562" y="3938"/>
                    <a:pt x="3625" y="3938"/>
                  </a:cubicBezTo>
                  <a:cubicBezTo>
                    <a:pt x="3656" y="3906"/>
                    <a:pt x="3719" y="3875"/>
                    <a:pt x="3750" y="3844"/>
                  </a:cubicBezTo>
                  <a:cubicBezTo>
                    <a:pt x="3750" y="3781"/>
                    <a:pt x="3719" y="3719"/>
                    <a:pt x="3656" y="3688"/>
                  </a:cubicBezTo>
                  <a:cubicBezTo>
                    <a:pt x="3594" y="3625"/>
                    <a:pt x="3625" y="3594"/>
                    <a:pt x="3687" y="3625"/>
                  </a:cubicBezTo>
                  <a:cubicBezTo>
                    <a:pt x="3750" y="3625"/>
                    <a:pt x="3781" y="3563"/>
                    <a:pt x="3750" y="3500"/>
                  </a:cubicBezTo>
                  <a:cubicBezTo>
                    <a:pt x="3687" y="3438"/>
                    <a:pt x="3687" y="3375"/>
                    <a:pt x="3687" y="3344"/>
                  </a:cubicBezTo>
                  <a:cubicBezTo>
                    <a:pt x="3687" y="3313"/>
                    <a:pt x="3687" y="3313"/>
                    <a:pt x="3750" y="3313"/>
                  </a:cubicBezTo>
                  <a:cubicBezTo>
                    <a:pt x="3781" y="3344"/>
                    <a:pt x="3812" y="3313"/>
                    <a:pt x="3812" y="3281"/>
                  </a:cubicBezTo>
                  <a:cubicBezTo>
                    <a:pt x="3812" y="3219"/>
                    <a:pt x="3781" y="3156"/>
                    <a:pt x="3750" y="3125"/>
                  </a:cubicBezTo>
                  <a:cubicBezTo>
                    <a:pt x="3719" y="3094"/>
                    <a:pt x="3687" y="3031"/>
                    <a:pt x="3687" y="3000"/>
                  </a:cubicBezTo>
                  <a:cubicBezTo>
                    <a:pt x="3656" y="2969"/>
                    <a:pt x="3656" y="2938"/>
                    <a:pt x="3687" y="2938"/>
                  </a:cubicBezTo>
                  <a:cubicBezTo>
                    <a:pt x="3719" y="2906"/>
                    <a:pt x="3750" y="2906"/>
                    <a:pt x="3781" y="2938"/>
                  </a:cubicBezTo>
                  <a:cubicBezTo>
                    <a:pt x="3812" y="2938"/>
                    <a:pt x="3875" y="2938"/>
                    <a:pt x="3875" y="2906"/>
                  </a:cubicBezTo>
                  <a:cubicBezTo>
                    <a:pt x="3906" y="2875"/>
                    <a:pt x="3937" y="2844"/>
                    <a:pt x="3937" y="2813"/>
                  </a:cubicBezTo>
                  <a:cubicBezTo>
                    <a:pt x="3906" y="2781"/>
                    <a:pt x="3875" y="2750"/>
                    <a:pt x="3812" y="2719"/>
                  </a:cubicBezTo>
                  <a:cubicBezTo>
                    <a:pt x="3750" y="2719"/>
                    <a:pt x="3719" y="2625"/>
                    <a:pt x="3719" y="2531"/>
                  </a:cubicBezTo>
                  <a:cubicBezTo>
                    <a:pt x="3719" y="2406"/>
                    <a:pt x="3750" y="2281"/>
                    <a:pt x="3781" y="2219"/>
                  </a:cubicBezTo>
                  <a:cubicBezTo>
                    <a:pt x="3812" y="2156"/>
                    <a:pt x="3812" y="2031"/>
                    <a:pt x="3812" y="1969"/>
                  </a:cubicBezTo>
                  <a:cubicBezTo>
                    <a:pt x="3781" y="1906"/>
                    <a:pt x="3812" y="1844"/>
                    <a:pt x="3875" y="1781"/>
                  </a:cubicBezTo>
                  <a:cubicBezTo>
                    <a:pt x="3906" y="1750"/>
                    <a:pt x="3969" y="1688"/>
                    <a:pt x="4000" y="1625"/>
                  </a:cubicBezTo>
                  <a:cubicBezTo>
                    <a:pt x="4031" y="1594"/>
                    <a:pt x="3969" y="1563"/>
                    <a:pt x="3875" y="1563"/>
                  </a:cubicBezTo>
                  <a:cubicBezTo>
                    <a:pt x="3781" y="1563"/>
                    <a:pt x="3750" y="1531"/>
                    <a:pt x="3781" y="1500"/>
                  </a:cubicBezTo>
                  <a:cubicBezTo>
                    <a:pt x="3812" y="1469"/>
                    <a:pt x="3906" y="1438"/>
                    <a:pt x="3969" y="1438"/>
                  </a:cubicBezTo>
                  <a:cubicBezTo>
                    <a:pt x="4031" y="1438"/>
                    <a:pt x="4125" y="1344"/>
                    <a:pt x="4187" y="1250"/>
                  </a:cubicBezTo>
                  <a:cubicBezTo>
                    <a:pt x="4250" y="1125"/>
                    <a:pt x="4250" y="1031"/>
                    <a:pt x="4187" y="969"/>
                  </a:cubicBezTo>
                  <a:cubicBezTo>
                    <a:pt x="4125" y="938"/>
                    <a:pt x="4031" y="906"/>
                    <a:pt x="3969" y="938"/>
                  </a:cubicBezTo>
                  <a:cubicBezTo>
                    <a:pt x="3937" y="938"/>
                    <a:pt x="3875" y="1000"/>
                    <a:pt x="3875" y="1063"/>
                  </a:cubicBezTo>
                  <a:cubicBezTo>
                    <a:pt x="3875" y="1094"/>
                    <a:pt x="3844" y="1156"/>
                    <a:pt x="3812" y="1156"/>
                  </a:cubicBezTo>
                  <a:cubicBezTo>
                    <a:pt x="3781" y="1156"/>
                    <a:pt x="3750" y="1156"/>
                    <a:pt x="3750" y="1125"/>
                  </a:cubicBezTo>
                  <a:cubicBezTo>
                    <a:pt x="3719" y="1094"/>
                    <a:pt x="3656" y="1156"/>
                    <a:pt x="3594" y="1250"/>
                  </a:cubicBezTo>
                  <a:cubicBezTo>
                    <a:pt x="3531" y="1375"/>
                    <a:pt x="3500" y="1313"/>
                    <a:pt x="3500" y="1156"/>
                  </a:cubicBezTo>
                  <a:cubicBezTo>
                    <a:pt x="3531" y="1000"/>
                    <a:pt x="3531" y="875"/>
                    <a:pt x="3500" y="875"/>
                  </a:cubicBezTo>
                  <a:cubicBezTo>
                    <a:pt x="3468" y="875"/>
                    <a:pt x="3437" y="938"/>
                    <a:pt x="3437" y="969"/>
                  </a:cubicBezTo>
                  <a:cubicBezTo>
                    <a:pt x="3437" y="1000"/>
                    <a:pt x="3375" y="1063"/>
                    <a:pt x="3312" y="1094"/>
                  </a:cubicBezTo>
                  <a:cubicBezTo>
                    <a:pt x="3250" y="1125"/>
                    <a:pt x="3250" y="1094"/>
                    <a:pt x="3281" y="1031"/>
                  </a:cubicBezTo>
                  <a:cubicBezTo>
                    <a:pt x="3281" y="969"/>
                    <a:pt x="3281" y="906"/>
                    <a:pt x="3250" y="906"/>
                  </a:cubicBezTo>
                  <a:cubicBezTo>
                    <a:pt x="3219" y="875"/>
                    <a:pt x="3125" y="875"/>
                    <a:pt x="3062" y="906"/>
                  </a:cubicBezTo>
                  <a:cubicBezTo>
                    <a:pt x="3000" y="906"/>
                    <a:pt x="2906" y="969"/>
                    <a:pt x="2844" y="1000"/>
                  </a:cubicBezTo>
                  <a:cubicBezTo>
                    <a:pt x="2781" y="1031"/>
                    <a:pt x="2750" y="1031"/>
                    <a:pt x="2750" y="1000"/>
                  </a:cubicBezTo>
                  <a:cubicBezTo>
                    <a:pt x="2750" y="969"/>
                    <a:pt x="2812" y="906"/>
                    <a:pt x="2875" y="844"/>
                  </a:cubicBezTo>
                  <a:cubicBezTo>
                    <a:pt x="2937" y="813"/>
                    <a:pt x="3062" y="750"/>
                    <a:pt x="3156" y="750"/>
                  </a:cubicBezTo>
                  <a:cubicBezTo>
                    <a:pt x="3219" y="750"/>
                    <a:pt x="3344" y="750"/>
                    <a:pt x="3375" y="750"/>
                  </a:cubicBezTo>
                  <a:cubicBezTo>
                    <a:pt x="3437" y="750"/>
                    <a:pt x="3500" y="719"/>
                    <a:pt x="3531" y="656"/>
                  </a:cubicBezTo>
                  <a:cubicBezTo>
                    <a:pt x="3562" y="625"/>
                    <a:pt x="3562" y="563"/>
                    <a:pt x="3500" y="531"/>
                  </a:cubicBezTo>
                  <a:cubicBezTo>
                    <a:pt x="3468" y="500"/>
                    <a:pt x="3406" y="438"/>
                    <a:pt x="3375" y="375"/>
                  </a:cubicBezTo>
                  <a:cubicBezTo>
                    <a:pt x="3375" y="344"/>
                    <a:pt x="3312" y="281"/>
                    <a:pt x="3281" y="281"/>
                  </a:cubicBezTo>
                  <a:cubicBezTo>
                    <a:pt x="3219" y="281"/>
                    <a:pt x="3187" y="250"/>
                    <a:pt x="3187" y="219"/>
                  </a:cubicBezTo>
                  <a:cubicBezTo>
                    <a:pt x="3219" y="156"/>
                    <a:pt x="3156" y="94"/>
                    <a:pt x="3062" y="63"/>
                  </a:cubicBezTo>
                  <a:cubicBezTo>
                    <a:pt x="2969" y="31"/>
                    <a:pt x="2781" y="0"/>
                    <a:pt x="2656" y="0"/>
                  </a:cubicBezTo>
                  <a:cubicBezTo>
                    <a:pt x="2500" y="0"/>
                    <a:pt x="2375" y="125"/>
                    <a:pt x="2344" y="250"/>
                  </a:cubicBezTo>
                  <a:cubicBezTo>
                    <a:pt x="2312" y="375"/>
                    <a:pt x="2219" y="406"/>
                    <a:pt x="2156" y="344"/>
                  </a:cubicBezTo>
                  <a:cubicBezTo>
                    <a:pt x="2062" y="281"/>
                    <a:pt x="1969" y="250"/>
                    <a:pt x="1906" y="281"/>
                  </a:cubicBezTo>
                  <a:cubicBezTo>
                    <a:pt x="1844" y="313"/>
                    <a:pt x="1844" y="406"/>
                    <a:pt x="1906" y="500"/>
                  </a:cubicBezTo>
                  <a:cubicBezTo>
                    <a:pt x="1969" y="594"/>
                    <a:pt x="1969" y="688"/>
                    <a:pt x="1937" y="719"/>
                  </a:cubicBezTo>
                  <a:cubicBezTo>
                    <a:pt x="1906" y="719"/>
                    <a:pt x="1875" y="781"/>
                    <a:pt x="1875" y="813"/>
                  </a:cubicBezTo>
                  <a:cubicBezTo>
                    <a:pt x="1875" y="875"/>
                    <a:pt x="1812" y="844"/>
                    <a:pt x="1719" y="750"/>
                  </a:cubicBezTo>
                  <a:cubicBezTo>
                    <a:pt x="1656" y="656"/>
                    <a:pt x="1562" y="688"/>
                    <a:pt x="1562" y="813"/>
                  </a:cubicBezTo>
                  <a:cubicBezTo>
                    <a:pt x="1562" y="938"/>
                    <a:pt x="1562" y="1000"/>
                    <a:pt x="1531" y="938"/>
                  </a:cubicBezTo>
                  <a:cubicBezTo>
                    <a:pt x="1500" y="906"/>
                    <a:pt x="1437" y="906"/>
                    <a:pt x="1406" y="938"/>
                  </a:cubicBezTo>
                  <a:cubicBezTo>
                    <a:pt x="1344" y="969"/>
                    <a:pt x="1312" y="938"/>
                    <a:pt x="1312" y="844"/>
                  </a:cubicBezTo>
                  <a:cubicBezTo>
                    <a:pt x="1312" y="750"/>
                    <a:pt x="1219" y="719"/>
                    <a:pt x="1125" y="781"/>
                  </a:cubicBezTo>
                  <a:cubicBezTo>
                    <a:pt x="1031" y="813"/>
                    <a:pt x="969" y="938"/>
                    <a:pt x="1031" y="1000"/>
                  </a:cubicBezTo>
                  <a:cubicBezTo>
                    <a:pt x="1062" y="1094"/>
                    <a:pt x="1062" y="1125"/>
                    <a:pt x="969" y="1063"/>
                  </a:cubicBezTo>
                  <a:cubicBezTo>
                    <a:pt x="906" y="1031"/>
                    <a:pt x="844" y="1031"/>
                    <a:pt x="812" y="1125"/>
                  </a:cubicBezTo>
                  <a:cubicBezTo>
                    <a:pt x="812" y="1188"/>
                    <a:pt x="750" y="1281"/>
                    <a:pt x="687" y="1281"/>
                  </a:cubicBezTo>
                  <a:cubicBezTo>
                    <a:pt x="656" y="1281"/>
                    <a:pt x="594" y="1344"/>
                    <a:pt x="562" y="1406"/>
                  </a:cubicBezTo>
                  <a:cubicBezTo>
                    <a:pt x="531" y="1500"/>
                    <a:pt x="469" y="1594"/>
                    <a:pt x="406" y="1656"/>
                  </a:cubicBezTo>
                  <a:cubicBezTo>
                    <a:pt x="375" y="1688"/>
                    <a:pt x="406" y="1750"/>
                    <a:pt x="469" y="1750"/>
                  </a:cubicBezTo>
                  <a:cubicBezTo>
                    <a:pt x="531" y="1750"/>
                    <a:pt x="594" y="1813"/>
                    <a:pt x="562" y="1906"/>
                  </a:cubicBezTo>
                  <a:cubicBezTo>
                    <a:pt x="562" y="1969"/>
                    <a:pt x="500" y="2063"/>
                    <a:pt x="437" y="2125"/>
                  </a:cubicBezTo>
                  <a:cubicBezTo>
                    <a:pt x="375" y="2188"/>
                    <a:pt x="250" y="2281"/>
                    <a:pt x="156" y="2313"/>
                  </a:cubicBezTo>
                  <a:cubicBezTo>
                    <a:pt x="62" y="2344"/>
                    <a:pt x="0" y="2438"/>
                    <a:pt x="0" y="2469"/>
                  </a:cubicBezTo>
                  <a:cubicBezTo>
                    <a:pt x="0" y="2531"/>
                    <a:pt x="31" y="2563"/>
                    <a:pt x="94" y="2563"/>
                  </a:cubicBezTo>
                  <a:cubicBezTo>
                    <a:pt x="125" y="2594"/>
                    <a:pt x="187" y="2625"/>
                    <a:pt x="219" y="2625"/>
                  </a:cubicBezTo>
                  <a:cubicBezTo>
                    <a:pt x="219" y="2656"/>
                    <a:pt x="281" y="2656"/>
                    <a:pt x="312" y="2656"/>
                  </a:cubicBezTo>
                  <a:cubicBezTo>
                    <a:pt x="375" y="2656"/>
                    <a:pt x="406" y="2656"/>
                    <a:pt x="406" y="2688"/>
                  </a:cubicBezTo>
                  <a:cubicBezTo>
                    <a:pt x="437" y="2719"/>
                    <a:pt x="406" y="2750"/>
                    <a:pt x="375" y="2781"/>
                  </a:cubicBezTo>
                  <a:cubicBezTo>
                    <a:pt x="344" y="2813"/>
                    <a:pt x="281" y="2813"/>
                    <a:pt x="219" y="2813"/>
                  </a:cubicBezTo>
                  <a:cubicBezTo>
                    <a:pt x="187" y="2844"/>
                    <a:pt x="156" y="2875"/>
                    <a:pt x="187" y="2906"/>
                  </a:cubicBezTo>
                  <a:cubicBezTo>
                    <a:pt x="187" y="2938"/>
                    <a:pt x="219" y="3000"/>
                    <a:pt x="250" y="3031"/>
                  </a:cubicBezTo>
                  <a:cubicBezTo>
                    <a:pt x="250" y="3063"/>
                    <a:pt x="281" y="3094"/>
                    <a:pt x="281" y="3125"/>
                  </a:cubicBezTo>
                  <a:cubicBezTo>
                    <a:pt x="312" y="3156"/>
                    <a:pt x="375" y="3156"/>
                    <a:pt x="437" y="3156"/>
                  </a:cubicBezTo>
                  <a:cubicBezTo>
                    <a:pt x="500" y="3156"/>
                    <a:pt x="625" y="3156"/>
                    <a:pt x="687" y="3125"/>
                  </a:cubicBezTo>
                  <a:cubicBezTo>
                    <a:pt x="750" y="3125"/>
                    <a:pt x="875" y="3188"/>
                    <a:pt x="969" y="3250"/>
                  </a:cubicBezTo>
                  <a:cubicBezTo>
                    <a:pt x="1031" y="3344"/>
                    <a:pt x="1125" y="3469"/>
                    <a:pt x="1187" y="3594"/>
                  </a:cubicBezTo>
                  <a:cubicBezTo>
                    <a:pt x="1219" y="3719"/>
                    <a:pt x="1250" y="3906"/>
                    <a:pt x="1250" y="4000"/>
                  </a:cubicBezTo>
                  <a:cubicBezTo>
                    <a:pt x="1250" y="4094"/>
                    <a:pt x="1219" y="4219"/>
                    <a:pt x="1219" y="4250"/>
                  </a:cubicBezTo>
                  <a:cubicBezTo>
                    <a:pt x="1219" y="4313"/>
                    <a:pt x="1250" y="4344"/>
                    <a:pt x="1312" y="4313"/>
                  </a:cubicBezTo>
                  <a:cubicBezTo>
                    <a:pt x="1375" y="4313"/>
                    <a:pt x="1437" y="4344"/>
                    <a:pt x="1469" y="4375"/>
                  </a:cubicBezTo>
                  <a:cubicBezTo>
                    <a:pt x="1500" y="4438"/>
                    <a:pt x="1469" y="4469"/>
                    <a:pt x="1437" y="4469"/>
                  </a:cubicBezTo>
                  <a:cubicBezTo>
                    <a:pt x="1406" y="4500"/>
                    <a:pt x="1375" y="4531"/>
                    <a:pt x="1375" y="4594"/>
                  </a:cubicBezTo>
                  <a:cubicBezTo>
                    <a:pt x="1344" y="4625"/>
                    <a:pt x="1344" y="4688"/>
                    <a:pt x="1375" y="4719"/>
                  </a:cubicBezTo>
                  <a:cubicBezTo>
                    <a:pt x="1406" y="4750"/>
                    <a:pt x="1437" y="4719"/>
                    <a:pt x="1500" y="4688"/>
                  </a:cubicBezTo>
                  <a:cubicBezTo>
                    <a:pt x="1531" y="4625"/>
                    <a:pt x="1562" y="4625"/>
                    <a:pt x="1562" y="4656"/>
                  </a:cubicBezTo>
                  <a:cubicBezTo>
                    <a:pt x="1562" y="4719"/>
                    <a:pt x="1562" y="4813"/>
                    <a:pt x="1562" y="4875"/>
                  </a:cubicBezTo>
                  <a:cubicBezTo>
                    <a:pt x="1562" y="4938"/>
                    <a:pt x="1531" y="5000"/>
                    <a:pt x="1500" y="5000"/>
                  </a:cubicBezTo>
                  <a:cubicBezTo>
                    <a:pt x="1437" y="5000"/>
                    <a:pt x="1406" y="5031"/>
                    <a:pt x="1406" y="5094"/>
                  </a:cubicBezTo>
                  <a:cubicBezTo>
                    <a:pt x="1406" y="5125"/>
                    <a:pt x="1375" y="5219"/>
                    <a:pt x="1375" y="5281"/>
                  </a:cubicBezTo>
                  <a:cubicBezTo>
                    <a:pt x="1375" y="5375"/>
                    <a:pt x="1406" y="5438"/>
                    <a:pt x="1437" y="5469"/>
                  </a:cubicBezTo>
                  <a:cubicBezTo>
                    <a:pt x="1469" y="5500"/>
                    <a:pt x="1531" y="5531"/>
                    <a:pt x="1562" y="5531"/>
                  </a:cubicBezTo>
                  <a:cubicBezTo>
                    <a:pt x="1594" y="5531"/>
                    <a:pt x="1594" y="5563"/>
                    <a:pt x="1562" y="5594"/>
                  </a:cubicBezTo>
                  <a:cubicBezTo>
                    <a:pt x="1531" y="5625"/>
                    <a:pt x="1562" y="5750"/>
                    <a:pt x="1594" y="5844"/>
                  </a:cubicBezTo>
                  <a:cubicBezTo>
                    <a:pt x="1656" y="5938"/>
                    <a:pt x="1719" y="6094"/>
                    <a:pt x="1750" y="6125"/>
                  </a:cubicBezTo>
                  <a:cubicBezTo>
                    <a:pt x="1781" y="6188"/>
                    <a:pt x="1844" y="6250"/>
                    <a:pt x="1875" y="6219"/>
                  </a:cubicBezTo>
                  <a:cubicBezTo>
                    <a:pt x="1875" y="6219"/>
                    <a:pt x="1937" y="6219"/>
                    <a:pt x="2000" y="6250"/>
                  </a:cubicBezTo>
                  <a:cubicBezTo>
                    <a:pt x="2031" y="6281"/>
                    <a:pt x="2094" y="6250"/>
                    <a:pt x="2125" y="6188"/>
                  </a:cubicBezTo>
                  <a:cubicBezTo>
                    <a:pt x="2156" y="6125"/>
                    <a:pt x="2187" y="6031"/>
                    <a:pt x="2219" y="5969"/>
                  </a:cubicBezTo>
                  <a:cubicBezTo>
                    <a:pt x="2219" y="5906"/>
                    <a:pt x="2250" y="5781"/>
                    <a:pt x="2250" y="5688"/>
                  </a:cubicBezTo>
                  <a:cubicBezTo>
                    <a:pt x="2250" y="5625"/>
                    <a:pt x="2312" y="5500"/>
                    <a:pt x="2344" y="5469"/>
                  </a:cubicBezTo>
                  <a:cubicBezTo>
                    <a:pt x="2406" y="5406"/>
                    <a:pt x="2468" y="5375"/>
                    <a:pt x="2531" y="5375"/>
                  </a:cubicBezTo>
                  <a:cubicBezTo>
                    <a:pt x="2594" y="5375"/>
                    <a:pt x="2687" y="5281"/>
                    <a:pt x="2750" y="5188"/>
                  </a:cubicBezTo>
                  <a:cubicBezTo>
                    <a:pt x="2812" y="5094"/>
                    <a:pt x="2937" y="5000"/>
                    <a:pt x="3031" y="4969"/>
                  </a:cubicBezTo>
                  <a:cubicBezTo>
                    <a:pt x="3094" y="4938"/>
                    <a:pt x="3219" y="4875"/>
                    <a:pt x="3312" y="4844"/>
                  </a:cubicBezTo>
                  <a:cubicBezTo>
                    <a:pt x="3375" y="4813"/>
                    <a:pt x="3468" y="4719"/>
                    <a:pt x="3531" y="4656"/>
                  </a:cubicBezTo>
                  <a:cubicBezTo>
                    <a:pt x="3562" y="4594"/>
                    <a:pt x="3594" y="4469"/>
                    <a:pt x="3594" y="4438"/>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6" name="Google Shape;436;p59"/>
            <p:cNvSpPr/>
            <p:nvPr/>
          </p:nvSpPr>
          <p:spPr>
            <a:xfrm>
              <a:off x="1696" y="1394"/>
              <a:ext cx="467" cy="509"/>
            </a:xfrm>
            <a:custGeom>
              <a:avLst/>
              <a:gdLst/>
              <a:ahLst/>
              <a:cxnLst/>
              <a:rect l="l" t="t" r="r" b="b"/>
              <a:pathLst>
                <a:path w="2064" h="2251" extrusionOk="0">
                  <a:moveTo>
                    <a:pt x="688" y="844"/>
                  </a:moveTo>
                  <a:lnTo>
                    <a:pt x="688" y="844"/>
                  </a:lnTo>
                  <a:cubicBezTo>
                    <a:pt x="750" y="844"/>
                    <a:pt x="781" y="844"/>
                    <a:pt x="781" y="813"/>
                  </a:cubicBezTo>
                  <a:cubicBezTo>
                    <a:pt x="781" y="782"/>
                    <a:pt x="813" y="813"/>
                    <a:pt x="813" y="844"/>
                  </a:cubicBezTo>
                  <a:cubicBezTo>
                    <a:pt x="844" y="907"/>
                    <a:pt x="875" y="969"/>
                    <a:pt x="938" y="1000"/>
                  </a:cubicBezTo>
                  <a:cubicBezTo>
                    <a:pt x="1000" y="1063"/>
                    <a:pt x="1094" y="1125"/>
                    <a:pt x="1125" y="1219"/>
                  </a:cubicBezTo>
                  <a:cubicBezTo>
                    <a:pt x="1188" y="1282"/>
                    <a:pt x="1188" y="1375"/>
                    <a:pt x="1125" y="1407"/>
                  </a:cubicBezTo>
                  <a:cubicBezTo>
                    <a:pt x="1125" y="1407"/>
                    <a:pt x="1125" y="1407"/>
                    <a:pt x="1188" y="1407"/>
                  </a:cubicBezTo>
                  <a:cubicBezTo>
                    <a:pt x="1281" y="1407"/>
                    <a:pt x="1281" y="1407"/>
                    <a:pt x="1281" y="1407"/>
                  </a:cubicBezTo>
                  <a:cubicBezTo>
                    <a:pt x="1375" y="1469"/>
                    <a:pt x="1438" y="1532"/>
                    <a:pt x="1438" y="1563"/>
                  </a:cubicBezTo>
                  <a:cubicBezTo>
                    <a:pt x="1406" y="1594"/>
                    <a:pt x="1406" y="1625"/>
                    <a:pt x="1375" y="1594"/>
                  </a:cubicBezTo>
                  <a:cubicBezTo>
                    <a:pt x="1344" y="1594"/>
                    <a:pt x="1281" y="1594"/>
                    <a:pt x="1250" y="1563"/>
                  </a:cubicBezTo>
                  <a:cubicBezTo>
                    <a:pt x="1219" y="1563"/>
                    <a:pt x="1156" y="1594"/>
                    <a:pt x="1156" y="1657"/>
                  </a:cubicBezTo>
                  <a:cubicBezTo>
                    <a:pt x="1125" y="1688"/>
                    <a:pt x="1094" y="1719"/>
                    <a:pt x="1031" y="1750"/>
                  </a:cubicBezTo>
                  <a:cubicBezTo>
                    <a:pt x="969" y="1750"/>
                    <a:pt x="906" y="1782"/>
                    <a:pt x="906" y="1813"/>
                  </a:cubicBezTo>
                  <a:cubicBezTo>
                    <a:pt x="906" y="1844"/>
                    <a:pt x="969" y="1875"/>
                    <a:pt x="1000" y="1875"/>
                  </a:cubicBezTo>
                  <a:cubicBezTo>
                    <a:pt x="1063" y="1875"/>
                    <a:pt x="1156" y="1938"/>
                    <a:pt x="1250" y="2000"/>
                  </a:cubicBezTo>
                  <a:cubicBezTo>
                    <a:pt x="1313" y="2094"/>
                    <a:pt x="1469" y="2188"/>
                    <a:pt x="1531" y="2219"/>
                  </a:cubicBezTo>
                  <a:cubicBezTo>
                    <a:pt x="1625" y="2250"/>
                    <a:pt x="1688" y="2219"/>
                    <a:pt x="1625" y="2157"/>
                  </a:cubicBezTo>
                  <a:cubicBezTo>
                    <a:pt x="1594" y="2094"/>
                    <a:pt x="1625" y="2063"/>
                    <a:pt x="1688" y="2125"/>
                  </a:cubicBezTo>
                  <a:cubicBezTo>
                    <a:pt x="1750" y="2157"/>
                    <a:pt x="1781" y="2157"/>
                    <a:pt x="1781" y="2063"/>
                  </a:cubicBezTo>
                  <a:cubicBezTo>
                    <a:pt x="1781" y="2000"/>
                    <a:pt x="1750" y="1907"/>
                    <a:pt x="1688" y="1844"/>
                  </a:cubicBezTo>
                  <a:cubicBezTo>
                    <a:pt x="1625" y="1782"/>
                    <a:pt x="1594" y="1719"/>
                    <a:pt x="1594" y="1657"/>
                  </a:cubicBezTo>
                  <a:cubicBezTo>
                    <a:pt x="1625" y="1594"/>
                    <a:pt x="1719" y="1625"/>
                    <a:pt x="1781" y="1688"/>
                  </a:cubicBezTo>
                  <a:cubicBezTo>
                    <a:pt x="1844" y="1750"/>
                    <a:pt x="1938" y="1782"/>
                    <a:pt x="1938" y="1750"/>
                  </a:cubicBezTo>
                  <a:cubicBezTo>
                    <a:pt x="1938" y="1719"/>
                    <a:pt x="2000" y="1657"/>
                    <a:pt x="2031" y="1594"/>
                  </a:cubicBezTo>
                  <a:cubicBezTo>
                    <a:pt x="2063" y="1563"/>
                    <a:pt x="2063" y="1532"/>
                    <a:pt x="2063" y="1500"/>
                  </a:cubicBezTo>
                  <a:cubicBezTo>
                    <a:pt x="2063" y="1469"/>
                    <a:pt x="2031" y="1469"/>
                    <a:pt x="2000" y="1469"/>
                  </a:cubicBezTo>
                  <a:cubicBezTo>
                    <a:pt x="1969" y="1469"/>
                    <a:pt x="1875" y="1438"/>
                    <a:pt x="1813" y="1375"/>
                  </a:cubicBezTo>
                  <a:cubicBezTo>
                    <a:pt x="1750" y="1344"/>
                    <a:pt x="1656" y="1250"/>
                    <a:pt x="1625" y="1188"/>
                  </a:cubicBezTo>
                  <a:cubicBezTo>
                    <a:pt x="1594" y="1125"/>
                    <a:pt x="1594" y="1063"/>
                    <a:pt x="1625" y="1063"/>
                  </a:cubicBezTo>
                  <a:cubicBezTo>
                    <a:pt x="1688" y="1032"/>
                    <a:pt x="1719" y="1000"/>
                    <a:pt x="1688" y="969"/>
                  </a:cubicBezTo>
                  <a:cubicBezTo>
                    <a:pt x="1656" y="938"/>
                    <a:pt x="1625" y="844"/>
                    <a:pt x="1594" y="813"/>
                  </a:cubicBezTo>
                  <a:cubicBezTo>
                    <a:pt x="1563" y="750"/>
                    <a:pt x="1500" y="688"/>
                    <a:pt x="1469" y="688"/>
                  </a:cubicBezTo>
                  <a:cubicBezTo>
                    <a:pt x="1438" y="688"/>
                    <a:pt x="1375" y="657"/>
                    <a:pt x="1344" y="594"/>
                  </a:cubicBezTo>
                  <a:cubicBezTo>
                    <a:pt x="1313" y="563"/>
                    <a:pt x="1250" y="500"/>
                    <a:pt x="1219" y="500"/>
                  </a:cubicBezTo>
                  <a:cubicBezTo>
                    <a:pt x="1188" y="500"/>
                    <a:pt x="1156" y="469"/>
                    <a:pt x="1125" y="407"/>
                  </a:cubicBezTo>
                  <a:cubicBezTo>
                    <a:pt x="1125" y="375"/>
                    <a:pt x="1063" y="313"/>
                    <a:pt x="1031" y="282"/>
                  </a:cubicBezTo>
                  <a:cubicBezTo>
                    <a:pt x="1000" y="250"/>
                    <a:pt x="969" y="188"/>
                    <a:pt x="969" y="125"/>
                  </a:cubicBezTo>
                  <a:cubicBezTo>
                    <a:pt x="969" y="94"/>
                    <a:pt x="906" y="32"/>
                    <a:pt x="844" y="32"/>
                  </a:cubicBezTo>
                  <a:cubicBezTo>
                    <a:pt x="781" y="32"/>
                    <a:pt x="750" y="94"/>
                    <a:pt x="750" y="157"/>
                  </a:cubicBezTo>
                  <a:cubicBezTo>
                    <a:pt x="719" y="219"/>
                    <a:pt x="719" y="282"/>
                    <a:pt x="719" y="313"/>
                  </a:cubicBezTo>
                  <a:cubicBezTo>
                    <a:pt x="719" y="344"/>
                    <a:pt x="688" y="313"/>
                    <a:pt x="656" y="219"/>
                  </a:cubicBezTo>
                  <a:cubicBezTo>
                    <a:pt x="656" y="125"/>
                    <a:pt x="594" y="63"/>
                    <a:pt x="563" y="63"/>
                  </a:cubicBezTo>
                  <a:cubicBezTo>
                    <a:pt x="531" y="32"/>
                    <a:pt x="500" y="63"/>
                    <a:pt x="469" y="63"/>
                  </a:cubicBezTo>
                  <a:cubicBezTo>
                    <a:pt x="438" y="94"/>
                    <a:pt x="406" y="125"/>
                    <a:pt x="406" y="157"/>
                  </a:cubicBezTo>
                  <a:cubicBezTo>
                    <a:pt x="375" y="188"/>
                    <a:pt x="375" y="313"/>
                    <a:pt x="406" y="407"/>
                  </a:cubicBezTo>
                  <a:cubicBezTo>
                    <a:pt x="406" y="532"/>
                    <a:pt x="406" y="594"/>
                    <a:pt x="375" y="594"/>
                  </a:cubicBezTo>
                  <a:cubicBezTo>
                    <a:pt x="375" y="594"/>
                    <a:pt x="344" y="563"/>
                    <a:pt x="344" y="500"/>
                  </a:cubicBezTo>
                  <a:cubicBezTo>
                    <a:pt x="313" y="469"/>
                    <a:pt x="313" y="344"/>
                    <a:pt x="344" y="250"/>
                  </a:cubicBezTo>
                  <a:cubicBezTo>
                    <a:pt x="344" y="157"/>
                    <a:pt x="344" y="63"/>
                    <a:pt x="344" y="32"/>
                  </a:cubicBezTo>
                  <a:cubicBezTo>
                    <a:pt x="344" y="0"/>
                    <a:pt x="281" y="0"/>
                    <a:pt x="219" y="32"/>
                  </a:cubicBezTo>
                  <a:cubicBezTo>
                    <a:pt x="156" y="32"/>
                    <a:pt x="63" y="125"/>
                    <a:pt x="31" y="219"/>
                  </a:cubicBezTo>
                  <a:cubicBezTo>
                    <a:pt x="0" y="313"/>
                    <a:pt x="0" y="438"/>
                    <a:pt x="0" y="500"/>
                  </a:cubicBezTo>
                  <a:cubicBezTo>
                    <a:pt x="0" y="594"/>
                    <a:pt x="31" y="688"/>
                    <a:pt x="94" y="719"/>
                  </a:cubicBezTo>
                  <a:cubicBezTo>
                    <a:pt x="125" y="750"/>
                    <a:pt x="219" y="813"/>
                    <a:pt x="250" y="844"/>
                  </a:cubicBezTo>
                  <a:cubicBezTo>
                    <a:pt x="281" y="875"/>
                    <a:pt x="375" y="907"/>
                    <a:pt x="438" y="907"/>
                  </a:cubicBezTo>
                  <a:cubicBezTo>
                    <a:pt x="531" y="875"/>
                    <a:pt x="625" y="875"/>
                    <a:pt x="688" y="8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7" name="Google Shape;437;p59"/>
            <p:cNvSpPr/>
            <p:nvPr/>
          </p:nvSpPr>
          <p:spPr>
            <a:xfrm>
              <a:off x="1795" y="2804"/>
              <a:ext cx="141" cy="63"/>
            </a:xfrm>
            <a:custGeom>
              <a:avLst/>
              <a:gdLst/>
              <a:ahLst/>
              <a:cxnLst/>
              <a:rect l="l" t="t" r="r" b="b"/>
              <a:pathLst>
                <a:path w="626" h="282" extrusionOk="0">
                  <a:moveTo>
                    <a:pt x="468" y="94"/>
                  </a:moveTo>
                  <a:lnTo>
                    <a:pt x="468" y="94"/>
                  </a:lnTo>
                  <a:cubicBezTo>
                    <a:pt x="437" y="63"/>
                    <a:pt x="375" y="31"/>
                    <a:pt x="312" y="0"/>
                  </a:cubicBezTo>
                  <a:cubicBezTo>
                    <a:pt x="250" y="0"/>
                    <a:pt x="156" y="0"/>
                    <a:pt x="93" y="31"/>
                  </a:cubicBezTo>
                  <a:cubicBezTo>
                    <a:pt x="0" y="63"/>
                    <a:pt x="0" y="94"/>
                    <a:pt x="31" y="94"/>
                  </a:cubicBezTo>
                  <a:cubicBezTo>
                    <a:pt x="93" y="125"/>
                    <a:pt x="156" y="125"/>
                    <a:pt x="187" y="125"/>
                  </a:cubicBezTo>
                  <a:cubicBezTo>
                    <a:pt x="218" y="125"/>
                    <a:pt x="281" y="94"/>
                    <a:pt x="281" y="63"/>
                  </a:cubicBezTo>
                  <a:cubicBezTo>
                    <a:pt x="281" y="31"/>
                    <a:pt x="312" y="63"/>
                    <a:pt x="343" y="94"/>
                  </a:cubicBezTo>
                  <a:cubicBezTo>
                    <a:pt x="375" y="156"/>
                    <a:pt x="437" y="188"/>
                    <a:pt x="468" y="219"/>
                  </a:cubicBezTo>
                  <a:cubicBezTo>
                    <a:pt x="500" y="250"/>
                    <a:pt x="562" y="281"/>
                    <a:pt x="593" y="281"/>
                  </a:cubicBezTo>
                  <a:cubicBezTo>
                    <a:pt x="625" y="250"/>
                    <a:pt x="625" y="219"/>
                    <a:pt x="593" y="188"/>
                  </a:cubicBezTo>
                  <a:cubicBezTo>
                    <a:pt x="562" y="156"/>
                    <a:pt x="500" y="125"/>
                    <a:pt x="468"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8" name="Google Shape;438;p59"/>
            <p:cNvSpPr/>
            <p:nvPr/>
          </p:nvSpPr>
          <p:spPr>
            <a:xfrm>
              <a:off x="1944" y="2861"/>
              <a:ext cx="21" cy="14"/>
            </a:xfrm>
            <a:custGeom>
              <a:avLst/>
              <a:gdLst/>
              <a:ahLst/>
              <a:cxnLst/>
              <a:rect l="l" t="t" r="r" b="b"/>
              <a:pathLst>
                <a:path w="95" h="64" extrusionOk="0">
                  <a:moveTo>
                    <a:pt x="62" y="63"/>
                  </a:moveTo>
                  <a:lnTo>
                    <a:pt x="62" y="63"/>
                  </a:lnTo>
                  <a:cubicBezTo>
                    <a:pt x="94" y="63"/>
                    <a:pt x="94" y="63"/>
                    <a:pt x="62" y="63"/>
                  </a:cubicBezTo>
                  <a:cubicBezTo>
                    <a:pt x="62" y="31"/>
                    <a:pt x="31" y="0"/>
                    <a:pt x="31" y="0"/>
                  </a:cubicBezTo>
                  <a:cubicBezTo>
                    <a:pt x="0" y="0"/>
                    <a:pt x="31" y="31"/>
                    <a:pt x="62"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39" name="Google Shape;439;p59"/>
            <p:cNvSpPr/>
            <p:nvPr/>
          </p:nvSpPr>
          <p:spPr>
            <a:xfrm>
              <a:off x="1979" y="2847"/>
              <a:ext cx="70" cy="42"/>
            </a:xfrm>
            <a:custGeom>
              <a:avLst/>
              <a:gdLst/>
              <a:ahLst/>
              <a:cxnLst/>
              <a:rect l="l" t="t" r="r" b="b"/>
              <a:pathLst>
                <a:path w="314" h="188" extrusionOk="0">
                  <a:moveTo>
                    <a:pt x="63" y="0"/>
                  </a:moveTo>
                  <a:lnTo>
                    <a:pt x="63" y="0"/>
                  </a:lnTo>
                  <a:cubicBezTo>
                    <a:pt x="31" y="0"/>
                    <a:pt x="0" y="31"/>
                    <a:pt x="31" y="62"/>
                  </a:cubicBezTo>
                  <a:cubicBezTo>
                    <a:pt x="94" y="125"/>
                    <a:pt x="156" y="156"/>
                    <a:pt x="250" y="156"/>
                  </a:cubicBezTo>
                  <a:cubicBezTo>
                    <a:pt x="313" y="187"/>
                    <a:pt x="313" y="156"/>
                    <a:pt x="250" y="93"/>
                  </a:cubicBezTo>
                  <a:cubicBezTo>
                    <a:pt x="219" y="31"/>
                    <a:pt x="125" y="0"/>
                    <a:pt x="6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0" name="Google Shape;440;p59"/>
            <p:cNvSpPr/>
            <p:nvPr/>
          </p:nvSpPr>
          <p:spPr>
            <a:xfrm>
              <a:off x="2078" y="2868"/>
              <a:ext cx="42" cy="28"/>
            </a:xfrm>
            <a:custGeom>
              <a:avLst/>
              <a:gdLst/>
              <a:ahLst/>
              <a:cxnLst/>
              <a:rect l="l" t="t" r="r" b="b"/>
              <a:pathLst>
                <a:path w="188" h="126" extrusionOk="0">
                  <a:moveTo>
                    <a:pt x="31" y="0"/>
                  </a:moveTo>
                  <a:lnTo>
                    <a:pt x="31" y="0"/>
                  </a:lnTo>
                  <a:cubicBezTo>
                    <a:pt x="0" y="0"/>
                    <a:pt x="0" y="32"/>
                    <a:pt x="0" y="63"/>
                  </a:cubicBezTo>
                  <a:cubicBezTo>
                    <a:pt x="31" y="94"/>
                    <a:pt x="93" y="125"/>
                    <a:pt x="125" y="125"/>
                  </a:cubicBezTo>
                  <a:cubicBezTo>
                    <a:pt x="156" y="125"/>
                    <a:pt x="187" y="94"/>
                    <a:pt x="156" y="63"/>
                  </a:cubicBezTo>
                  <a:cubicBezTo>
                    <a:pt x="125" y="32"/>
                    <a:pt x="62" y="0"/>
                    <a:pt x="31"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1" name="Google Shape;441;p59"/>
            <p:cNvSpPr/>
            <p:nvPr/>
          </p:nvSpPr>
          <p:spPr>
            <a:xfrm>
              <a:off x="2128" y="2897"/>
              <a:ext cx="56" cy="106"/>
            </a:xfrm>
            <a:custGeom>
              <a:avLst/>
              <a:gdLst/>
              <a:ahLst/>
              <a:cxnLst/>
              <a:rect l="l" t="t" r="r" b="b"/>
              <a:pathLst>
                <a:path w="251" h="470" extrusionOk="0">
                  <a:moveTo>
                    <a:pt x="157" y="375"/>
                  </a:moveTo>
                  <a:lnTo>
                    <a:pt x="157" y="375"/>
                  </a:lnTo>
                  <a:cubicBezTo>
                    <a:pt x="157" y="407"/>
                    <a:pt x="188" y="438"/>
                    <a:pt x="188" y="469"/>
                  </a:cubicBezTo>
                  <a:cubicBezTo>
                    <a:pt x="219" y="469"/>
                    <a:pt x="250" y="438"/>
                    <a:pt x="250" y="344"/>
                  </a:cubicBezTo>
                  <a:cubicBezTo>
                    <a:pt x="250" y="282"/>
                    <a:pt x="219" y="157"/>
                    <a:pt x="188" y="94"/>
                  </a:cubicBezTo>
                  <a:cubicBezTo>
                    <a:pt x="188" y="32"/>
                    <a:pt x="125" y="0"/>
                    <a:pt x="63" y="0"/>
                  </a:cubicBezTo>
                  <a:cubicBezTo>
                    <a:pt x="32" y="0"/>
                    <a:pt x="0" y="0"/>
                    <a:pt x="0" y="32"/>
                  </a:cubicBezTo>
                  <a:cubicBezTo>
                    <a:pt x="0" y="32"/>
                    <a:pt x="32" y="63"/>
                    <a:pt x="63" y="94"/>
                  </a:cubicBezTo>
                  <a:cubicBezTo>
                    <a:pt x="94" y="125"/>
                    <a:pt x="125" y="157"/>
                    <a:pt x="125" y="188"/>
                  </a:cubicBezTo>
                  <a:cubicBezTo>
                    <a:pt x="125" y="219"/>
                    <a:pt x="157" y="250"/>
                    <a:pt x="157" y="282"/>
                  </a:cubicBezTo>
                  <a:cubicBezTo>
                    <a:pt x="157" y="313"/>
                    <a:pt x="157" y="344"/>
                    <a:pt x="157" y="37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2" name="Google Shape;442;p59"/>
            <p:cNvSpPr/>
            <p:nvPr/>
          </p:nvSpPr>
          <p:spPr>
            <a:xfrm>
              <a:off x="1469" y="601"/>
              <a:ext cx="680" cy="751"/>
            </a:xfrm>
            <a:custGeom>
              <a:avLst/>
              <a:gdLst/>
              <a:ahLst/>
              <a:cxnLst/>
              <a:rect l="l" t="t" r="r" b="b"/>
              <a:pathLst>
                <a:path w="3001" h="3314" extrusionOk="0">
                  <a:moveTo>
                    <a:pt x="656" y="1657"/>
                  </a:moveTo>
                  <a:lnTo>
                    <a:pt x="656" y="1657"/>
                  </a:lnTo>
                  <a:cubicBezTo>
                    <a:pt x="688" y="1719"/>
                    <a:pt x="750" y="1782"/>
                    <a:pt x="781" y="1813"/>
                  </a:cubicBezTo>
                  <a:cubicBezTo>
                    <a:pt x="844" y="1844"/>
                    <a:pt x="844" y="1907"/>
                    <a:pt x="813" y="1938"/>
                  </a:cubicBezTo>
                  <a:cubicBezTo>
                    <a:pt x="750" y="1969"/>
                    <a:pt x="750" y="2063"/>
                    <a:pt x="750" y="2094"/>
                  </a:cubicBezTo>
                  <a:cubicBezTo>
                    <a:pt x="781" y="2157"/>
                    <a:pt x="813" y="2219"/>
                    <a:pt x="875" y="2219"/>
                  </a:cubicBezTo>
                  <a:cubicBezTo>
                    <a:pt x="906" y="2219"/>
                    <a:pt x="969" y="2219"/>
                    <a:pt x="1000" y="2188"/>
                  </a:cubicBezTo>
                  <a:cubicBezTo>
                    <a:pt x="1031" y="2188"/>
                    <a:pt x="1094" y="2125"/>
                    <a:pt x="1125" y="2094"/>
                  </a:cubicBezTo>
                  <a:cubicBezTo>
                    <a:pt x="1156" y="2063"/>
                    <a:pt x="1219" y="2063"/>
                    <a:pt x="1219" y="2094"/>
                  </a:cubicBezTo>
                  <a:cubicBezTo>
                    <a:pt x="1250" y="2157"/>
                    <a:pt x="1250" y="2219"/>
                    <a:pt x="1281" y="2219"/>
                  </a:cubicBezTo>
                  <a:cubicBezTo>
                    <a:pt x="1313" y="2219"/>
                    <a:pt x="1313" y="2250"/>
                    <a:pt x="1313" y="2282"/>
                  </a:cubicBezTo>
                  <a:cubicBezTo>
                    <a:pt x="1313" y="2313"/>
                    <a:pt x="1313" y="2375"/>
                    <a:pt x="1313" y="2407"/>
                  </a:cubicBezTo>
                  <a:cubicBezTo>
                    <a:pt x="1313" y="2407"/>
                    <a:pt x="1281" y="2407"/>
                    <a:pt x="1250" y="2375"/>
                  </a:cubicBezTo>
                  <a:cubicBezTo>
                    <a:pt x="1219" y="2344"/>
                    <a:pt x="1156" y="2313"/>
                    <a:pt x="1125" y="2344"/>
                  </a:cubicBezTo>
                  <a:cubicBezTo>
                    <a:pt x="1094" y="2344"/>
                    <a:pt x="1094" y="2407"/>
                    <a:pt x="1094" y="2438"/>
                  </a:cubicBezTo>
                  <a:cubicBezTo>
                    <a:pt x="1094" y="2500"/>
                    <a:pt x="1063" y="2594"/>
                    <a:pt x="1031" y="2625"/>
                  </a:cubicBezTo>
                  <a:cubicBezTo>
                    <a:pt x="1031" y="2657"/>
                    <a:pt x="969" y="2719"/>
                    <a:pt x="938" y="2719"/>
                  </a:cubicBezTo>
                  <a:cubicBezTo>
                    <a:pt x="906" y="2750"/>
                    <a:pt x="813" y="2719"/>
                    <a:pt x="781" y="2657"/>
                  </a:cubicBezTo>
                  <a:cubicBezTo>
                    <a:pt x="719" y="2625"/>
                    <a:pt x="656" y="2594"/>
                    <a:pt x="594" y="2594"/>
                  </a:cubicBezTo>
                  <a:cubicBezTo>
                    <a:pt x="563" y="2594"/>
                    <a:pt x="500" y="2625"/>
                    <a:pt x="469" y="2657"/>
                  </a:cubicBezTo>
                  <a:cubicBezTo>
                    <a:pt x="469" y="2688"/>
                    <a:pt x="469" y="2750"/>
                    <a:pt x="531" y="2813"/>
                  </a:cubicBezTo>
                  <a:cubicBezTo>
                    <a:pt x="594" y="2844"/>
                    <a:pt x="625" y="2938"/>
                    <a:pt x="656" y="2969"/>
                  </a:cubicBezTo>
                  <a:cubicBezTo>
                    <a:pt x="656" y="3032"/>
                    <a:pt x="656" y="3063"/>
                    <a:pt x="625" y="3063"/>
                  </a:cubicBezTo>
                  <a:cubicBezTo>
                    <a:pt x="625" y="3063"/>
                    <a:pt x="563" y="3063"/>
                    <a:pt x="531" y="3032"/>
                  </a:cubicBezTo>
                  <a:cubicBezTo>
                    <a:pt x="469" y="3032"/>
                    <a:pt x="438" y="2969"/>
                    <a:pt x="406" y="2907"/>
                  </a:cubicBezTo>
                  <a:cubicBezTo>
                    <a:pt x="406" y="2844"/>
                    <a:pt x="375" y="2782"/>
                    <a:pt x="375" y="2750"/>
                  </a:cubicBezTo>
                  <a:cubicBezTo>
                    <a:pt x="344" y="2719"/>
                    <a:pt x="313" y="2719"/>
                    <a:pt x="281" y="2719"/>
                  </a:cubicBezTo>
                  <a:cubicBezTo>
                    <a:pt x="250" y="2719"/>
                    <a:pt x="219" y="2750"/>
                    <a:pt x="219" y="2782"/>
                  </a:cubicBezTo>
                  <a:cubicBezTo>
                    <a:pt x="188" y="2844"/>
                    <a:pt x="156" y="2844"/>
                    <a:pt x="125" y="2813"/>
                  </a:cubicBezTo>
                  <a:cubicBezTo>
                    <a:pt x="94" y="2782"/>
                    <a:pt x="63" y="2750"/>
                    <a:pt x="31" y="2750"/>
                  </a:cubicBezTo>
                  <a:cubicBezTo>
                    <a:pt x="0" y="2750"/>
                    <a:pt x="0" y="2813"/>
                    <a:pt x="0" y="2875"/>
                  </a:cubicBezTo>
                  <a:cubicBezTo>
                    <a:pt x="0" y="2938"/>
                    <a:pt x="63" y="3000"/>
                    <a:pt x="125" y="3032"/>
                  </a:cubicBezTo>
                  <a:cubicBezTo>
                    <a:pt x="219" y="3094"/>
                    <a:pt x="281" y="3125"/>
                    <a:pt x="313" y="3157"/>
                  </a:cubicBezTo>
                  <a:cubicBezTo>
                    <a:pt x="344" y="3188"/>
                    <a:pt x="406" y="3188"/>
                    <a:pt x="438" y="3188"/>
                  </a:cubicBezTo>
                  <a:cubicBezTo>
                    <a:pt x="469" y="3157"/>
                    <a:pt x="500" y="3188"/>
                    <a:pt x="563" y="3250"/>
                  </a:cubicBezTo>
                  <a:cubicBezTo>
                    <a:pt x="594" y="3313"/>
                    <a:pt x="688" y="3313"/>
                    <a:pt x="719" y="3313"/>
                  </a:cubicBezTo>
                  <a:cubicBezTo>
                    <a:pt x="781" y="3282"/>
                    <a:pt x="875" y="3250"/>
                    <a:pt x="906" y="3282"/>
                  </a:cubicBezTo>
                  <a:cubicBezTo>
                    <a:pt x="938" y="3313"/>
                    <a:pt x="1000" y="3313"/>
                    <a:pt x="1094" y="3313"/>
                  </a:cubicBezTo>
                  <a:cubicBezTo>
                    <a:pt x="1156" y="3313"/>
                    <a:pt x="1250" y="3313"/>
                    <a:pt x="1344" y="3313"/>
                  </a:cubicBezTo>
                  <a:cubicBezTo>
                    <a:pt x="1406" y="3282"/>
                    <a:pt x="1531" y="3282"/>
                    <a:pt x="1594" y="3313"/>
                  </a:cubicBezTo>
                  <a:cubicBezTo>
                    <a:pt x="1656" y="3313"/>
                    <a:pt x="1719" y="3282"/>
                    <a:pt x="1719" y="3250"/>
                  </a:cubicBezTo>
                  <a:cubicBezTo>
                    <a:pt x="1719" y="3219"/>
                    <a:pt x="1719" y="3125"/>
                    <a:pt x="1719" y="3094"/>
                  </a:cubicBezTo>
                  <a:cubicBezTo>
                    <a:pt x="1719" y="3032"/>
                    <a:pt x="1625" y="3000"/>
                    <a:pt x="1469" y="3000"/>
                  </a:cubicBezTo>
                  <a:cubicBezTo>
                    <a:pt x="1469" y="3000"/>
                    <a:pt x="1469" y="3000"/>
                    <a:pt x="1406" y="3000"/>
                  </a:cubicBezTo>
                  <a:cubicBezTo>
                    <a:pt x="1344" y="3000"/>
                    <a:pt x="1344" y="3000"/>
                    <a:pt x="1344" y="3000"/>
                  </a:cubicBezTo>
                  <a:cubicBezTo>
                    <a:pt x="1281" y="3032"/>
                    <a:pt x="1219" y="3032"/>
                    <a:pt x="1188" y="3032"/>
                  </a:cubicBezTo>
                  <a:cubicBezTo>
                    <a:pt x="1125" y="3000"/>
                    <a:pt x="1094" y="2969"/>
                    <a:pt x="1063" y="2938"/>
                  </a:cubicBezTo>
                  <a:cubicBezTo>
                    <a:pt x="1063" y="2938"/>
                    <a:pt x="1063" y="2875"/>
                    <a:pt x="1094" y="2844"/>
                  </a:cubicBezTo>
                  <a:cubicBezTo>
                    <a:pt x="1125" y="2813"/>
                    <a:pt x="1188" y="2782"/>
                    <a:pt x="1219" y="2782"/>
                  </a:cubicBezTo>
                  <a:cubicBezTo>
                    <a:pt x="1250" y="2782"/>
                    <a:pt x="1344" y="2782"/>
                    <a:pt x="1375" y="2782"/>
                  </a:cubicBezTo>
                  <a:cubicBezTo>
                    <a:pt x="1438" y="2782"/>
                    <a:pt x="1500" y="2782"/>
                    <a:pt x="1531" y="2782"/>
                  </a:cubicBezTo>
                  <a:cubicBezTo>
                    <a:pt x="1563" y="2782"/>
                    <a:pt x="1625" y="2782"/>
                    <a:pt x="1688" y="2782"/>
                  </a:cubicBezTo>
                  <a:cubicBezTo>
                    <a:pt x="1719" y="2782"/>
                    <a:pt x="1781" y="2750"/>
                    <a:pt x="1781" y="2719"/>
                  </a:cubicBezTo>
                  <a:cubicBezTo>
                    <a:pt x="1781" y="2688"/>
                    <a:pt x="1750" y="2625"/>
                    <a:pt x="1719" y="2594"/>
                  </a:cubicBezTo>
                  <a:cubicBezTo>
                    <a:pt x="1688" y="2532"/>
                    <a:pt x="1688" y="2500"/>
                    <a:pt x="1750" y="2500"/>
                  </a:cubicBezTo>
                  <a:cubicBezTo>
                    <a:pt x="1813" y="2500"/>
                    <a:pt x="1844" y="2500"/>
                    <a:pt x="1844" y="2469"/>
                  </a:cubicBezTo>
                  <a:cubicBezTo>
                    <a:pt x="1875" y="2438"/>
                    <a:pt x="1875" y="2375"/>
                    <a:pt x="1875" y="2344"/>
                  </a:cubicBezTo>
                  <a:cubicBezTo>
                    <a:pt x="1875" y="2313"/>
                    <a:pt x="1906" y="2282"/>
                    <a:pt x="1969" y="2282"/>
                  </a:cubicBezTo>
                  <a:cubicBezTo>
                    <a:pt x="2031" y="2282"/>
                    <a:pt x="2094" y="2250"/>
                    <a:pt x="2094" y="2219"/>
                  </a:cubicBezTo>
                  <a:cubicBezTo>
                    <a:pt x="2094" y="2188"/>
                    <a:pt x="2094" y="2125"/>
                    <a:pt x="2125" y="2063"/>
                  </a:cubicBezTo>
                  <a:cubicBezTo>
                    <a:pt x="2125" y="2000"/>
                    <a:pt x="2063" y="1938"/>
                    <a:pt x="2000" y="1907"/>
                  </a:cubicBezTo>
                  <a:cubicBezTo>
                    <a:pt x="1938" y="1875"/>
                    <a:pt x="1906" y="1844"/>
                    <a:pt x="1938" y="1813"/>
                  </a:cubicBezTo>
                  <a:cubicBezTo>
                    <a:pt x="1938" y="1782"/>
                    <a:pt x="2000" y="1750"/>
                    <a:pt x="2063" y="1750"/>
                  </a:cubicBezTo>
                  <a:cubicBezTo>
                    <a:pt x="2094" y="1750"/>
                    <a:pt x="2156" y="1719"/>
                    <a:pt x="2156" y="1688"/>
                  </a:cubicBezTo>
                  <a:cubicBezTo>
                    <a:pt x="2156" y="1657"/>
                    <a:pt x="2188" y="1657"/>
                    <a:pt x="2188" y="1625"/>
                  </a:cubicBezTo>
                  <a:cubicBezTo>
                    <a:pt x="2219" y="1625"/>
                    <a:pt x="2250" y="1594"/>
                    <a:pt x="2250" y="1563"/>
                  </a:cubicBezTo>
                  <a:cubicBezTo>
                    <a:pt x="2250" y="1532"/>
                    <a:pt x="2313" y="1500"/>
                    <a:pt x="2344" y="1469"/>
                  </a:cubicBezTo>
                  <a:cubicBezTo>
                    <a:pt x="2375" y="1438"/>
                    <a:pt x="2438" y="1344"/>
                    <a:pt x="2531" y="1250"/>
                  </a:cubicBezTo>
                  <a:cubicBezTo>
                    <a:pt x="2594" y="1157"/>
                    <a:pt x="2688" y="1032"/>
                    <a:pt x="2719" y="1000"/>
                  </a:cubicBezTo>
                  <a:cubicBezTo>
                    <a:pt x="2750" y="938"/>
                    <a:pt x="2719" y="875"/>
                    <a:pt x="2656" y="875"/>
                  </a:cubicBezTo>
                  <a:cubicBezTo>
                    <a:pt x="2594" y="844"/>
                    <a:pt x="2594" y="813"/>
                    <a:pt x="2656" y="750"/>
                  </a:cubicBezTo>
                  <a:cubicBezTo>
                    <a:pt x="2719" y="719"/>
                    <a:pt x="2813" y="657"/>
                    <a:pt x="2875" y="625"/>
                  </a:cubicBezTo>
                  <a:cubicBezTo>
                    <a:pt x="2906" y="594"/>
                    <a:pt x="2969" y="532"/>
                    <a:pt x="3000" y="469"/>
                  </a:cubicBezTo>
                  <a:cubicBezTo>
                    <a:pt x="3000" y="438"/>
                    <a:pt x="2969" y="375"/>
                    <a:pt x="2938" y="344"/>
                  </a:cubicBezTo>
                  <a:cubicBezTo>
                    <a:pt x="2906" y="344"/>
                    <a:pt x="2875" y="282"/>
                    <a:pt x="2844" y="219"/>
                  </a:cubicBezTo>
                  <a:cubicBezTo>
                    <a:pt x="2813" y="157"/>
                    <a:pt x="2719" y="157"/>
                    <a:pt x="2625" y="188"/>
                  </a:cubicBezTo>
                  <a:cubicBezTo>
                    <a:pt x="2563" y="219"/>
                    <a:pt x="2500" y="188"/>
                    <a:pt x="2531" y="125"/>
                  </a:cubicBezTo>
                  <a:cubicBezTo>
                    <a:pt x="2563" y="63"/>
                    <a:pt x="2531" y="0"/>
                    <a:pt x="2469" y="0"/>
                  </a:cubicBezTo>
                  <a:cubicBezTo>
                    <a:pt x="2406" y="0"/>
                    <a:pt x="2344" y="0"/>
                    <a:pt x="2281" y="0"/>
                  </a:cubicBezTo>
                  <a:cubicBezTo>
                    <a:pt x="2250" y="32"/>
                    <a:pt x="2156" y="32"/>
                    <a:pt x="2094" y="63"/>
                  </a:cubicBezTo>
                  <a:cubicBezTo>
                    <a:pt x="2094" y="63"/>
                    <a:pt x="2094" y="63"/>
                    <a:pt x="2031" y="32"/>
                  </a:cubicBezTo>
                  <a:cubicBezTo>
                    <a:pt x="1969" y="0"/>
                    <a:pt x="1969" y="0"/>
                    <a:pt x="1969" y="0"/>
                  </a:cubicBezTo>
                  <a:cubicBezTo>
                    <a:pt x="1938" y="0"/>
                    <a:pt x="1906" y="63"/>
                    <a:pt x="1906" y="125"/>
                  </a:cubicBezTo>
                  <a:cubicBezTo>
                    <a:pt x="1906" y="219"/>
                    <a:pt x="1875" y="219"/>
                    <a:pt x="1844" y="157"/>
                  </a:cubicBezTo>
                  <a:cubicBezTo>
                    <a:pt x="1813" y="94"/>
                    <a:pt x="1781" y="63"/>
                    <a:pt x="1781" y="63"/>
                  </a:cubicBezTo>
                  <a:cubicBezTo>
                    <a:pt x="1781" y="63"/>
                    <a:pt x="1750" y="94"/>
                    <a:pt x="1688" y="125"/>
                  </a:cubicBezTo>
                  <a:cubicBezTo>
                    <a:pt x="1656" y="157"/>
                    <a:pt x="1594" y="188"/>
                    <a:pt x="1594" y="188"/>
                  </a:cubicBezTo>
                  <a:cubicBezTo>
                    <a:pt x="1563" y="219"/>
                    <a:pt x="1531" y="219"/>
                    <a:pt x="1500" y="250"/>
                  </a:cubicBezTo>
                  <a:cubicBezTo>
                    <a:pt x="1469" y="250"/>
                    <a:pt x="1438" y="282"/>
                    <a:pt x="1438" y="344"/>
                  </a:cubicBezTo>
                  <a:cubicBezTo>
                    <a:pt x="1438" y="375"/>
                    <a:pt x="1375" y="375"/>
                    <a:pt x="1344" y="375"/>
                  </a:cubicBezTo>
                  <a:cubicBezTo>
                    <a:pt x="1313" y="375"/>
                    <a:pt x="1250" y="407"/>
                    <a:pt x="1219" y="469"/>
                  </a:cubicBezTo>
                  <a:cubicBezTo>
                    <a:pt x="1188" y="500"/>
                    <a:pt x="1094" y="594"/>
                    <a:pt x="1031" y="625"/>
                  </a:cubicBezTo>
                  <a:cubicBezTo>
                    <a:pt x="969" y="657"/>
                    <a:pt x="906" y="719"/>
                    <a:pt x="906" y="750"/>
                  </a:cubicBezTo>
                  <a:cubicBezTo>
                    <a:pt x="906" y="813"/>
                    <a:pt x="938" y="875"/>
                    <a:pt x="1000" y="875"/>
                  </a:cubicBezTo>
                  <a:cubicBezTo>
                    <a:pt x="1031" y="907"/>
                    <a:pt x="1094" y="969"/>
                    <a:pt x="1094" y="1032"/>
                  </a:cubicBezTo>
                  <a:cubicBezTo>
                    <a:pt x="1094" y="1063"/>
                    <a:pt x="1125" y="1125"/>
                    <a:pt x="1156" y="1188"/>
                  </a:cubicBezTo>
                  <a:cubicBezTo>
                    <a:pt x="1188" y="1219"/>
                    <a:pt x="1250" y="1250"/>
                    <a:pt x="1281" y="1250"/>
                  </a:cubicBezTo>
                  <a:cubicBezTo>
                    <a:pt x="1344" y="1250"/>
                    <a:pt x="1375" y="1250"/>
                    <a:pt x="1406" y="1250"/>
                  </a:cubicBezTo>
                  <a:cubicBezTo>
                    <a:pt x="1438" y="1219"/>
                    <a:pt x="1531" y="1219"/>
                    <a:pt x="1594" y="1219"/>
                  </a:cubicBezTo>
                  <a:cubicBezTo>
                    <a:pt x="1688" y="1219"/>
                    <a:pt x="1719" y="1282"/>
                    <a:pt x="1656" y="1375"/>
                  </a:cubicBezTo>
                  <a:cubicBezTo>
                    <a:pt x="1656" y="1375"/>
                    <a:pt x="1656" y="1375"/>
                    <a:pt x="1594" y="1375"/>
                  </a:cubicBezTo>
                  <a:cubicBezTo>
                    <a:pt x="1500" y="1407"/>
                    <a:pt x="1500" y="1407"/>
                    <a:pt x="1500" y="1407"/>
                  </a:cubicBezTo>
                  <a:cubicBezTo>
                    <a:pt x="1531" y="1438"/>
                    <a:pt x="1500" y="1469"/>
                    <a:pt x="1469" y="1469"/>
                  </a:cubicBezTo>
                  <a:cubicBezTo>
                    <a:pt x="1406" y="1469"/>
                    <a:pt x="1375" y="1500"/>
                    <a:pt x="1344" y="1532"/>
                  </a:cubicBezTo>
                  <a:cubicBezTo>
                    <a:pt x="1281" y="1563"/>
                    <a:pt x="1250" y="1563"/>
                    <a:pt x="1219" y="1532"/>
                  </a:cubicBezTo>
                  <a:cubicBezTo>
                    <a:pt x="1188" y="1500"/>
                    <a:pt x="1125" y="1469"/>
                    <a:pt x="1094" y="1438"/>
                  </a:cubicBezTo>
                  <a:cubicBezTo>
                    <a:pt x="1063" y="1407"/>
                    <a:pt x="1031" y="1344"/>
                    <a:pt x="1000" y="1344"/>
                  </a:cubicBezTo>
                  <a:cubicBezTo>
                    <a:pt x="969" y="1313"/>
                    <a:pt x="906" y="1219"/>
                    <a:pt x="875" y="1125"/>
                  </a:cubicBezTo>
                  <a:cubicBezTo>
                    <a:pt x="875" y="1032"/>
                    <a:pt x="813" y="969"/>
                    <a:pt x="781" y="969"/>
                  </a:cubicBezTo>
                  <a:cubicBezTo>
                    <a:pt x="719" y="969"/>
                    <a:pt x="688" y="1032"/>
                    <a:pt x="656" y="1125"/>
                  </a:cubicBezTo>
                  <a:cubicBezTo>
                    <a:pt x="656" y="1188"/>
                    <a:pt x="625" y="1282"/>
                    <a:pt x="594" y="1344"/>
                  </a:cubicBezTo>
                  <a:cubicBezTo>
                    <a:pt x="594" y="1375"/>
                    <a:pt x="594" y="1438"/>
                    <a:pt x="594" y="1500"/>
                  </a:cubicBezTo>
                  <a:cubicBezTo>
                    <a:pt x="594" y="1532"/>
                    <a:pt x="625" y="1625"/>
                    <a:pt x="656" y="165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3" name="Google Shape;443;p59"/>
            <p:cNvSpPr/>
            <p:nvPr/>
          </p:nvSpPr>
          <p:spPr>
            <a:xfrm>
              <a:off x="1511" y="1387"/>
              <a:ext cx="162" cy="141"/>
            </a:xfrm>
            <a:custGeom>
              <a:avLst/>
              <a:gdLst/>
              <a:ahLst/>
              <a:cxnLst/>
              <a:rect l="l" t="t" r="r" b="b"/>
              <a:pathLst>
                <a:path w="719" h="626" extrusionOk="0">
                  <a:moveTo>
                    <a:pt x="468" y="94"/>
                  </a:moveTo>
                  <a:lnTo>
                    <a:pt x="468" y="94"/>
                  </a:lnTo>
                  <a:cubicBezTo>
                    <a:pt x="437" y="125"/>
                    <a:pt x="406" y="188"/>
                    <a:pt x="406" y="219"/>
                  </a:cubicBezTo>
                  <a:cubicBezTo>
                    <a:pt x="406" y="250"/>
                    <a:pt x="375" y="219"/>
                    <a:pt x="343" y="156"/>
                  </a:cubicBezTo>
                  <a:cubicBezTo>
                    <a:pt x="312" y="63"/>
                    <a:pt x="250" y="31"/>
                    <a:pt x="187" y="31"/>
                  </a:cubicBezTo>
                  <a:cubicBezTo>
                    <a:pt x="156" y="63"/>
                    <a:pt x="93" y="94"/>
                    <a:pt x="93" y="156"/>
                  </a:cubicBezTo>
                  <a:cubicBezTo>
                    <a:pt x="93" y="188"/>
                    <a:pt x="62" y="250"/>
                    <a:pt x="31" y="281"/>
                  </a:cubicBezTo>
                  <a:cubicBezTo>
                    <a:pt x="0" y="281"/>
                    <a:pt x="0" y="344"/>
                    <a:pt x="31" y="375"/>
                  </a:cubicBezTo>
                  <a:cubicBezTo>
                    <a:pt x="62" y="406"/>
                    <a:pt x="125" y="500"/>
                    <a:pt x="156" y="563"/>
                  </a:cubicBezTo>
                  <a:cubicBezTo>
                    <a:pt x="187" y="625"/>
                    <a:pt x="250" y="625"/>
                    <a:pt x="281" y="594"/>
                  </a:cubicBezTo>
                  <a:cubicBezTo>
                    <a:pt x="343" y="531"/>
                    <a:pt x="406" y="500"/>
                    <a:pt x="437" y="469"/>
                  </a:cubicBezTo>
                  <a:cubicBezTo>
                    <a:pt x="468" y="469"/>
                    <a:pt x="500" y="438"/>
                    <a:pt x="500" y="406"/>
                  </a:cubicBezTo>
                  <a:cubicBezTo>
                    <a:pt x="500" y="375"/>
                    <a:pt x="562" y="313"/>
                    <a:pt x="593" y="281"/>
                  </a:cubicBezTo>
                  <a:cubicBezTo>
                    <a:pt x="625" y="250"/>
                    <a:pt x="687" y="188"/>
                    <a:pt x="718" y="125"/>
                  </a:cubicBezTo>
                  <a:cubicBezTo>
                    <a:pt x="718" y="63"/>
                    <a:pt x="687" y="0"/>
                    <a:pt x="625" y="0"/>
                  </a:cubicBezTo>
                  <a:cubicBezTo>
                    <a:pt x="562" y="0"/>
                    <a:pt x="500" y="63"/>
                    <a:pt x="468"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4" name="Google Shape;444;p59"/>
            <p:cNvSpPr/>
            <p:nvPr/>
          </p:nvSpPr>
          <p:spPr>
            <a:xfrm>
              <a:off x="1256" y="1210"/>
              <a:ext cx="205" cy="155"/>
            </a:xfrm>
            <a:custGeom>
              <a:avLst/>
              <a:gdLst/>
              <a:ahLst/>
              <a:cxnLst/>
              <a:rect l="l" t="t" r="r" b="b"/>
              <a:pathLst>
                <a:path w="907" h="688" extrusionOk="0">
                  <a:moveTo>
                    <a:pt x="62" y="344"/>
                  </a:moveTo>
                  <a:lnTo>
                    <a:pt x="62" y="344"/>
                  </a:lnTo>
                  <a:cubicBezTo>
                    <a:pt x="31" y="375"/>
                    <a:pt x="0" y="437"/>
                    <a:pt x="31" y="500"/>
                  </a:cubicBezTo>
                  <a:cubicBezTo>
                    <a:pt x="31" y="500"/>
                    <a:pt x="31" y="500"/>
                    <a:pt x="125" y="500"/>
                  </a:cubicBezTo>
                  <a:cubicBezTo>
                    <a:pt x="187" y="531"/>
                    <a:pt x="187" y="531"/>
                    <a:pt x="187" y="531"/>
                  </a:cubicBezTo>
                  <a:cubicBezTo>
                    <a:pt x="218" y="531"/>
                    <a:pt x="218" y="562"/>
                    <a:pt x="218" y="594"/>
                  </a:cubicBezTo>
                  <a:cubicBezTo>
                    <a:pt x="218" y="656"/>
                    <a:pt x="250" y="687"/>
                    <a:pt x="281" y="687"/>
                  </a:cubicBezTo>
                  <a:cubicBezTo>
                    <a:pt x="312" y="687"/>
                    <a:pt x="406" y="656"/>
                    <a:pt x="437" y="625"/>
                  </a:cubicBezTo>
                  <a:cubicBezTo>
                    <a:pt x="500" y="562"/>
                    <a:pt x="593" y="531"/>
                    <a:pt x="656" y="562"/>
                  </a:cubicBezTo>
                  <a:cubicBezTo>
                    <a:pt x="718" y="562"/>
                    <a:pt x="812" y="531"/>
                    <a:pt x="875" y="500"/>
                  </a:cubicBezTo>
                  <a:cubicBezTo>
                    <a:pt x="906" y="500"/>
                    <a:pt x="906" y="437"/>
                    <a:pt x="875" y="406"/>
                  </a:cubicBezTo>
                  <a:cubicBezTo>
                    <a:pt x="843" y="406"/>
                    <a:pt x="812" y="344"/>
                    <a:pt x="812" y="344"/>
                  </a:cubicBezTo>
                  <a:cubicBezTo>
                    <a:pt x="781" y="312"/>
                    <a:pt x="781" y="281"/>
                    <a:pt x="781" y="250"/>
                  </a:cubicBezTo>
                  <a:cubicBezTo>
                    <a:pt x="781" y="219"/>
                    <a:pt x="750" y="219"/>
                    <a:pt x="718" y="219"/>
                  </a:cubicBezTo>
                  <a:cubicBezTo>
                    <a:pt x="687" y="219"/>
                    <a:pt x="656" y="187"/>
                    <a:pt x="656" y="125"/>
                  </a:cubicBezTo>
                  <a:cubicBezTo>
                    <a:pt x="625" y="62"/>
                    <a:pt x="593" y="31"/>
                    <a:pt x="562" y="62"/>
                  </a:cubicBezTo>
                  <a:cubicBezTo>
                    <a:pt x="531" y="94"/>
                    <a:pt x="531" y="156"/>
                    <a:pt x="531" y="187"/>
                  </a:cubicBezTo>
                  <a:cubicBezTo>
                    <a:pt x="562" y="219"/>
                    <a:pt x="562" y="250"/>
                    <a:pt x="593" y="281"/>
                  </a:cubicBezTo>
                  <a:cubicBezTo>
                    <a:pt x="593" y="312"/>
                    <a:pt x="593" y="344"/>
                    <a:pt x="562" y="344"/>
                  </a:cubicBezTo>
                  <a:cubicBezTo>
                    <a:pt x="531" y="344"/>
                    <a:pt x="500" y="312"/>
                    <a:pt x="468" y="312"/>
                  </a:cubicBezTo>
                  <a:cubicBezTo>
                    <a:pt x="468" y="281"/>
                    <a:pt x="406" y="219"/>
                    <a:pt x="375" y="187"/>
                  </a:cubicBezTo>
                  <a:cubicBezTo>
                    <a:pt x="312" y="156"/>
                    <a:pt x="250" y="62"/>
                    <a:pt x="218" y="31"/>
                  </a:cubicBezTo>
                  <a:cubicBezTo>
                    <a:pt x="187" y="0"/>
                    <a:pt x="125" y="62"/>
                    <a:pt x="125" y="219"/>
                  </a:cubicBezTo>
                  <a:cubicBezTo>
                    <a:pt x="125" y="219"/>
                    <a:pt x="125" y="219"/>
                    <a:pt x="93" y="281"/>
                  </a:cubicBezTo>
                  <a:cubicBezTo>
                    <a:pt x="62" y="344"/>
                    <a:pt x="62" y="344"/>
                    <a:pt x="62" y="3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5" name="Google Shape;445;p59"/>
            <p:cNvSpPr/>
            <p:nvPr/>
          </p:nvSpPr>
          <p:spPr>
            <a:xfrm>
              <a:off x="1433" y="1012"/>
              <a:ext cx="106" cy="113"/>
            </a:xfrm>
            <a:custGeom>
              <a:avLst/>
              <a:gdLst/>
              <a:ahLst/>
              <a:cxnLst/>
              <a:rect l="l" t="t" r="r" b="b"/>
              <a:pathLst>
                <a:path w="470" h="501" extrusionOk="0">
                  <a:moveTo>
                    <a:pt x="62" y="187"/>
                  </a:moveTo>
                  <a:lnTo>
                    <a:pt x="62" y="187"/>
                  </a:lnTo>
                  <a:cubicBezTo>
                    <a:pt x="125" y="219"/>
                    <a:pt x="125" y="219"/>
                    <a:pt x="125" y="219"/>
                  </a:cubicBezTo>
                  <a:cubicBezTo>
                    <a:pt x="187" y="250"/>
                    <a:pt x="250" y="344"/>
                    <a:pt x="281" y="375"/>
                  </a:cubicBezTo>
                  <a:cubicBezTo>
                    <a:pt x="312" y="437"/>
                    <a:pt x="375" y="469"/>
                    <a:pt x="406" y="469"/>
                  </a:cubicBezTo>
                  <a:cubicBezTo>
                    <a:pt x="437" y="500"/>
                    <a:pt x="469" y="469"/>
                    <a:pt x="469" y="406"/>
                  </a:cubicBezTo>
                  <a:cubicBezTo>
                    <a:pt x="469" y="375"/>
                    <a:pt x="406" y="281"/>
                    <a:pt x="375" y="219"/>
                  </a:cubicBezTo>
                  <a:cubicBezTo>
                    <a:pt x="344" y="156"/>
                    <a:pt x="281" y="94"/>
                    <a:pt x="250" y="62"/>
                  </a:cubicBezTo>
                  <a:cubicBezTo>
                    <a:pt x="219" y="0"/>
                    <a:pt x="187" y="0"/>
                    <a:pt x="125" y="0"/>
                  </a:cubicBezTo>
                  <a:cubicBezTo>
                    <a:pt x="94" y="0"/>
                    <a:pt x="31" y="94"/>
                    <a:pt x="0" y="187"/>
                  </a:cubicBezTo>
                  <a:cubicBezTo>
                    <a:pt x="0" y="187"/>
                    <a:pt x="0" y="187"/>
                    <a:pt x="62"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6" name="Google Shape;446;p59"/>
            <p:cNvSpPr/>
            <p:nvPr/>
          </p:nvSpPr>
          <p:spPr>
            <a:xfrm>
              <a:off x="1582" y="1062"/>
              <a:ext cx="63" cy="105"/>
            </a:xfrm>
            <a:custGeom>
              <a:avLst/>
              <a:gdLst/>
              <a:ahLst/>
              <a:cxnLst/>
              <a:rect l="l" t="t" r="r" b="b"/>
              <a:pathLst>
                <a:path w="282" h="469" extrusionOk="0">
                  <a:moveTo>
                    <a:pt x="63" y="375"/>
                  </a:moveTo>
                  <a:lnTo>
                    <a:pt x="63" y="375"/>
                  </a:lnTo>
                  <a:cubicBezTo>
                    <a:pt x="94" y="406"/>
                    <a:pt x="156" y="437"/>
                    <a:pt x="188" y="468"/>
                  </a:cubicBezTo>
                  <a:cubicBezTo>
                    <a:pt x="250" y="468"/>
                    <a:pt x="281" y="468"/>
                    <a:pt x="281" y="437"/>
                  </a:cubicBezTo>
                  <a:cubicBezTo>
                    <a:pt x="281" y="406"/>
                    <a:pt x="281" y="343"/>
                    <a:pt x="250" y="312"/>
                  </a:cubicBezTo>
                  <a:cubicBezTo>
                    <a:pt x="219" y="281"/>
                    <a:pt x="188" y="187"/>
                    <a:pt x="156" y="156"/>
                  </a:cubicBezTo>
                  <a:cubicBezTo>
                    <a:pt x="156" y="93"/>
                    <a:pt x="94" y="31"/>
                    <a:pt x="63" y="31"/>
                  </a:cubicBezTo>
                  <a:cubicBezTo>
                    <a:pt x="31" y="0"/>
                    <a:pt x="0" y="31"/>
                    <a:pt x="0" y="93"/>
                  </a:cubicBezTo>
                  <a:cubicBezTo>
                    <a:pt x="0" y="125"/>
                    <a:pt x="0" y="187"/>
                    <a:pt x="0" y="218"/>
                  </a:cubicBezTo>
                  <a:cubicBezTo>
                    <a:pt x="31" y="250"/>
                    <a:pt x="31" y="312"/>
                    <a:pt x="63" y="37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7" name="Google Shape;447;p59"/>
            <p:cNvSpPr/>
            <p:nvPr/>
          </p:nvSpPr>
          <p:spPr>
            <a:xfrm>
              <a:off x="1533" y="941"/>
              <a:ext cx="35" cy="42"/>
            </a:xfrm>
            <a:custGeom>
              <a:avLst/>
              <a:gdLst/>
              <a:ahLst/>
              <a:cxnLst/>
              <a:rect l="l" t="t" r="r" b="b"/>
              <a:pathLst>
                <a:path w="158" h="189" extrusionOk="0">
                  <a:moveTo>
                    <a:pt x="157" y="125"/>
                  </a:moveTo>
                  <a:lnTo>
                    <a:pt x="157" y="125"/>
                  </a:lnTo>
                  <a:cubicBezTo>
                    <a:pt x="157" y="63"/>
                    <a:pt x="125" y="32"/>
                    <a:pt x="94" y="0"/>
                  </a:cubicBezTo>
                  <a:cubicBezTo>
                    <a:pt x="32" y="0"/>
                    <a:pt x="0" y="0"/>
                    <a:pt x="0" y="32"/>
                  </a:cubicBezTo>
                  <a:cubicBezTo>
                    <a:pt x="0" y="63"/>
                    <a:pt x="32" y="94"/>
                    <a:pt x="94" y="125"/>
                  </a:cubicBezTo>
                  <a:cubicBezTo>
                    <a:pt x="125" y="188"/>
                    <a:pt x="157" y="157"/>
                    <a:pt x="157"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8" name="Google Shape;448;p59"/>
            <p:cNvSpPr/>
            <p:nvPr/>
          </p:nvSpPr>
          <p:spPr>
            <a:xfrm>
              <a:off x="1157" y="1076"/>
              <a:ext cx="233" cy="198"/>
            </a:xfrm>
            <a:custGeom>
              <a:avLst/>
              <a:gdLst/>
              <a:ahLst/>
              <a:cxnLst/>
              <a:rect l="l" t="t" r="r" b="b"/>
              <a:pathLst>
                <a:path w="1032" h="876" extrusionOk="0">
                  <a:moveTo>
                    <a:pt x="281" y="781"/>
                  </a:moveTo>
                  <a:lnTo>
                    <a:pt x="281" y="781"/>
                  </a:lnTo>
                  <a:cubicBezTo>
                    <a:pt x="375" y="688"/>
                    <a:pt x="469" y="625"/>
                    <a:pt x="500" y="656"/>
                  </a:cubicBezTo>
                  <a:cubicBezTo>
                    <a:pt x="531" y="656"/>
                    <a:pt x="563" y="625"/>
                    <a:pt x="594" y="594"/>
                  </a:cubicBezTo>
                  <a:cubicBezTo>
                    <a:pt x="594" y="594"/>
                    <a:pt x="656" y="531"/>
                    <a:pt x="719" y="469"/>
                  </a:cubicBezTo>
                  <a:cubicBezTo>
                    <a:pt x="781" y="438"/>
                    <a:pt x="875" y="406"/>
                    <a:pt x="906" y="406"/>
                  </a:cubicBezTo>
                  <a:cubicBezTo>
                    <a:pt x="938" y="406"/>
                    <a:pt x="969" y="344"/>
                    <a:pt x="969" y="281"/>
                  </a:cubicBezTo>
                  <a:cubicBezTo>
                    <a:pt x="969" y="219"/>
                    <a:pt x="1000" y="156"/>
                    <a:pt x="1000" y="156"/>
                  </a:cubicBezTo>
                  <a:cubicBezTo>
                    <a:pt x="1000" y="125"/>
                    <a:pt x="1031" y="94"/>
                    <a:pt x="1031" y="63"/>
                  </a:cubicBezTo>
                  <a:cubicBezTo>
                    <a:pt x="1031" y="0"/>
                    <a:pt x="969" y="0"/>
                    <a:pt x="906" y="0"/>
                  </a:cubicBezTo>
                  <a:cubicBezTo>
                    <a:pt x="844" y="0"/>
                    <a:pt x="781" y="0"/>
                    <a:pt x="750" y="31"/>
                  </a:cubicBezTo>
                  <a:cubicBezTo>
                    <a:pt x="719" y="63"/>
                    <a:pt x="656" y="125"/>
                    <a:pt x="625" y="156"/>
                  </a:cubicBezTo>
                  <a:cubicBezTo>
                    <a:pt x="594" y="219"/>
                    <a:pt x="563" y="281"/>
                    <a:pt x="563" y="281"/>
                  </a:cubicBezTo>
                  <a:cubicBezTo>
                    <a:pt x="563" y="313"/>
                    <a:pt x="500" y="344"/>
                    <a:pt x="406" y="375"/>
                  </a:cubicBezTo>
                  <a:cubicBezTo>
                    <a:pt x="344" y="406"/>
                    <a:pt x="250" y="469"/>
                    <a:pt x="219" y="531"/>
                  </a:cubicBezTo>
                  <a:cubicBezTo>
                    <a:pt x="188" y="594"/>
                    <a:pt x="94" y="656"/>
                    <a:pt x="63" y="719"/>
                  </a:cubicBezTo>
                  <a:cubicBezTo>
                    <a:pt x="0" y="750"/>
                    <a:pt x="0" y="813"/>
                    <a:pt x="63" y="844"/>
                  </a:cubicBezTo>
                  <a:cubicBezTo>
                    <a:pt x="94" y="875"/>
                    <a:pt x="219" y="844"/>
                    <a:pt x="281"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49" name="Google Shape;449;p59"/>
            <p:cNvSpPr/>
            <p:nvPr/>
          </p:nvSpPr>
          <p:spPr>
            <a:xfrm>
              <a:off x="2758" y="1742"/>
              <a:ext cx="162" cy="113"/>
            </a:xfrm>
            <a:custGeom>
              <a:avLst/>
              <a:gdLst/>
              <a:ahLst/>
              <a:cxnLst/>
              <a:rect l="l" t="t" r="r" b="b"/>
              <a:pathLst>
                <a:path w="720" h="501" extrusionOk="0">
                  <a:moveTo>
                    <a:pt x="688" y="156"/>
                  </a:moveTo>
                  <a:lnTo>
                    <a:pt x="688" y="156"/>
                  </a:lnTo>
                  <a:cubicBezTo>
                    <a:pt x="688" y="93"/>
                    <a:pt x="625" y="31"/>
                    <a:pt x="594" y="31"/>
                  </a:cubicBezTo>
                  <a:cubicBezTo>
                    <a:pt x="563" y="31"/>
                    <a:pt x="501" y="62"/>
                    <a:pt x="469" y="62"/>
                  </a:cubicBezTo>
                  <a:cubicBezTo>
                    <a:pt x="438" y="93"/>
                    <a:pt x="344" y="125"/>
                    <a:pt x="282" y="125"/>
                  </a:cubicBezTo>
                  <a:cubicBezTo>
                    <a:pt x="188" y="125"/>
                    <a:pt x="126" y="93"/>
                    <a:pt x="126" y="62"/>
                  </a:cubicBezTo>
                  <a:cubicBezTo>
                    <a:pt x="126" y="0"/>
                    <a:pt x="94" y="31"/>
                    <a:pt x="32" y="62"/>
                  </a:cubicBezTo>
                  <a:cubicBezTo>
                    <a:pt x="0" y="125"/>
                    <a:pt x="0" y="156"/>
                    <a:pt x="32" y="187"/>
                  </a:cubicBezTo>
                  <a:cubicBezTo>
                    <a:pt x="32" y="218"/>
                    <a:pt x="63" y="281"/>
                    <a:pt x="94" y="312"/>
                  </a:cubicBezTo>
                  <a:cubicBezTo>
                    <a:pt x="94" y="343"/>
                    <a:pt x="157" y="375"/>
                    <a:pt x="188" y="437"/>
                  </a:cubicBezTo>
                  <a:cubicBezTo>
                    <a:pt x="251" y="468"/>
                    <a:pt x="313" y="500"/>
                    <a:pt x="376" y="500"/>
                  </a:cubicBezTo>
                  <a:cubicBezTo>
                    <a:pt x="438" y="500"/>
                    <a:pt x="532" y="468"/>
                    <a:pt x="594" y="406"/>
                  </a:cubicBezTo>
                  <a:cubicBezTo>
                    <a:pt x="657" y="343"/>
                    <a:pt x="719" y="218"/>
                    <a:pt x="688" y="156"/>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0" name="Google Shape;450;p59"/>
            <p:cNvSpPr/>
            <p:nvPr/>
          </p:nvSpPr>
          <p:spPr>
            <a:xfrm>
              <a:off x="3311" y="898"/>
              <a:ext cx="276" cy="311"/>
            </a:xfrm>
            <a:custGeom>
              <a:avLst/>
              <a:gdLst/>
              <a:ahLst/>
              <a:cxnLst/>
              <a:rect l="l" t="t" r="r" b="b"/>
              <a:pathLst>
                <a:path w="1220" h="1376" extrusionOk="0">
                  <a:moveTo>
                    <a:pt x="156" y="781"/>
                  </a:moveTo>
                  <a:lnTo>
                    <a:pt x="156" y="781"/>
                  </a:lnTo>
                  <a:cubicBezTo>
                    <a:pt x="188" y="812"/>
                    <a:pt x="250" y="812"/>
                    <a:pt x="313" y="812"/>
                  </a:cubicBezTo>
                  <a:cubicBezTo>
                    <a:pt x="344" y="812"/>
                    <a:pt x="375" y="781"/>
                    <a:pt x="375" y="781"/>
                  </a:cubicBezTo>
                  <a:cubicBezTo>
                    <a:pt x="375" y="781"/>
                    <a:pt x="375" y="812"/>
                    <a:pt x="344" y="844"/>
                  </a:cubicBezTo>
                  <a:cubicBezTo>
                    <a:pt x="313" y="875"/>
                    <a:pt x="313" y="937"/>
                    <a:pt x="344" y="969"/>
                  </a:cubicBezTo>
                  <a:cubicBezTo>
                    <a:pt x="375" y="1000"/>
                    <a:pt x="375" y="1031"/>
                    <a:pt x="344" y="1031"/>
                  </a:cubicBezTo>
                  <a:cubicBezTo>
                    <a:pt x="313" y="1062"/>
                    <a:pt x="344" y="1156"/>
                    <a:pt x="406" y="1281"/>
                  </a:cubicBezTo>
                  <a:cubicBezTo>
                    <a:pt x="469" y="1375"/>
                    <a:pt x="563" y="1312"/>
                    <a:pt x="563" y="1156"/>
                  </a:cubicBezTo>
                  <a:cubicBezTo>
                    <a:pt x="594" y="1125"/>
                    <a:pt x="594" y="1125"/>
                    <a:pt x="594" y="1125"/>
                  </a:cubicBezTo>
                  <a:cubicBezTo>
                    <a:pt x="625" y="937"/>
                    <a:pt x="656" y="875"/>
                    <a:pt x="688" y="937"/>
                  </a:cubicBezTo>
                  <a:cubicBezTo>
                    <a:pt x="750" y="969"/>
                    <a:pt x="781" y="1062"/>
                    <a:pt x="813" y="1125"/>
                  </a:cubicBezTo>
                  <a:cubicBezTo>
                    <a:pt x="813" y="1156"/>
                    <a:pt x="875" y="1187"/>
                    <a:pt x="938" y="1156"/>
                  </a:cubicBezTo>
                  <a:cubicBezTo>
                    <a:pt x="969" y="1125"/>
                    <a:pt x="969" y="1031"/>
                    <a:pt x="906" y="969"/>
                  </a:cubicBezTo>
                  <a:cubicBezTo>
                    <a:pt x="875" y="906"/>
                    <a:pt x="844" y="812"/>
                    <a:pt x="875" y="781"/>
                  </a:cubicBezTo>
                  <a:cubicBezTo>
                    <a:pt x="875" y="781"/>
                    <a:pt x="875" y="781"/>
                    <a:pt x="813" y="719"/>
                  </a:cubicBezTo>
                  <a:cubicBezTo>
                    <a:pt x="781" y="656"/>
                    <a:pt x="781" y="656"/>
                    <a:pt x="781" y="656"/>
                  </a:cubicBezTo>
                  <a:cubicBezTo>
                    <a:pt x="719" y="594"/>
                    <a:pt x="625" y="500"/>
                    <a:pt x="625" y="469"/>
                  </a:cubicBezTo>
                  <a:cubicBezTo>
                    <a:pt x="594" y="437"/>
                    <a:pt x="625" y="406"/>
                    <a:pt x="656" y="375"/>
                  </a:cubicBezTo>
                  <a:cubicBezTo>
                    <a:pt x="688" y="344"/>
                    <a:pt x="719" y="344"/>
                    <a:pt x="719" y="312"/>
                  </a:cubicBezTo>
                  <a:cubicBezTo>
                    <a:pt x="750" y="312"/>
                    <a:pt x="781" y="344"/>
                    <a:pt x="844" y="375"/>
                  </a:cubicBezTo>
                  <a:cubicBezTo>
                    <a:pt x="906" y="406"/>
                    <a:pt x="1000" y="406"/>
                    <a:pt x="1063" y="344"/>
                  </a:cubicBezTo>
                  <a:cubicBezTo>
                    <a:pt x="1125" y="281"/>
                    <a:pt x="1188" y="187"/>
                    <a:pt x="1188" y="156"/>
                  </a:cubicBezTo>
                  <a:cubicBezTo>
                    <a:pt x="1219" y="94"/>
                    <a:pt x="1188" y="62"/>
                    <a:pt x="1125" y="62"/>
                  </a:cubicBezTo>
                  <a:cubicBezTo>
                    <a:pt x="1063" y="62"/>
                    <a:pt x="969" y="62"/>
                    <a:pt x="938" y="62"/>
                  </a:cubicBezTo>
                  <a:cubicBezTo>
                    <a:pt x="875" y="62"/>
                    <a:pt x="813" y="62"/>
                    <a:pt x="813" y="62"/>
                  </a:cubicBezTo>
                  <a:cubicBezTo>
                    <a:pt x="781" y="94"/>
                    <a:pt x="750" y="62"/>
                    <a:pt x="688" y="31"/>
                  </a:cubicBezTo>
                  <a:cubicBezTo>
                    <a:pt x="656" y="0"/>
                    <a:pt x="594" y="0"/>
                    <a:pt x="563" y="31"/>
                  </a:cubicBezTo>
                  <a:cubicBezTo>
                    <a:pt x="531" y="62"/>
                    <a:pt x="500" y="125"/>
                    <a:pt x="500" y="187"/>
                  </a:cubicBezTo>
                  <a:cubicBezTo>
                    <a:pt x="500" y="219"/>
                    <a:pt x="469" y="250"/>
                    <a:pt x="438" y="250"/>
                  </a:cubicBezTo>
                  <a:cubicBezTo>
                    <a:pt x="406" y="250"/>
                    <a:pt x="344" y="281"/>
                    <a:pt x="313" y="312"/>
                  </a:cubicBezTo>
                  <a:cubicBezTo>
                    <a:pt x="250" y="375"/>
                    <a:pt x="188" y="375"/>
                    <a:pt x="156" y="344"/>
                  </a:cubicBezTo>
                  <a:cubicBezTo>
                    <a:pt x="125" y="312"/>
                    <a:pt x="94" y="344"/>
                    <a:pt x="94" y="406"/>
                  </a:cubicBezTo>
                  <a:cubicBezTo>
                    <a:pt x="94" y="469"/>
                    <a:pt x="63" y="531"/>
                    <a:pt x="31" y="594"/>
                  </a:cubicBezTo>
                  <a:cubicBezTo>
                    <a:pt x="0" y="625"/>
                    <a:pt x="0" y="687"/>
                    <a:pt x="31" y="719"/>
                  </a:cubicBezTo>
                  <a:cubicBezTo>
                    <a:pt x="63" y="750"/>
                    <a:pt x="125" y="781"/>
                    <a:pt x="156"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1" name="Google Shape;451;p59"/>
            <p:cNvSpPr/>
            <p:nvPr/>
          </p:nvSpPr>
          <p:spPr>
            <a:xfrm>
              <a:off x="3864" y="750"/>
              <a:ext cx="325" cy="212"/>
            </a:xfrm>
            <a:custGeom>
              <a:avLst/>
              <a:gdLst/>
              <a:ahLst/>
              <a:cxnLst/>
              <a:rect l="l" t="t" r="r" b="b"/>
              <a:pathLst>
                <a:path w="1438" h="938" extrusionOk="0">
                  <a:moveTo>
                    <a:pt x="281" y="843"/>
                  </a:moveTo>
                  <a:lnTo>
                    <a:pt x="281" y="843"/>
                  </a:lnTo>
                  <a:cubicBezTo>
                    <a:pt x="375" y="906"/>
                    <a:pt x="406" y="937"/>
                    <a:pt x="406" y="875"/>
                  </a:cubicBezTo>
                  <a:cubicBezTo>
                    <a:pt x="406" y="812"/>
                    <a:pt x="406" y="750"/>
                    <a:pt x="406" y="718"/>
                  </a:cubicBezTo>
                  <a:cubicBezTo>
                    <a:pt x="437" y="687"/>
                    <a:pt x="468" y="718"/>
                    <a:pt x="531" y="718"/>
                  </a:cubicBezTo>
                  <a:cubicBezTo>
                    <a:pt x="562" y="750"/>
                    <a:pt x="593" y="750"/>
                    <a:pt x="625" y="750"/>
                  </a:cubicBezTo>
                  <a:cubicBezTo>
                    <a:pt x="656" y="718"/>
                    <a:pt x="718" y="750"/>
                    <a:pt x="750" y="781"/>
                  </a:cubicBezTo>
                  <a:cubicBezTo>
                    <a:pt x="781" y="812"/>
                    <a:pt x="843" y="843"/>
                    <a:pt x="906" y="875"/>
                  </a:cubicBezTo>
                  <a:cubicBezTo>
                    <a:pt x="968" y="875"/>
                    <a:pt x="1031" y="875"/>
                    <a:pt x="1031" y="875"/>
                  </a:cubicBezTo>
                  <a:cubicBezTo>
                    <a:pt x="1062" y="875"/>
                    <a:pt x="1062" y="812"/>
                    <a:pt x="1031" y="781"/>
                  </a:cubicBezTo>
                  <a:cubicBezTo>
                    <a:pt x="1000" y="750"/>
                    <a:pt x="1000" y="718"/>
                    <a:pt x="1062" y="718"/>
                  </a:cubicBezTo>
                  <a:cubicBezTo>
                    <a:pt x="1093" y="687"/>
                    <a:pt x="1156" y="656"/>
                    <a:pt x="1156" y="625"/>
                  </a:cubicBezTo>
                  <a:cubicBezTo>
                    <a:pt x="1187" y="562"/>
                    <a:pt x="1250" y="531"/>
                    <a:pt x="1312" y="500"/>
                  </a:cubicBezTo>
                  <a:cubicBezTo>
                    <a:pt x="1343" y="500"/>
                    <a:pt x="1406" y="406"/>
                    <a:pt x="1406" y="343"/>
                  </a:cubicBezTo>
                  <a:cubicBezTo>
                    <a:pt x="1437" y="281"/>
                    <a:pt x="1375" y="250"/>
                    <a:pt x="1343" y="281"/>
                  </a:cubicBezTo>
                  <a:cubicBezTo>
                    <a:pt x="1281" y="312"/>
                    <a:pt x="1187" y="375"/>
                    <a:pt x="1125" y="406"/>
                  </a:cubicBezTo>
                  <a:cubicBezTo>
                    <a:pt x="1062" y="437"/>
                    <a:pt x="1031" y="406"/>
                    <a:pt x="1031" y="375"/>
                  </a:cubicBezTo>
                  <a:cubicBezTo>
                    <a:pt x="1031" y="312"/>
                    <a:pt x="1000" y="281"/>
                    <a:pt x="968" y="250"/>
                  </a:cubicBezTo>
                  <a:cubicBezTo>
                    <a:pt x="968" y="250"/>
                    <a:pt x="968" y="250"/>
                    <a:pt x="1031" y="187"/>
                  </a:cubicBezTo>
                  <a:cubicBezTo>
                    <a:pt x="1062" y="125"/>
                    <a:pt x="1062" y="125"/>
                    <a:pt x="1062" y="125"/>
                  </a:cubicBezTo>
                  <a:cubicBezTo>
                    <a:pt x="1093" y="62"/>
                    <a:pt x="1062" y="0"/>
                    <a:pt x="1031" y="0"/>
                  </a:cubicBezTo>
                  <a:cubicBezTo>
                    <a:pt x="1000" y="0"/>
                    <a:pt x="968" y="62"/>
                    <a:pt x="906" y="125"/>
                  </a:cubicBezTo>
                  <a:cubicBezTo>
                    <a:pt x="875" y="218"/>
                    <a:pt x="812" y="281"/>
                    <a:pt x="781" y="281"/>
                  </a:cubicBezTo>
                  <a:cubicBezTo>
                    <a:pt x="718" y="312"/>
                    <a:pt x="687" y="343"/>
                    <a:pt x="656" y="406"/>
                  </a:cubicBezTo>
                  <a:cubicBezTo>
                    <a:pt x="625" y="437"/>
                    <a:pt x="593" y="531"/>
                    <a:pt x="562" y="531"/>
                  </a:cubicBezTo>
                  <a:cubicBezTo>
                    <a:pt x="500" y="562"/>
                    <a:pt x="468" y="531"/>
                    <a:pt x="468" y="468"/>
                  </a:cubicBezTo>
                  <a:cubicBezTo>
                    <a:pt x="468" y="437"/>
                    <a:pt x="437" y="375"/>
                    <a:pt x="406" y="375"/>
                  </a:cubicBezTo>
                  <a:cubicBezTo>
                    <a:pt x="375" y="406"/>
                    <a:pt x="250" y="406"/>
                    <a:pt x="156" y="437"/>
                  </a:cubicBezTo>
                  <a:cubicBezTo>
                    <a:pt x="93" y="468"/>
                    <a:pt x="0" y="531"/>
                    <a:pt x="0" y="562"/>
                  </a:cubicBezTo>
                  <a:cubicBezTo>
                    <a:pt x="0" y="593"/>
                    <a:pt x="31" y="656"/>
                    <a:pt x="62" y="687"/>
                  </a:cubicBezTo>
                  <a:cubicBezTo>
                    <a:pt x="93" y="718"/>
                    <a:pt x="187" y="781"/>
                    <a:pt x="281" y="8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2" name="Google Shape;452;p59"/>
            <p:cNvSpPr/>
            <p:nvPr/>
          </p:nvSpPr>
          <p:spPr>
            <a:xfrm>
              <a:off x="2879" y="1139"/>
              <a:ext cx="3330" cy="2650"/>
            </a:xfrm>
            <a:custGeom>
              <a:avLst/>
              <a:gdLst/>
              <a:ahLst/>
              <a:cxnLst/>
              <a:rect l="l" t="t" r="r" b="b"/>
              <a:pathLst>
                <a:path w="14687" h="11688" extrusionOk="0">
                  <a:moveTo>
                    <a:pt x="14624" y="2625"/>
                  </a:moveTo>
                  <a:lnTo>
                    <a:pt x="14624" y="2625"/>
                  </a:lnTo>
                  <a:cubicBezTo>
                    <a:pt x="14561" y="2563"/>
                    <a:pt x="14468" y="2532"/>
                    <a:pt x="14405" y="2594"/>
                  </a:cubicBezTo>
                  <a:cubicBezTo>
                    <a:pt x="14374" y="2625"/>
                    <a:pt x="14311" y="2594"/>
                    <a:pt x="14311" y="2563"/>
                  </a:cubicBezTo>
                  <a:cubicBezTo>
                    <a:pt x="14311" y="2532"/>
                    <a:pt x="14186" y="2407"/>
                    <a:pt x="14061" y="2313"/>
                  </a:cubicBezTo>
                  <a:cubicBezTo>
                    <a:pt x="13999" y="2250"/>
                    <a:pt x="13999" y="2250"/>
                    <a:pt x="13999" y="2250"/>
                  </a:cubicBezTo>
                  <a:cubicBezTo>
                    <a:pt x="13874" y="2157"/>
                    <a:pt x="13718" y="2063"/>
                    <a:pt x="13655" y="2063"/>
                  </a:cubicBezTo>
                  <a:cubicBezTo>
                    <a:pt x="13561" y="2063"/>
                    <a:pt x="13468" y="2000"/>
                    <a:pt x="13405" y="1969"/>
                  </a:cubicBezTo>
                  <a:cubicBezTo>
                    <a:pt x="13343" y="1938"/>
                    <a:pt x="13311" y="1969"/>
                    <a:pt x="13311" y="2032"/>
                  </a:cubicBezTo>
                  <a:cubicBezTo>
                    <a:pt x="13311" y="2063"/>
                    <a:pt x="13311" y="2125"/>
                    <a:pt x="13280" y="2157"/>
                  </a:cubicBezTo>
                  <a:cubicBezTo>
                    <a:pt x="13280" y="2157"/>
                    <a:pt x="13249" y="2157"/>
                    <a:pt x="13218" y="2125"/>
                  </a:cubicBezTo>
                  <a:cubicBezTo>
                    <a:pt x="13186" y="2063"/>
                    <a:pt x="13155" y="2063"/>
                    <a:pt x="13124" y="2063"/>
                  </a:cubicBezTo>
                  <a:cubicBezTo>
                    <a:pt x="13093" y="2063"/>
                    <a:pt x="13030" y="2063"/>
                    <a:pt x="12999" y="2063"/>
                  </a:cubicBezTo>
                  <a:cubicBezTo>
                    <a:pt x="12936" y="2094"/>
                    <a:pt x="12874" y="2094"/>
                    <a:pt x="12843" y="2063"/>
                  </a:cubicBezTo>
                  <a:cubicBezTo>
                    <a:pt x="12780" y="2063"/>
                    <a:pt x="12749" y="2063"/>
                    <a:pt x="12717" y="2094"/>
                  </a:cubicBezTo>
                  <a:cubicBezTo>
                    <a:pt x="12686" y="2125"/>
                    <a:pt x="12655" y="2125"/>
                    <a:pt x="12624" y="2125"/>
                  </a:cubicBezTo>
                  <a:cubicBezTo>
                    <a:pt x="12593" y="2094"/>
                    <a:pt x="12561" y="2032"/>
                    <a:pt x="12561" y="2000"/>
                  </a:cubicBezTo>
                  <a:cubicBezTo>
                    <a:pt x="12561" y="1969"/>
                    <a:pt x="12561" y="1938"/>
                    <a:pt x="12561" y="1907"/>
                  </a:cubicBezTo>
                  <a:cubicBezTo>
                    <a:pt x="12561" y="1907"/>
                    <a:pt x="12561" y="1875"/>
                    <a:pt x="12593" y="1875"/>
                  </a:cubicBezTo>
                  <a:cubicBezTo>
                    <a:pt x="12624" y="1844"/>
                    <a:pt x="12655" y="1844"/>
                    <a:pt x="12655" y="1813"/>
                  </a:cubicBezTo>
                  <a:cubicBezTo>
                    <a:pt x="12655" y="1782"/>
                    <a:pt x="12593" y="1782"/>
                    <a:pt x="12530" y="1782"/>
                  </a:cubicBezTo>
                  <a:cubicBezTo>
                    <a:pt x="12499" y="1782"/>
                    <a:pt x="12342" y="1782"/>
                    <a:pt x="12249" y="1782"/>
                  </a:cubicBezTo>
                  <a:cubicBezTo>
                    <a:pt x="12124" y="1813"/>
                    <a:pt x="11999" y="1782"/>
                    <a:pt x="11999" y="1719"/>
                  </a:cubicBezTo>
                  <a:cubicBezTo>
                    <a:pt x="11967" y="1688"/>
                    <a:pt x="11905" y="1657"/>
                    <a:pt x="11874" y="1625"/>
                  </a:cubicBezTo>
                  <a:cubicBezTo>
                    <a:pt x="11843" y="1594"/>
                    <a:pt x="11811" y="1563"/>
                    <a:pt x="11811" y="1563"/>
                  </a:cubicBezTo>
                  <a:cubicBezTo>
                    <a:pt x="11811" y="1532"/>
                    <a:pt x="11780" y="1500"/>
                    <a:pt x="11749" y="1469"/>
                  </a:cubicBezTo>
                  <a:cubicBezTo>
                    <a:pt x="11686" y="1469"/>
                    <a:pt x="11624" y="1469"/>
                    <a:pt x="11593" y="1532"/>
                  </a:cubicBezTo>
                  <a:cubicBezTo>
                    <a:pt x="11530" y="1563"/>
                    <a:pt x="11468" y="1594"/>
                    <a:pt x="11468" y="1563"/>
                  </a:cubicBezTo>
                  <a:cubicBezTo>
                    <a:pt x="11436" y="1532"/>
                    <a:pt x="11436" y="1500"/>
                    <a:pt x="11436" y="1469"/>
                  </a:cubicBezTo>
                  <a:cubicBezTo>
                    <a:pt x="11468" y="1438"/>
                    <a:pt x="11436" y="1407"/>
                    <a:pt x="11436" y="1407"/>
                  </a:cubicBezTo>
                  <a:cubicBezTo>
                    <a:pt x="11405" y="1375"/>
                    <a:pt x="11343" y="1375"/>
                    <a:pt x="11280" y="1375"/>
                  </a:cubicBezTo>
                  <a:cubicBezTo>
                    <a:pt x="11249" y="1344"/>
                    <a:pt x="11155" y="1375"/>
                    <a:pt x="11124" y="1438"/>
                  </a:cubicBezTo>
                  <a:cubicBezTo>
                    <a:pt x="11061" y="1469"/>
                    <a:pt x="11061" y="1532"/>
                    <a:pt x="11093" y="1563"/>
                  </a:cubicBezTo>
                  <a:cubicBezTo>
                    <a:pt x="11124" y="1625"/>
                    <a:pt x="11124" y="1657"/>
                    <a:pt x="11093" y="1688"/>
                  </a:cubicBezTo>
                  <a:cubicBezTo>
                    <a:pt x="11030" y="1688"/>
                    <a:pt x="10968" y="1657"/>
                    <a:pt x="10936" y="1657"/>
                  </a:cubicBezTo>
                  <a:cubicBezTo>
                    <a:pt x="10874" y="1625"/>
                    <a:pt x="10843" y="1625"/>
                    <a:pt x="10811" y="1657"/>
                  </a:cubicBezTo>
                  <a:cubicBezTo>
                    <a:pt x="10811" y="1657"/>
                    <a:pt x="10749" y="1657"/>
                    <a:pt x="10686" y="1625"/>
                  </a:cubicBezTo>
                  <a:cubicBezTo>
                    <a:pt x="10655" y="1563"/>
                    <a:pt x="10593" y="1594"/>
                    <a:pt x="10593" y="1625"/>
                  </a:cubicBezTo>
                  <a:cubicBezTo>
                    <a:pt x="10593" y="1657"/>
                    <a:pt x="10530" y="1719"/>
                    <a:pt x="10530" y="1750"/>
                  </a:cubicBezTo>
                  <a:cubicBezTo>
                    <a:pt x="10499" y="1782"/>
                    <a:pt x="10468" y="1782"/>
                    <a:pt x="10436" y="1750"/>
                  </a:cubicBezTo>
                  <a:cubicBezTo>
                    <a:pt x="10405" y="1719"/>
                    <a:pt x="10374" y="1625"/>
                    <a:pt x="10374" y="1563"/>
                  </a:cubicBezTo>
                  <a:cubicBezTo>
                    <a:pt x="10374" y="1469"/>
                    <a:pt x="10311" y="1407"/>
                    <a:pt x="10280" y="1375"/>
                  </a:cubicBezTo>
                  <a:cubicBezTo>
                    <a:pt x="10249" y="1375"/>
                    <a:pt x="10249" y="1344"/>
                    <a:pt x="10280" y="1313"/>
                  </a:cubicBezTo>
                  <a:cubicBezTo>
                    <a:pt x="10311" y="1313"/>
                    <a:pt x="10311" y="1250"/>
                    <a:pt x="10280" y="1219"/>
                  </a:cubicBezTo>
                  <a:cubicBezTo>
                    <a:pt x="10218" y="1219"/>
                    <a:pt x="10124" y="1157"/>
                    <a:pt x="10093" y="1125"/>
                  </a:cubicBezTo>
                  <a:cubicBezTo>
                    <a:pt x="10030" y="1063"/>
                    <a:pt x="9968" y="1063"/>
                    <a:pt x="9936" y="1125"/>
                  </a:cubicBezTo>
                  <a:cubicBezTo>
                    <a:pt x="9936" y="1157"/>
                    <a:pt x="9936" y="1219"/>
                    <a:pt x="9936" y="1282"/>
                  </a:cubicBezTo>
                  <a:cubicBezTo>
                    <a:pt x="9936" y="1313"/>
                    <a:pt x="9874" y="1344"/>
                    <a:pt x="9811" y="1313"/>
                  </a:cubicBezTo>
                  <a:cubicBezTo>
                    <a:pt x="9749" y="1282"/>
                    <a:pt x="9686" y="1250"/>
                    <a:pt x="9686" y="1219"/>
                  </a:cubicBezTo>
                  <a:cubicBezTo>
                    <a:pt x="9655" y="1188"/>
                    <a:pt x="9593" y="1157"/>
                    <a:pt x="9530" y="1157"/>
                  </a:cubicBezTo>
                  <a:cubicBezTo>
                    <a:pt x="9468" y="1157"/>
                    <a:pt x="9374" y="1157"/>
                    <a:pt x="9343" y="1157"/>
                  </a:cubicBezTo>
                  <a:cubicBezTo>
                    <a:pt x="9280" y="1188"/>
                    <a:pt x="9218" y="1157"/>
                    <a:pt x="9218" y="1125"/>
                  </a:cubicBezTo>
                  <a:cubicBezTo>
                    <a:pt x="9186" y="1125"/>
                    <a:pt x="9155" y="1094"/>
                    <a:pt x="9124" y="1094"/>
                  </a:cubicBezTo>
                  <a:cubicBezTo>
                    <a:pt x="9093" y="1094"/>
                    <a:pt x="9061" y="1094"/>
                    <a:pt x="9030" y="1125"/>
                  </a:cubicBezTo>
                  <a:cubicBezTo>
                    <a:pt x="9030" y="1157"/>
                    <a:pt x="8999" y="1188"/>
                    <a:pt x="8936" y="1188"/>
                  </a:cubicBezTo>
                  <a:cubicBezTo>
                    <a:pt x="8905" y="1219"/>
                    <a:pt x="8843" y="1250"/>
                    <a:pt x="8780" y="1282"/>
                  </a:cubicBezTo>
                  <a:cubicBezTo>
                    <a:pt x="8749" y="1313"/>
                    <a:pt x="8686" y="1344"/>
                    <a:pt x="8655" y="1375"/>
                  </a:cubicBezTo>
                  <a:cubicBezTo>
                    <a:pt x="8624" y="1375"/>
                    <a:pt x="8655" y="1344"/>
                    <a:pt x="8686" y="1282"/>
                  </a:cubicBezTo>
                  <a:cubicBezTo>
                    <a:pt x="8749" y="1188"/>
                    <a:pt x="8843" y="1094"/>
                    <a:pt x="8905" y="1063"/>
                  </a:cubicBezTo>
                  <a:cubicBezTo>
                    <a:pt x="8968" y="1032"/>
                    <a:pt x="9061" y="969"/>
                    <a:pt x="9093" y="938"/>
                  </a:cubicBezTo>
                  <a:cubicBezTo>
                    <a:pt x="9155" y="907"/>
                    <a:pt x="9186" y="875"/>
                    <a:pt x="9218" y="813"/>
                  </a:cubicBezTo>
                  <a:cubicBezTo>
                    <a:pt x="9249" y="782"/>
                    <a:pt x="9249" y="719"/>
                    <a:pt x="9249" y="719"/>
                  </a:cubicBezTo>
                  <a:cubicBezTo>
                    <a:pt x="9249" y="688"/>
                    <a:pt x="9280" y="625"/>
                    <a:pt x="9311" y="625"/>
                  </a:cubicBezTo>
                  <a:cubicBezTo>
                    <a:pt x="9343" y="594"/>
                    <a:pt x="9311" y="532"/>
                    <a:pt x="9249" y="469"/>
                  </a:cubicBezTo>
                  <a:cubicBezTo>
                    <a:pt x="9186" y="407"/>
                    <a:pt x="9124" y="375"/>
                    <a:pt x="9093" y="344"/>
                  </a:cubicBezTo>
                  <a:cubicBezTo>
                    <a:pt x="9061" y="344"/>
                    <a:pt x="8968" y="313"/>
                    <a:pt x="8905" y="313"/>
                  </a:cubicBezTo>
                  <a:cubicBezTo>
                    <a:pt x="8843" y="313"/>
                    <a:pt x="8780" y="313"/>
                    <a:pt x="8780" y="282"/>
                  </a:cubicBezTo>
                  <a:cubicBezTo>
                    <a:pt x="8780" y="250"/>
                    <a:pt x="8718" y="219"/>
                    <a:pt x="8686" y="219"/>
                  </a:cubicBezTo>
                  <a:cubicBezTo>
                    <a:pt x="8624" y="188"/>
                    <a:pt x="8593" y="157"/>
                    <a:pt x="8655" y="157"/>
                  </a:cubicBezTo>
                  <a:cubicBezTo>
                    <a:pt x="8686" y="125"/>
                    <a:pt x="8718" y="94"/>
                    <a:pt x="8718" y="63"/>
                  </a:cubicBezTo>
                  <a:cubicBezTo>
                    <a:pt x="8718" y="32"/>
                    <a:pt x="8686" y="0"/>
                    <a:pt x="8624" y="0"/>
                  </a:cubicBezTo>
                  <a:cubicBezTo>
                    <a:pt x="8593" y="0"/>
                    <a:pt x="8530" y="0"/>
                    <a:pt x="8499" y="0"/>
                  </a:cubicBezTo>
                  <a:cubicBezTo>
                    <a:pt x="8468" y="0"/>
                    <a:pt x="8405" y="63"/>
                    <a:pt x="8374" y="125"/>
                  </a:cubicBezTo>
                  <a:cubicBezTo>
                    <a:pt x="8343" y="188"/>
                    <a:pt x="8343" y="282"/>
                    <a:pt x="8374" y="313"/>
                  </a:cubicBezTo>
                  <a:cubicBezTo>
                    <a:pt x="8405" y="344"/>
                    <a:pt x="8405" y="375"/>
                    <a:pt x="8343" y="375"/>
                  </a:cubicBezTo>
                  <a:cubicBezTo>
                    <a:pt x="8280" y="375"/>
                    <a:pt x="8218" y="438"/>
                    <a:pt x="8186" y="469"/>
                  </a:cubicBezTo>
                  <a:cubicBezTo>
                    <a:pt x="8155" y="500"/>
                    <a:pt x="8093" y="532"/>
                    <a:pt x="8061" y="532"/>
                  </a:cubicBezTo>
                  <a:cubicBezTo>
                    <a:pt x="7999" y="532"/>
                    <a:pt x="7968" y="500"/>
                    <a:pt x="7968" y="500"/>
                  </a:cubicBezTo>
                  <a:cubicBezTo>
                    <a:pt x="7968" y="469"/>
                    <a:pt x="7936" y="469"/>
                    <a:pt x="7874" y="469"/>
                  </a:cubicBezTo>
                  <a:cubicBezTo>
                    <a:pt x="7843" y="469"/>
                    <a:pt x="7780" y="500"/>
                    <a:pt x="7780" y="532"/>
                  </a:cubicBezTo>
                  <a:cubicBezTo>
                    <a:pt x="7780" y="594"/>
                    <a:pt x="7686" y="625"/>
                    <a:pt x="7624" y="657"/>
                  </a:cubicBezTo>
                  <a:cubicBezTo>
                    <a:pt x="7530" y="657"/>
                    <a:pt x="7436" y="719"/>
                    <a:pt x="7374" y="750"/>
                  </a:cubicBezTo>
                  <a:cubicBezTo>
                    <a:pt x="7343" y="782"/>
                    <a:pt x="7311" y="875"/>
                    <a:pt x="7311" y="969"/>
                  </a:cubicBezTo>
                  <a:cubicBezTo>
                    <a:pt x="7343" y="1094"/>
                    <a:pt x="7249" y="1157"/>
                    <a:pt x="7155" y="1157"/>
                  </a:cubicBezTo>
                  <a:cubicBezTo>
                    <a:pt x="7030" y="1157"/>
                    <a:pt x="6936" y="1219"/>
                    <a:pt x="6936" y="1282"/>
                  </a:cubicBezTo>
                  <a:cubicBezTo>
                    <a:pt x="6936" y="1344"/>
                    <a:pt x="6968" y="1407"/>
                    <a:pt x="6999" y="1438"/>
                  </a:cubicBezTo>
                  <a:cubicBezTo>
                    <a:pt x="7030" y="1469"/>
                    <a:pt x="7093" y="1532"/>
                    <a:pt x="7124" y="1563"/>
                  </a:cubicBezTo>
                  <a:cubicBezTo>
                    <a:pt x="7124" y="1594"/>
                    <a:pt x="7155" y="1657"/>
                    <a:pt x="7124" y="1719"/>
                  </a:cubicBezTo>
                  <a:cubicBezTo>
                    <a:pt x="7124" y="1782"/>
                    <a:pt x="7093" y="1844"/>
                    <a:pt x="7093" y="1875"/>
                  </a:cubicBezTo>
                  <a:cubicBezTo>
                    <a:pt x="7061" y="1907"/>
                    <a:pt x="7061" y="1907"/>
                    <a:pt x="7061" y="1813"/>
                  </a:cubicBezTo>
                  <a:cubicBezTo>
                    <a:pt x="7030" y="1750"/>
                    <a:pt x="6999" y="1688"/>
                    <a:pt x="6968" y="1657"/>
                  </a:cubicBezTo>
                  <a:cubicBezTo>
                    <a:pt x="6936" y="1625"/>
                    <a:pt x="6843" y="1563"/>
                    <a:pt x="6780" y="1532"/>
                  </a:cubicBezTo>
                  <a:cubicBezTo>
                    <a:pt x="6718" y="1469"/>
                    <a:pt x="6655" y="1438"/>
                    <a:pt x="6624" y="1469"/>
                  </a:cubicBezTo>
                  <a:cubicBezTo>
                    <a:pt x="6593" y="1469"/>
                    <a:pt x="6561" y="1438"/>
                    <a:pt x="6530" y="1375"/>
                  </a:cubicBezTo>
                  <a:cubicBezTo>
                    <a:pt x="6499" y="1313"/>
                    <a:pt x="6530" y="1375"/>
                    <a:pt x="6561" y="1469"/>
                  </a:cubicBezTo>
                  <a:cubicBezTo>
                    <a:pt x="6593" y="1563"/>
                    <a:pt x="6655" y="1657"/>
                    <a:pt x="6655" y="1657"/>
                  </a:cubicBezTo>
                  <a:cubicBezTo>
                    <a:pt x="6655" y="1688"/>
                    <a:pt x="6686" y="1719"/>
                    <a:pt x="6686" y="1750"/>
                  </a:cubicBezTo>
                  <a:cubicBezTo>
                    <a:pt x="6718" y="1750"/>
                    <a:pt x="6686" y="1750"/>
                    <a:pt x="6624" y="1719"/>
                  </a:cubicBezTo>
                  <a:cubicBezTo>
                    <a:pt x="6561" y="1657"/>
                    <a:pt x="6499" y="1782"/>
                    <a:pt x="6468" y="1938"/>
                  </a:cubicBezTo>
                  <a:cubicBezTo>
                    <a:pt x="6468" y="1938"/>
                    <a:pt x="6436" y="1969"/>
                    <a:pt x="6436" y="2063"/>
                  </a:cubicBezTo>
                  <a:cubicBezTo>
                    <a:pt x="6436" y="2157"/>
                    <a:pt x="6436" y="2157"/>
                    <a:pt x="6436" y="2157"/>
                  </a:cubicBezTo>
                  <a:cubicBezTo>
                    <a:pt x="6468" y="2250"/>
                    <a:pt x="6499" y="2313"/>
                    <a:pt x="6468" y="2344"/>
                  </a:cubicBezTo>
                  <a:cubicBezTo>
                    <a:pt x="6468" y="2375"/>
                    <a:pt x="6436" y="2469"/>
                    <a:pt x="6405" y="2532"/>
                  </a:cubicBezTo>
                  <a:cubicBezTo>
                    <a:pt x="6343" y="2594"/>
                    <a:pt x="6280" y="2657"/>
                    <a:pt x="6218" y="2688"/>
                  </a:cubicBezTo>
                  <a:cubicBezTo>
                    <a:pt x="6124" y="2688"/>
                    <a:pt x="6093" y="2657"/>
                    <a:pt x="6124" y="2657"/>
                  </a:cubicBezTo>
                  <a:cubicBezTo>
                    <a:pt x="6124" y="2625"/>
                    <a:pt x="6155" y="2594"/>
                    <a:pt x="6186" y="2594"/>
                  </a:cubicBezTo>
                  <a:cubicBezTo>
                    <a:pt x="6218" y="2563"/>
                    <a:pt x="6249" y="2500"/>
                    <a:pt x="6280" y="2469"/>
                  </a:cubicBezTo>
                  <a:cubicBezTo>
                    <a:pt x="6280" y="2438"/>
                    <a:pt x="6311" y="2344"/>
                    <a:pt x="6311" y="2313"/>
                  </a:cubicBezTo>
                  <a:cubicBezTo>
                    <a:pt x="6311" y="2250"/>
                    <a:pt x="6311" y="2094"/>
                    <a:pt x="6311" y="1938"/>
                  </a:cubicBezTo>
                  <a:cubicBezTo>
                    <a:pt x="6311" y="1782"/>
                    <a:pt x="6311" y="1563"/>
                    <a:pt x="6311" y="1469"/>
                  </a:cubicBezTo>
                  <a:cubicBezTo>
                    <a:pt x="6311" y="1344"/>
                    <a:pt x="6280" y="1250"/>
                    <a:pt x="6249" y="1250"/>
                  </a:cubicBezTo>
                  <a:cubicBezTo>
                    <a:pt x="6218" y="1250"/>
                    <a:pt x="6155" y="1282"/>
                    <a:pt x="6124" y="1313"/>
                  </a:cubicBezTo>
                  <a:cubicBezTo>
                    <a:pt x="6093" y="1375"/>
                    <a:pt x="6061" y="1438"/>
                    <a:pt x="6061" y="1469"/>
                  </a:cubicBezTo>
                  <a:cubicBezTo>
                    <a:pt x="6061" y="1532"/>
                    <a:pt x="6030" y="1594"/>
                    <a:pt x="5999" y="1594"/>
                  </a:cubicBezTo>
                  <a:cubicBezTo>
                    <a:pt x="5968" y="1625"/>
                    <a:pt x="5936" y="1657"/>
                    <a:pt x="5905" y="1719"/>
                  </a:cubicBezTo>
                  <a:cubicBezTo>
                    <a:pt x="5905" y="1750"/>
                    <a:pt x="5905" y="1813"/>
                    <a:pt x="5905" y="1844"/>
                  </a:cubicBezTo>
                  <a:cubicBezTo>
                    <a:pt x="5905" y="1875"/>
                    <a:pt x="5936" y="1938"/>
                    <a:pt x="5936" y="1969"/>
                  </a:cubicBezTo>
                  <a:cubicBezTo>
                    <a:pt x="5936" y="2032"/>
                    <a:pt x="5968" y="2063"/>
                    <a:pt x="5968" y="2094"/>
                  </a:cubicBezTo>
                  <a:cubicBezTo>
                    <a:pt x="5999" y="2094"/>
                    <a:pt x="6030" y="2125"/>
                    <a:pt x="6061" y="2157"/>
                  </a:cubicBezTo>
                  <a:cubicBezTo>
                    <a:pt x="6093" y="2188"/>
                    <a:pt x="6093" y="2250"/>
                    <a:pt x="6061" y="2282"/>
                  </a:cubicBezTo>
                  <a:cubicBezTo>
                    <a:pt x="6061" y="2313"/>
                    <a:pt x="5968" y="2282"/>
                    <a:pt x="5874" y="2188"/>
                  </a:cubicBezTo>
                  <a:cubicBezTo>
                    <a:pt x="5749" y="2125"/>
                    <a:pt x="5655" y="2063"/>
                    <a:pt x="5593" y="2032"/>
                  </a:cubicBezTo>
                  <a:cubicBezTo>
                    <a:pt x="5561" y="2032"/>
                    <a:pt x="5499" y="2063"/>
                    <a:pt x="5499" y="2125"/>
                  </a:cubicBezTo>
                  <a:cubicBezTo>
                    <a:pt x="5499" y="2188"/>
                    <a:pt x="5499" y="2250"/>
                    <a:pt x="5468" y="2250"/>
                  </a:cubicBezTo>
                  <a:cubicBezTo>
                    <a:pt x="5468" y="2250"/>
                    <a:pt x="5436" y="2250"/>
                    <a:pt x="5405" y="2219"/>
                  </a:cubicBezTo>
                  <a:cubicBezTo>
                    <a:pt x="5405" y="2188"/>
                    <a:pt x="5311" y="2219"/>
                    <a:pt x="5218" y="2219"/>
                  </a:cubicBezTo>
                  <a:cubicBezTo>
                    <a:pt x="5124" y="2250"/>
                    <a:pt x="5030" y="2282"/>
                    <a:pt x="4999" y="2313"/>
                  </a:cubicBezTo>
                  <a:cubicBezTo>
                    <a:pt x="4968" y="2344"/>
                    <a:pt x="4936" y="2313"/>
                    <a:pt x="4968" y="2250"/>
                  </a:cubicBezTo>
                  <a:cubicBezTo>
                    <a:pt x="4968" y="2219"/>
                    <a:pt x="4936" y="2188"/>
                    <a:pt x="4874" y="2219"/>
                  </a:cubicBezTo>
                  <a:cubicBezTo>
                    <a:pt x="4843" y="2250"/>
                    <a:pt x="4780" y="2282"/>
                    <a:pt x="4749" y="2282"/>
                  </a:cubicBezTo>
                  <a:cubicBezTo>
                    <a:pt x="4718" y="2313"/>
                    <a:pt x="4655" y="2344"/>
                    <a:pt x="4593" y="2375"/>
                  </a:cubicBezTo>
                  <a:cubicBezTo>
                    <a:pt x="4561" y="2407"/>
                    <a:pt x="4530" y="2469"/>
                    <a:pt x="4561" y="2500"/>
                  </a:cubicBezTo>
                  <a:cubicBezTo>
                    <a:pt x="4593" y="2532"/>
                    <a:pt x="4561" y="2563"/>
                    <a:pt x="4530" y="2563"/>
                  </a:cubicBezTo>
                  <a:cubicBezTo>
                    <a:pt x="4468" y="2563"/>
                    <a:pt x="4405" y="2532"/>
                    <a:pt x="4374" y="2532"/>
                  </a:cubicBezTo>
                  <a:cubicBezTo>
                    <a:pt x="4343" y="2500"/>
                    <a:pt x="4311" y="2500"/>
                    <a:pt x="4311" y="2532"/>
                  </a:cubicBezTo>
                  <a:cubicBezTo>
                    <a:pt x="4311" y="2594"/>
                    <a:pt x="4280" y="2625"/>
                    <a:pt x="4249" y="2625"/>
                  </a:cubicBezTo>
                  <a:cubicBezTo>
                    <a:pt x="4218" y="2625"/>
                    <a:pt x="4155" y="2657"/>
                    <a:pt x="4124" y="2688"/>
                  </a:cubicBezTo>
                  <a:cubicBezTo>
                    <a:pt x="4061" y="2719"/>
                    <a:pt x="4061" y="2813"/>
                    <a:pt x="4061" y="2875"/>
                  </a:cubicBezTo>
                  <a:cubicBezTo>
                    <a:pt x="4093" y="2938"/>
                    <a:pt x="4061" y="2969"/>
                    <a:pt x="3999" y="2969"/>
                  </a:cubicBezTo>
                  <a:cubicBezTo>
                    <a:pt x="3936" y="3000"/>
                    <a:pt x="3874" y="2969"/>
                    <a:pt x="3843" y="2969"/>
                  </a:cubicBezTo>
                  <a:cubicBezTo>
                    <a:pt x="3811" y="2938"/>
                    <a:pt x="3811" y="2938"/>
                    <a:pt x="3811" y="2969"/>
                  </a:cubicBezTo>
                  <a:cubicBezTo>
                    <a:pt x="3811" y="3032"/>
                    <a:pt x="3780" y="3032"/>
                    <a:pt x="3749" y="3032"/>
                  </a:cubicBezTo>
                  <a:cubicBezTo>
                    <a:pt x="3718" y="3000"/>
                    <a:pt x="3655" y="2938"/>
                    <a:pt x="3655" y="2875"/>
                  </a:cubicBezTo>
                  <a:cubicBezTo>
                    <a:pt x="3655" y="2844"/>
                    <a:pt x="3593" y="2719"/>
                    <a:pt x="3561" y="2657"/>
                  </a:cubicBezTo>
                  <a:cubicBezTo>
                    <a:pt x="3499" y="2594"/>
                    <a:pt x="3561" y="2594"/>
                    <a:pt x="3655" y="2625"/>
                  </a:cubicBezTo>
                  <a:cubicBezTo>
                    <a:pt x="3749" y="2688"/>
                    <a:pt x="3905" y="2719"/>
                    <a:pt x="3968" y="2688"/>
                  </a:cubicBezTo>
                  <a:cubicBezTo>
                    <a:pt x="4030" y="2657"/>
                    <a:pt x="4093" y="2563"/>
                    <a:pt x="4061" y="2469"/>
                  </a:cubicBezTo>
                  <a:cubicBezTo>
                    <a:pt x="4061" y="2407"/>
                    <a:pt x="3999" y="2313"/>
                    <a:pt x="3905" y="2250"/>
                  </a:cubicBezTo>
                  <a:cubicBezTo>
                    <a:pt x="3811" y="2188"/>
                    <a:pt x="3686" y="2125"/>
                    <a:pt x="3593" y="2094"/>
                  </a:cubicBezTo>
                  <a:cubicBezTo>
                    <a:pt x="3530" y="2094"/>
                    <a:pt x="3468" y="2063"/>
                    <a:pt x="3405" y="2032"/>
                  </a:cubicBezTo>
                  <a:cubicBezTo>
                    <a:pt x="3374" y="2000"/>
                    <a:pt x="3374" y="1969"/>
                    <a:pt x="3405" y="1938"/>
                  </a:cubicBezTo>
                  <a:cubicBezTo>
                    <a:pt x="3405" y="1907"/>
                    <a:pt x="3374" y="1875"/>
                    <a:pt x="3280" y="1813"/>
                  </a:cubicBezTo>
                  <a:cubicBezTo>
                    <a:pt x="3186" y="1782"/>
                    <a:pt x="3030" y="1750"/>
                    <a:pt x="2936" y="1782"/>
                  </a:cubicBezTo>
                  <a:cubicBezTo>
                    <a:pt x="2843" y="1813"/>
                    <a:pt x="2749" y="1875"/>
                    <a:pt x="2718" y="1907"/>
                  </a:cubicBezTo>
                  <a:cubicBezTo>
                    <a:pt x="2718" y="1938"/>
                    <a:pt x="2655" y="1969"/>
                    <a:pt x="2624" y="1969"/>
                  </a:cubicBezTo>
                  <a:cubicBezTo>
                    <a:pt x="2561" y="1969"/>
                    <a:pt x="2468" y="2063"/>
                    <a:pt x="2405" y="2188"/>
                  </a:cubicBezTo>
                  <a:cubicBezTo>
                    <a:pt x="2311" y="2282"/>
                    <a:pt x="2218" y="2438"/>
                    <a:pt x="2155" y="2532"/>
                  </a:cubicBezTo>
                  <a:cubicBezTo>
                    <a:pt x="2124" y="2625"/>
                    <a:pt x="2061" y="2719"/>
                    <a:pt x="2030" y="2782"/>
                  </a:cubicBezTo>
                  <a:cubicBezTo>
                    <a:pt x="1999" y="2813"/>
                    <a:pt x="1968" y="2907"/>
                    <a:pt x="1936" y="2969"/>
                  </a:cubicBezTo>
                  <a:cubicBezTo>
                    <a:pt x="1936" y="3032"/>
                    <a:pt x="1874" y="3094"/>
                    <a:pt x="1780" y="3125"/>
                  </a:cubicBezTo>
                  <a:cubicBezTo>
                    <a:pt x="1718" y="3157"/>
                    <a:pt x="1624" y="3219"/>
                    <a:pt x="1593" y="3250"/>
                  </a:cubicBezTo>
                  <a:cubicBezTo>
                    <a:pt x="1593" y="3282"/>
                    <a:pt x="1561" y="3438"/>
                    <a:pt x="1593" y="3594"/>
                  </a:cubicBezTo>
                  <a:lnTo>
                    <a:pt x="1593" y="3594"/>
                  </a:lnTo>
                  <a:cubicBezTo>
                    <a:pt x="1593" y="3782"/>
                    <a:pt x="1624" y="3907"/>
                    <a:pt x="1655" y="3938"/>
                  </a:cubicBezTo>
                  <a:cubicBezTo>
                    <a:pt x="1686" y="3969"/>
                    <a:pt x="1749" y="3938"/>
                    <a:pt x="1811" y="3875"/>
                  </a:cubicBezTo>
                  <a:cubicBezTo>
                    <a:pt x="1843" y="3813"/>
                    <a:pt x="1905" y="3782"/>
                    <a:pt x="1936" y="3782"/>
                  </a:cubicBezTo>
                  <a:cubicBezTo>
                    <a:pt x="1968" y="3782"/>
                    <a:pt x="1999" y="3813"/>
                    <a:pt x="1999" y="3844"/>
                  </a:cubicBezTo>
                  <a:cubicBezTo>
                    <a:pt x="1999" y="3875"/>
                    <a:pt x="2030" y="3938"/>
                    <a:pt x="2061" y="4000"/>
                  </a:cubicBezTo>
                  <a:cubicBezTo>
                    <a:pt x="2093" y="4063"/>
                    <a:pt x="2093" y="4157"/>
                    <a:pt x="2093" y="4188"/>
                  </a:cubicBezTo>
                  <a:cubicBezTo>
                    <a:pt x="2061" y="4219"/>
                    <a:pt x="2093" y="4250"/>
                    <a:pt x="2155" y="4282"/>
                  </a:cubicBezTo>
                  <a:cubicBezTo>
                    <a:pt x="2186" y="4282"/>
                    <a:pt x="2249" y="4282"/>
                    <a:pt x="2311" y="4250"/>
                  </a:cubicBezTo>
                  <a:cubicBezTo>
                    <a:pt x="2343" y="4219"/>
                    <a:pt x="2374" y="4125"/>
                    <a:pt x="2374" y="4032"/>
                  </a:cubicBezTo>
                  <a:cubicBezTo>
                    <a:pt x="2374" y="3938"/>
                    <a:pt x="2374" y="3844"/>
                    <a:pt x="2405" y="3844"/>
                  </a:cubicBezTo>
                  <a:cubicBezTo>
                    <a:pt x="2405" y="3813"/>
                    <a:pt x="2468" y="3782"/>
                    <a:pt x="2499" y="3782"/>
                  </a:cubicBezTo>
                  <a:cubicBezTo>
                    <a:pt x="2530" y="3750"/>
                    <a:pt x="2561" y="3719"/>
                    <a:pt x="2561" y="3688"/>
                  </a:cubicBezTo>
                  <a:cubicBezTo>
                    <a:pt x="2530" y="3625"/>
                    <a:pt x="2499" y="3563"/>
                    <a:pt x="2468" y="3532"/>
                  </a:cubicBezTo>
                  <a:cubicBezTo>
                    <a:pt x="2468" y="3500"/>
                    <a:pt x="2468" y="3438"/>
                    <a:pt x="2499" y="3375"/>
                  </a:cubicBezTo>
                  <a:cubicBezTo>
                    <a:pt x="2499" y="3313"/>
                    <a:pt x="2561" y="3219"/>
                    <a:pt x="2624" y="3188"/>
                  </a:cubicBezTo>
                  <a:cubicBezTo>
                    <a:pt x="2655" y="3125"/>
                    <a:pt x="2718" y="3032"/>
                    <a:pt x="2749" y="2969"/>
                  </a:cubicBezTo>
                  <a:cubicBezTo>
                    <a:pt x="2749" y="2907"/>
                    <a:pt x="2811" y="2844"/>
                    <a:pt x="2843" y="2844"/>
                  </a:cubicBezTo>
                  <a:cubicBezTo>
                    <a:pt x="2905" y="2844"/>
                    <a:pt x="2936" y="2844"/>
                    <a:pt x="2968" y="2875"/>
                  </a:cubicBezTo>
                  <a:cubicBezTo>
                    <a:pt x="2968" y="2907"/>
                    <a:pt x="2968" y="2969"/>
                    <a:pt x="2936" y="3000"/>
                  </a:cubicBezTo>
                  <a:cubicBezTo>
                    <a:pt x="2905" y="3032"/>
                    <a:pt x="2843" y="3094"/>
                    <a:pt x="2811" y="3157"/>
                  </a:cubicBezTo>
                  <a:cubicBezTo>
                    <a:pt x="2749" y="3219"/>
                    <a:pt x="2718" y="3344"/>
                    <a:pt x="2718" y="3407"/>
                  </a:cubicBezTo>
                  <a:cubicBezTo>
                    <a:pt x="2718" y="3500"/>
                    <a:pt x="2749" y="3563"/>
                    <a:pt x="2749" y="3594"/>
                  </a:cubicBezTo>
                  <a:cubicBezTo>
                    <a:pt x="2780" y="3625"/>
                    <a:pt x="2843" y="3657"/>
                    <a:pt x="2905" y="3625"/>
                  </a:cubicBezTo>
                  <a:cubicBezTo>
                    <a:pt x="2968" y="3625"/>
                    <a:pt x="3061" y="3625"/>
                    <a:pt x="3124" y="3657"/>
                  </a:cubicBezTo>
                  <a:cubicBezTo>
                    <a:pt x="3155" y="3657"/>
                    <a:pt x="3155" y="3688"/>
                    <a:pt x="3093" y="3719"/>
                  </a:cubicBezTo>
                  <a:cubicBezTo>
                    <a:pt x="3030" y="3719"/>
                    <a:pt x="2936" y="3750"/>
                    <a:pt x="2874" y="3782"/>
                  </a:cubicBezTo>
                  <a:cubicBezTo>
                    <a:pt x="2811" y="3782"/>
                    <a:pt x="2749" y="3844"/>
                    <a:pt x="2749" y="3907"/>
                  </a:cubicBezTo>
                  <a:cubicBezTo>
                    <a:pt x="2718" y="3969"/>
                    <a:pt x="2686" y="4032"/>
                    <a:pt x="2655" y="4032"/>
                  </a:cubicBezTo>
                  <a:cubicBezTo>
                    <a:pt x="2655" y="4063"/>
                    <a:pt x="2624" y="4157"/>
                    <a:pt x="2655" y="4219"/>
                  </a:cubicBezTo>
                  <a:cubicBezTo>
                    <a:pt x="2655" y="4282"/>
                    <a:pt x="2624" y="4344"/>
                    <a:pt x="2624" y="4344"/>
                  </a:cubicBezTo>
                  <a:cubicBezTo>
                    <a:pt x="2593" y="4375"/>
                    <a:pt x="2561" y="4375"/>
                    <a:pt x="2499" y="4375"/>
                  </a:cubicBezTo>
                  <a:cubicBezTo>
                    <a:pt x="2468" y="4375"/>
                    <a:pt x="2405" y="4375"/>
                    <a:pt x="2343" y="4375"/>
                  </a:cubicBezTo>
                  <a:cubicBezTo>
                    <a:pt x="2311" y="4407"/>
                    <a:pt x="2249" y="4438"/>
                    <a:pt x="2249" y="4438"/>
                  </a:cubicBezTo>
                  <a:cubicBezTo>
                    <a:pt x="2218" y="4469"/>
                    <a:pt x="2155" y="4500"/>
                    <a:pt x="2124" y="4469"/>
                  </a:cubicBezTo>
                  <a:cubicBezTo>
                    <a:pt x="2093" y="4469"/>
                    <a:pt x="2030" y="4438"/>
                    <a:pt x="1999" y="4438"/>
                  </a:cubicBezTo>
                  <a:cubicBezTo>
                    <a:pt x="1999" y="4438"/>
                    <a:pt x="1968" y="4438"/>
                    <a:pt x="1936" y="4407"/>
                  </a:cubicBezTo>
                  <a:cubicBezTo>
                    <a:pt x="1936" y="4375"/>
                    <a:pt x="1936" y="4313"/>
                    <a:pt x="1936" y="4282"/>
                  </a:cubicBezTo>
                  <a:cubicBezTo>
                    <a:pt x="1968" y="4250"/>
                    <a:pt x="1968" y="4188"/>
                    <a:pt x="1968" y="4125"/>
                  </a:cubicBezTo>
                  <a:cubicBezTo>
                    <a:pt x="1968" y="4063"/>
                    <a:pt x="1936" y="4032"/>
                    <a:pt x="1905" y="4032"/>
                  </a:cubicBezTo>
                  <a:cubicBezTo>
                    <a:pt x="1874" y="4063"/>
                    <a:pt x="1843" y="4094"/>
                    <a:pt x="1811" y="4094"/>
                  </a:cubicBezTo>
                  <a:cubicBezTo>
                    <a:pt x="1780" y="4125"/>
                    <a:pt x="1780" y="4188"/>
                    <a:pt x="1780" y="4250"/>
                  </a:cubicBezTo>
                  <a:cubicBezTo>
                    <a:pt x="1780" y="4313"/>
                    <a:pt x="1780" y="4375"/>
                    <a:pt x="1749" y="4407"/>
                  </a:cubicBezTo>
                  <a:cubicBezTo>
                    <a:pt x="1749" y="4438"/>
                    <a:pt x="1718" y="4469"/>
                    <a:pt x="1686" y="4469"/>
                  </a:cubicBezTo>
                  <a:cubicBezTo>
                    <a:pt x="1655" y="4469"/>
                    <a:pt x="1593" y="4532"/>
                    <a:pt x="1530" y="4563"/>
                  </a:cubicBezTo>
                  <a:cubicBezTo>
                    <a:pt x="1469" y="4625"/>
                    <a:pt x="1437" y="4688"/>
                    <a:pt x="1406" y="4719"/>
                  </a:cubicBezTo>
                  <a:cubicBezTo>
                    <a:pt x="1406" y="4750"/>
                    <a:pt x="1375" y="4813"/>
                    <a:pt x="1344" y="4813"/>
                  </a:cubicBezTo>
                  <a:cubicBezTo>
                    <a:pt x="1344" y="4844"/>
                    <a:pt x="1312" y="4875"/>
                    <a:pt x="1312" y="4907"/>
                  </a:cubicBezTo>
                  <a:cubicBezTo>
                    <a:pt x="1312" y="4938"/>
                    <a:pt x="1281" y="4969"/>
                    <a:pt x="1250" y="5000"/>
                  </a:cubicBezTo>
                  <a:cubicBezTo>
                    <a:pt x="1250" y="5032"/>
                    <a:pt x="1187" y="5032"/>
                    <a:pt x="1156" y="5000"/>
                  </a:cubicBezTo>
                  <a:cubicBezTo>
                    <a:pt x="1125" y="5000"/>
                    <a:pt x="1094" y="5000"/>
                    <a:pt x="1094" y="5032"/>
                  </a:cubicBezTo>
                  <a:cubicBezTo>
                    <a:pt x="1094" y="5063"/>
                    <a:pt x="1031" y="5063"/>
                    <a:pt x="1000" y="5094"/>
                  </a:cubicBezTo>
                  <a:cubicBezTo>
                    <a:pt x="937" y="5094"/>
                    <a:pt x="875" y="5125"/>
                    <a:pt x="875" y="5125"/>
                  </a:cubicBezTo>
                  <a:cubicBezTo>
                    <a:pt x="875" y="5157"/>
                    <a:pt x="906" y="5188"/>
                    <a:pt x="937" y="5219"/>
                  </a:cubicBezTo>
                  <a:cubicBezTo>
                    <a:pt x="969" y="5250"/>
                    <a:pt x="1000" y="5282"/>
                    <a:pt x="1031" y="5282"/>
                  </a:cubicBezTo>
                  <a:cubicBezTo>
                    <a:pt x="1094" y="5313"/>
                    <a:pt x="1094" y="5375"/>
                    <a:pt x="1094" y="5407"/>
                  </a:cubicBezTo>
                  <a:cubicBezTo>
                    <a:pt x="1094" y="5469"/>
                    <a:pt x="1062" y="5532"/>
                    <a:pt x="1031" y="5563"/>
                  </a:cubicBezTo>
                  <a:cubicBezTo>
                    <a:pt x="1031" y="5593"/>
                    <a:pt x="937" y="5624"/>
                    <a:pt x="812" y="5624"/>
                  </a:cubicBezTo>
                  <a:cubicBezTo>
                    <a:pt x="719" y="5624"/>
                    <a:pt x="625" y="5656"/>
                    <a:pt x="594" y="5687"/>
                  </a:cubicBezTo>
                  <a:cubicBezTo>
                    <a:pt x="594" y="5718"/>
                    <a:pt x="594" y="5843"/>
                    <a:pt x="594" y="5937"/>
                  </a:cubicBezTo>
                  <a:cubicBezTo>
                    <a:pt x="594" y="6062"/>
                    <a:pt x="625" y="6187"/>
                    <a:pt x="656" y="6187"/>
                  </a:cubicBezTo>
                  <a:cubicBezTo>
                    <a:pt x="719" y="6187"/>
                    <a:pt x="750" y="6218"/>
                    <a:pt x="781" y="6249"/>
                  </a:cubicBezTo>
                  <a:cubicBezTo>
                    <a:pt x="812" y="6281"/>
                    <a:pt x="875" y="6281"/>
                    <a:pt x="906" y="6249"/>
                  </a:cubicBezTo>
                  <a:cubicBezTo>
                    <a:pt x="969" y="6218"/>
                    <a:pt x="1031" y="6187"/>
                    <a:pt x="1094" y="6187"/>
                  </a:cubicBezTo>
                  <a:cubicBezTo>
                    <a:pt x="1125" y="6156"/>
                    <a:pt x="1156" y="6124"/>
                    <a:pt x="1156" y="6062"/>
                  </a:cubicBezTo>
                  <a:cubicBezTo>
                    <a:pt x="1156" y="6031"/>
                    <a:pt x="1187" y="5968"/>
                    <a:pt x="1187" y="5937"/>
                  </a:cubicBezTo>
                  <a:cubicBezTo>
                    <a:pt x="1219" y="5906"/>
                    <a:pt x="1250" y="5843"/>
                    <a:pt x="1281" y="5843"/>
                  </a:cubicBezTo>
                  <a:cubicBezTo>
                    <a:pt x="1312" y="5812"/>
                    <a:pt x="1375" y="5749"/>
                    <a:pt x="1406" y="5718"/>
                  </a:cubicBezTo>
                  <a:cubicBezTo>
                    <a:pt x="1437" y="5687"/>
                    <a:pt x="1499" y="5656"/>
                    <a:pt x="1530" y="5624"/>
                  </a:cubicBezTo>
                  <a:cubicBezTo>
                    <a:pt x="1561" y="5624"/>
                    <a:pt x="1624" y="5624"/>
                    <a:pt x="1655" y="5624"/>
                  </a:cubicBezTo>
                  <a:cubicBezTo>
                    <a:pt x="1686" y="5656"/>
                    <a:pt x="1749" y="5656"/>
                    <a:pt x="1749" y="5624"/>
                  </a:cubicBezTo>
                  <a:cubicBezTo>
                    <a:pt x="1780" y="5624"/>
                    <a:pt x="1811" y="5593"/>
                    <a:pt x="1843" y="5593"/>
                  </a:cubicBezTo>
                  <a:cubicBezTo>
                    <a:pt x="1874" y="5563"/>
                    <a:pt x="1936" y="5593"/>
                    <a:pt x="1936" y="5656"/>
                  </a:cubicBezTo>
                  <a:cubicBezTo>
                    <a:pt x="1968" y="5687"/>
                    <a:pt x="2030" y="5781"/>
                    <a:pt x="2093" y="5812"/>
                  </a:cubicBezTo>
                  <a:cubicBezTo>
                    <a:pt x="2186" y="5843"/>
                    <a:pt x="2249" y="5937"/>
                    <a:pt x="2249" y="5968"/>
                  </a:cubicBezTo>
                  <a:cubicBezTo>
                    <a:pt x="2249" y="6031"/>
                    <a:pt x="2280" y="6093"/>
                    <a:pt x="2280" y="6124"/>
                  </a:cubicBezTo>
                  <a:cubicBezTo>
                    <a:pt x="2280" y="6156"/>
                    <a:pt x="2280" y="6156"/>
                    <a:pt x="2311" y="6156"/>
                  </a:cubicBezTo>
                  <a:cubicBezTo>
                    <a:pt x="2343" y="6124"/>
                    <a:pt x="2374" y="6062"/>
                    <a:pt x="2374" y="6031"/>
                  </a:cubicBezTo>
                  <a:cubicBezTo>
                    <a:pt x="2374" y="6031"/>
                    <a:pt x="2405" y="5999"/>
                    <a:pt x="2436" y="5999"/>
                  </a:cubicBezTo>
                  <a:cubicBezTo>
                    <a:pt x="2499" y="5999"/>
                    <a:pt x="2499" y="5968"/>
                    <a:pt x="2468" y="5937"/>
                  </a:cubicBezTo>
                  <a:cubicBezTo>
                    <a:pt x="2468" y="5906"/>
                    <a:pt x="2405" y="5874"/>
                    <a:pt x="2405" y="5843"/>
                  </a:cubicBezTo>
                  <a:cubicBezTo>
                    <a:pt x="2374" y="5812"/>
                    <a:pt x="2311" y="5781"/>
                    <a:pt x="2280" y="5749"/>
                  </a:cubicBezTo>
                  <a:cubicBezTo>
                    <a:pt x="2249" y="5749"/>
                    <a:pt x="2218" y="5687"/>
                    <a:pt x="2218" y="5656"/>
                  </a:cubicBezTo>
                  <a:cubicBezTo>
                    <a:pt x="2218" y="5624"/>
                    <a:pt x="2249" y="5593"/>
                    <a:pt x="2280" y="5624"/>
                  </a:cubicBezTo>
                  <a:cubicBezTo>
                    <a:pt x="2343" y="5624"/>
                    <a:pt x="2374" y="5656"/>
                    <a:pt x="2405" y="5687"/>
                  </a:cubicBezTo>
                  <a:cubicBezTo>
                    <a:pt x="2436" y="5718"/>
                    <a:pt x="2468" y="5781"/>
                    <a:pt x="2499" y="5781"/>
                  </a:cubicBezTo>
                  <a:cubicBezTo>
                    <a:pt x="2499" y="5812"/>
                    <a:pt x="2561" y="5874"/>
                    <a:pt x="2593" y="5906"/>
                  </a:cubicBezTo>
                  <a:cubicBezTo>
                    <a:pt x="2624" y="5968"/>
                    <a:pt x="2655" y="6031"/>
                    <a:pt x="2686" y="6093"/>
                  </a:cubicBezTo>
                  <a:cubicBezTo>
                    <a:pt x="2718" y="6156"/>
                    <a:pt x="2749" y="6218"/>
                    <a:pt x="2749" y="6218"/>
                  </a:cubicBezTo>
                  <a:cubicBezTo>
                    <a:pt x="2780" y="6249"/>
                    <a:pt x="2811" y="6249"/>
                    <a:pt x="2843" y="6249"/>
                  </a:cubicBezTo>
                  <a:cubicBezTo>
                    <a:pt x="2874" y="6249"/>
                    <a:pt x="2905" y="6218"/>
                    <a:pt x="2905" y="6156"/>
                  </a:cubicBezTo>
                  <a:cubicBezTo>
                    <a:pt x="2905" y="6093"/>
                    <a:pt x="2936" y="5999"/>
                    <a:pt x="2936" y="5968"/>
                  </a:cubicBezTo>
                  <a:cubicBezTo>
                    <a:pt x="2968" y="5937"/>
                    <a:pt x="2999" y="5937"/>
                    <a:pt x="3030" y="5968"/>
                  </a:cubicBezTo>
                  <a:cubicBezTo>
                    <a:pt x="3061" y="5999"/>
                    <a:pt x="3124" y="6093"/>
                    <a:pt x="3155" y="6156"/>
                  </a:cubicBezTo>
                  <a:cubicBezTo>
                    <a:pt x="3186" y="6218"/>
                    <a:pt x="3249" y="6343"/>
                    <a:pt x="3249" y="6406"/>
                  </a:cubicBezTo>
                  <a:cubicBezTo>
                    <a:pt x="3280" y="6468"/>
                    <a:pt x="3311" y="6468"/>
                    <a:pt x="3311" y="6406"/>
                  </a:cubicBezTo>
                  <a:cubicBezTo>
                    <a:pt x="3343" y="6312"/>
                    <a:pt x="3405" y="6281"/>
                    <a:pt x="3468" y="6312"/>
                  </a:cubicBezTo>
                  <a:cubicBezTo>
                    <a:pt x="3499" y="6312"/>
                    <a:pt x="3561" y="6406"/>
                    <a:pt x="3593" y="6468"/>
                  </a:cubicBezTo>
                  <a:cubicBezTo>
                    <a:pt x="3624" y="6531"/>
                    <a:pt x="3624" y="6624"/>
                    <a:pt x="3593" y="6656"/>
                  </a:cubicBezTo>
                  <a:cubicBezTo>
                    <a:pt x="3561" y="6656"/>
                    <a:pt x="3499" y="6687"/>
                    <a:pt x="3436" y="6687"/>
                  </a:cubicBezTo>
                  <a:cubicBezTo>
                    <a:pt x="3374" y="6687"/>
                    <a:pt x="3280" y="6687"/>
                    <a:pt x="3218" y="6687"/>
                  </a:cubicBezTo>
                  <a:cubicBezTo>
                    <a:pt x="3155" y="6718"/>
                    <a:pt x="2999" y="6687"/>
                    <a:pt x="2905" y="6656"/>
                  </a:cubicBezTo>
                  <a:cubicBezTo>
                    <a:pt x="2780" y="6593"/>
                    <a:pt x="2655" y="6593"/>
                    <a:pt x="2593" y="6624"/>
                  </a:cubicBezTo>
                  <a:cubicBezTo>
                    <a:pt x="2561" y="6656"/>
                    <a:pt x="2468" y="6687"/>
                    <a:pt x="2405" y="6656"/>
                  </a:cubicBezTo>
                  <a:cubicBezTo>
                    <a:pt x="2311" y="6624"/>
                    <a:pt x="2218" y="6624"/>
                    <a:pt x="2155" y="6624"/>
                  </a:cubicBezTo>
                  <a:cubicBezTo>
                    <a:pt x="2061" y="6624"/>
                    <a:pt x="1999" y="6562"/>
                    <a:pt x="1999" y="6531"/>
                  </a:cubicBezTo>
                  <a:cubicBezTo>
                    <a:pt x="1999" y="6468"/>
                    <a:pt x="1968" y="6406"/>
                    <a:pt x="1936" y="6343"/>
                  </a:cubicBezTo>
                  <a:cubicBezTo>
                    <a:pt x="1905" y="6312"/>
                    <a:pt x="1843" y="6249"/>
                    <a:pt x="1780" y="6218"/>
                  </a:cubicBezTo>
                  <a:cubicBezTo>
                    <a:pt x="1718" y="6218"/>
                    <a:pt x="1624" y="6187"/>
                    <a:pt x="1593" y="6218"/>
                  </a:cubicBezTo>
                  <a:cubicBezTo>
                    <a:pt x="1561" y="6218"/>
                    <a:pt x="1406" y="6249"/>
                    <a:pt x="1312" y="6312"/>
                  </a:cubicBezTo>
                  <a:cubicBezTo>
                    <a:pt x="1187" y="6343"/>
                    <a:pt x="1031" y="6374"/>
                    <a:pt x="969" y="6374"/>
                  </a:cubicBezTo>
                  <a:cubicBezTo>
                    <a:pt x="875" y="6374"/>
                    <a:pt x="781" y="6437"/>
                    <a:pt x="750" y="6468"/>
                  </a:cubicBezTo>
                  <a:cubicBezTo>
                    <a:pt x="687" y="6531"/>
                    <a:pt x="656" y="6624"/>
                    <a:pt x="625" y="6656"/>
                  </a:cubicBezTo>
                  <a:cubicBezTo>
                    <a:pt x="625" y="6718"/>
                    <a:pt x="594" y="6781"/>
                    <a:pt x="562" y="6812"/>
                  </a:cubicBezTo>
                  <a:cubicBezTo>
                    <a:pt x="531" y="6812"/>
                    <a:pt x="437" y="6874"/>
                    <a:pt x="375" y="6937"/>
                  </a:cubicBezTo>
                  <a:cubicBezTo>
                    <a:pt x="312" y="7031"/>
                    <a:pt x="219" y="7124"/>
                    <a:pt x="187" y="7218"/>
                  </a:cubicBezTo>
                  <a:cubicBezTo>
                    <a:pt x="125" y="7281"/>
                    <a:pt x="62" y="7437"/>
                    <a:pt x="31" y="7531"/>
                  </a:cubicBezTo>
                  <a:cubicBezTo>
                    <a:pt x="31" y="7624"/>
                    <a:pt x="0" y="7812"/>
                    <a:pt x="31" y="7906"/>
                  </a:cubicBezTo>
                  <a:cubicBezTo>
                    <a:pt x="31" y="8031"/>
                    <a:pt x="93" y="8187"/>
                    <a:pt x="156" y="8312"/>
                  </a:cubicBezTo>
                  <a:cubicBezTo>
                    <a:pt x="250" y="8406"/>
                    <a:pt x="344" y="8531"/>
                    <a:pt x="437" y="8593"/>
                  </a:cubicBezTo>
                  <a:cubicBezTo>
                    <a:pt x="531" y="8656"/>
                    <a:pt x="625" y="8718"/>
                    <a:pt x="656" y="8718"/>
                  </a:cubicBezTo>
                  <a:cubicBezTo>
                    <a:pt x="719" y="8749"/>
                    <a:pt x="781" y="8718"/>
                    <a:pt x="844" y="8718"/>
                  </a:cubicBezTo>
                  <a:cubicBezTo>
                    <a:pt x="906" y="8687"/>
                    <a:pt x="1000" y="8687"/>
                    <a:pt x="1031" y="8687"/>
                  </a:cubicBezTo>
                  <a:cubicBezTo>
                    <a:pt x="1062" y="8687"/>
                    <a:pt x="1156" y="8687"/>
                    <a:pt x="1219" y="8656"/>
                  </a:cubicBezTo>
                  <a:cubicBezTo>
                    <a:pt x="1312" y="8624"/>
                    <a:pt x="1406" y="8624"/>
                    <a:pt x="1437" y="8624"/>
                  </a:cubicBezTo>
                  <a:cubicBezTo>
                    <a:pt x="1499" y="8624"/>
                    <a:pt x="1561" y="8656"/>
                    <a:pt x="1561" y="8687"/>
                  </a:cubicBezTo>
                  <a:cubicBezTo>
                    <a:pt x="1593" y="8687"/>
                    <a:pt x="1655" y="8718"/>
                    <a:pt x="1718" y="8718"/>
                  </a:cubicBezTo>
                  <a:cubicBezTo>
                    <a:pt x="1780" y="8718"/>
                    <a:pt x="1843" y="8749"/>
                    <a:pt x="1843" y="8812"/>
                  </a:cubicBezTo>
                  <a:cubicBezTo>
                    <a:pt x="1843" y="8874"/>
                    <a:pt x="1843" y="8968"/>
                    <a:pt x="1843" y="8999"/>
                  </a:cubicBezTo>
                  <a:cubicBezTo>
                    <a:pt x="1811" y="9062"/>
                    <a:pt x="1811" y="9124"/>
                    <a:pt x="1843" y="9156"/>
                  </a:cubicBezTo>
                  <a:cubicBezTo>
                    <a:pt x="1843" y="9156"/>
                    <a:pt x="1905" y="9218"/>
                    <a:pt x="1936" y="9249"/>
                  </a:cubicBezTo>
                  <a:cubicBezTo>
                    <a:pt x="1968" y="9312"/>
                    <a:pt x="1999" y="9374"/>
                    <a:pt x="2030" y="9468"/>
                  </a:cubicBezTo>
                  <a:cubicBezTo>
                    <a:pt x="2093" y="9531"/>
                    <a:pt x="2061" y="9624"/>
                    <a:pt x="2030" y="9718"/>
                  </a:cubicBezTo>
                  <a:cubicBezTo>
                    <a:pt x="2030" y="9718"/>
                    <a:pt x="2030" y="9718"/>
                    <a:pt x="2093" y="9749"/>
                  </a:cubicBezTo>
                  <a:cubicBezTo>
                    <a:pt x="2186" y="9749"/>
                    <a:pt x="2186" y="9749"/>
                    <a:pt x="2186" y="9749"/>
                  </a:cubicBezTo>
                  <a:cubicBezTo>
                    <a:pt x="2186" y="9843"/>
                    <a:pt x="2186" y="9906"/>
                    <a:pt x="2155" y="9906"/>
                  </a:cubicBezTo>
                  <a:cubicBezTo>
                    <a:pt x="2155" y="9937"/>
                    <a:pt x="2124" y="9999"/>
                    <a:pt x="2093" y="10031"/>
                  </a:cubicBezTo>
                  <a:cubicBezTo>
                    <a:pt x="2061" y="10062"/>
                    <a:pt x="2061" y="10156"/>
                    <a:pt x="2061" y="10218"/>
                  </a:cubicBezTo>
                  <a:cubicBezTo>
                    <a:pt x="2061" y="10312"/>
                    <a:pt x="2093" y="10406"/>
                    <a:pt x="2124" y="10468"/>
                  </a:cubicBezTo>
                  <a:cubicBezTo>
                    <a:pt x="2155" y="10499"/>
                    <a:pt x="2186" y="10593"/>
                    <a:pt x="2218" y="10656"/>
                  </a:cubicBezTo>
                  <a:cubicBezTo>
                    <a:pt x="2218" y="10687"/>
                    <a:pt x="2249" y="10812"/>
                    <a:pt x="2249" y="10874"/>
                  </a:cubicBezTo>
                  <a:cubicBezTo>
                    <a:pt x="2280" y="10968"/>
                    <a:pt x="2280" y="11062"/>
                    <a:pt x="2311" y="11062"/>
                  </a:cubicBezTo>
                  <a:cubicBezTo>
                    <a:pt x="2343" y="11093"/>
                    <a:pt x="2374" y="11156"/>
                    <a:pt x="2405" y="11187"/>
                  </a:cubicBezTo>
                  <a:cubicBezTo>
                    <a:pt x="2436" y="11218"/>
                    <a:pt x="2468" y="11281"/>
                    <a:pt x="2468" y="11343"/>
                  </a:cubicBezTo>
                  <a:cubicBezTo>
                    <a:pt x="2499" y="11406"/>
                    <a:pt x="2530" y="11499"/>
                    <a:pt x="2561" y="11562"/>
                  </a:cubicBezTo>
                  <a:cubicBezTo>
                    <a:pt x="2561" y="11624"/>
                    <a:pt x="2686" y="11687"/>
                    <a:pt x="2811" y="11687"/>
                  </a:cubicBezTo>
                  <a:cubicBezTo>
                    <a:pt x="2936" y="11656"/>
                    <a:pt x="3155" y="11562"/>
                    <a:pt x="3280" y="11437"/>
                  </a:cubicBezTo>
                  <a:cubicBezTo>
                    <a:pt x="3343" y="11374"/>
                    <a:pt x="3343" y="11374"/>
                    <a:pt x="3343" y="11374"/>
                  </a:cubicBezTo>
                  <a:cubicBezTo>
                    <a:pt x="3468" y="11249"/>
                    <a:pt x="3561" y="11124"/>
                    <a:pt x="3561" y="11062"/>
                  </a:cubicBezTo>
                  <a:cubicBezTo>
                    <a:pt x="3530" y="10999"/>
                    <a:pt x="3561" y="10937"/>
                    <a:pt x="3624" y="10906"/>
                  </a:cubicBezTo>
                  <a:cubicBezTo>
                    <a:pt x="3655" y="10906"/>
                    <a:pt x="3718" y="10781"/>
                    <a:pt x="3718" y="10687"/>
                  </a:cubicBezTo>
                  <a:cubicBezTo>
                    <a:pt x="3749" y="10562"/>
                    <a:pt x="3811" y="10437"/>
                    <a:pt x="3874" y="10406"/>
                  </a:cubicBezTo>
                  <a:cubicBezTo>
                    <a:pt x="3936" y="10343"/>
                    <a:pt x="4030" y="10249"/>
                    <a:pt x="4061" y="10218"/>
                  </a:cubicBezTo>
                  <a:cubicBezTo>
                    <a:pt x="4093" y="10156"/>
                    <a:pt x="4124" y="10031"/>
                    <a:pt x="4124" y="9937"/>
                  </a:cubicBezTo>
                  <a:cubicBezTo>
                    <a:pt x="4124" y="9843"/>
                    <a:pt x="4093" y="9656"/>
                    <a:pt x="4093" y="9562"/>
                  </a:cubicBezTo>
                  <a:cubicBezTo>
                    <a:pt x="4061" y="9437"/>
                    <a:pt x="4124" y="9281"/>
                    <a:pt x="4186" y="9218"/>
                  </a:cubicBezTo>
                  <a:cubicBezTo>
                    <a:pt x="4249" y="9124"/>
                    <a:pt x="4343" y="9031"/>
                    <a:pt x="4405" y="8999"/>
                  </a:cubicBezTo>
                  <a:cubicBezTo>
                    <a:pt x="4436" y="8937"/>
                    <a:pt x="4530" y="8812"/>
                    <a:pt x="4593" y="8718"/>
                  </a:cubicBezTo>
                  <a:cubicBezTo>
                    <a:pt x="4686" y="8624"/>
                    <a:pt x="4749" y="8468"/>
                    <a:pt x="4811" y="8374"/>
                  </a:cubicBezTo>
                  <a:cubicBezTo>
                    <a:pt x="4843" y="8281"/>
                    <a:pt x="4780" y="8218"/>
                    <a:pt x="4655" y="8249"/>
                  </a:cubicBezTo>
                  <a:cubicBezTo>
                    <a:pt x="4530" y="8249"/>
                    <a:pt x="4405" y="8249"/>
                    <a:pt x="4374" y="8249"/>
                  </a:cubicBezTo>
                  <a:cubicBezTo>
                    <a:pt x="4343" y="8249"/>
                    <a:pt x="4280" y="8218"/>
                    <a:pt x="4249" y="8187"/>
                  </a:cubicBezTo>
                  <a:cubicBezTo>
                    <a:pt x="4218" y="8156"/>
                    <a:pt x="4155" y="8062"/>
                    <a:pt x="4124" y="7999"/>
                  </a:cubicBezTo>
                  <a:cubicBezTo>
                    <a:pt x="4061" y="7968"/>
                    <a:pt x="3999" y="7812"/>
                    <a:pt x="3936" y="7718"/>
                  </a:cubicBezTo>
                  <a:cubicBezTo>
                    <a:pt x="3874" y="7593"/>
                    <a:pt x="3780" y="7406"/>
                    <a:pt x="3718" y="7249"/>
                  </a:cubicBezTo>
                  <a:cubicBezTo>
                    <a:pt x="3655" y="7124"/>
                    <a:pt x="3624" y="6999"/>
                    <a:pt x="3624" y="6999"/>
                  </a:cubicBezTo>
                  <a:cubicBezTo>
                    <a:pt x="3655" y="6968"/>
                    <a:pt x="3686" y="6968"/>
                    <a:pt x="3718" y="6999"/>
                  </a:cubicBezTo>
                  <a:cubicBezTo>
                    <a:pt x="3718" y="7031"/>
                    <a:pt x="3780" y="7124"/>
                    <a:pt x="3843" y="7218"/>
                  </a:cubicBezTo>
                  <a:cubicBezTo>
                    <a:pt x="3905" y="7281"/>
                    <a:pt x="3936" y="7406"/>
                    <a:pt x="3968" y="7437"/>
                  </a:cubicBezTo>
                  <a:cubicBezTo>
                    <a:pt x="3968" y="7499"/>
                    <a:pt x="3999" y="7531"/>
                    <a:pt x="4030" y="7562"/>
                  </a:cubicBezTo>
                  <a:cubicBezTo>
                    <a:pt x="4061" y="7562"/>
                    <a:pt x="4093" y="7624"/>
                    <a:pt x="4124" y="7656"/>
                  </a:cubicBezTo>
                  <a:cubicBezTo>
                    <a:pt x="4155" y="7718"/>
                    <a:pt x="4186" y="7781"/>
                    <a:pt x="4218" y="7812"/>
                  </a:cubicBezTo>
                  <a:cubicBezTo>
                    <a:pt x="4249" y="7843"/>
                    <a:pt x="4280" y="7906"/>
                    <a:pt x="4280" y="7968"/>
                  </a:cubicBezTo>
                  <a:cubicBezTo>
                    <a:pt x="4311" y="7999"/>
                    <a:pt x="4374" y="8062"/>
                    <a:pt x="4436" y="8062"/>
                  </a:cubicBezTo>
                  <a:cubicBezTo>
                    <a:pt x="4499" y="8062"/>
                    <a:pt x="4593" y="8031"/>
                    <a:pt x="4655" y="7999"/>
                  </a:cubicBezTo>
                  <a:cubicBezTo>
                    <a:pt x="4718" y="7968"/>
                    <a:pt x="4780" y="7968"/>
                    <a:pt x="4811" y="7968"/>
                  </a:cubicBezTo>
                  <a:cubicBezTo>
                    <a:pt x="4843" y="7968"/>
                    <a:pt x="4905" y="7937"/>
                    <a:pt x="4936" y="7906"/>
                  </a:cubicBezTo>
                  <a:cubicBezTo>
                    <a:pt x="4968" y="7906"/>
                    <a:pt x="5030" y="7874"/>
                    <a:pt x="5061" y="7843"/>
                  </a:cubicBezTo>
                  <a:cubicBezTo>
                    <a:pt x="5093" y="7812"/>
                    <a:pt x="5155" y="7781"/>
                    <a:pt x="5218" y="7749"/>
                  </a:cubicBezTo>
                  <a:cubicBezTo>
                    <a:pt x="5249" y="7687"/>
                    <a:pt x="5311" y="7656"/>
                    <a:pt x="5311" y="7593"/>
                  </a:cubicBezTo>
                  <a:cubicBezTo>
                    <a:pt x="5343" y="7562"/>
                    <a:pt x="5374" y="7531"/>
                    <a:pt x="5405" y="7499"/>
                  </a:cubicBezTo>
                  <a:cubicBezTo>
                    <a:pt x="5436" y="7468"/>
                    <a:pt x="5405" y="7406"/>
                    <a:pt x="5343" y="7343"/>
                  </a:cubicBezTo>
                  <a:cubicBezTo>
                    <a:pt x="5249" y="7281"/>
                    <a:pt x="5186" y="7249"/>
                    <a:pt x="5124" y="7249"/>
                  </a:cubicBezTo>
                  <a:cubicBezTo>
                    <a:pt x="5093" y="7249"/>
                    <a:pt x="5030" y="7218"/>
                    <a:pt x="4968" y="7218"/>
                  </a:cubicBezTo>
                  <a:cubicBezTo>
                    <a:pt x="4905" y="7218"/>
                    <a:pt x="4811" y="7124"/>
                    <a:pt x="4718" y="7062"/>
                  </a:cubicBezTo>
                  <a:cubicBezTo>
                    <a:pt x="4655" y="6968"/>
                    <a:pt x="4624" y="6874"/>
                    <a:pt x="4655" y="6843"/>
                  </a:cubicBezTo>
                  <a:cubicBezTo>
                    <a:pt x="4686" y="6812"/>
                    <a:pt x="4780" y="6874"/>
                    <a:pt x="4811" y="6937"/>
                  </a:cubicBezTo>
                  <a:cubicBezTo>
                    <a:pt x="4874" y="6999"/>
                    <a:pt x="4968" y="7062"/>
                    <a:pt x="5061" y="7062"/>
                  </a:cubicBezTo>
                  <a:cubicBezTo>
                    <a:pt x="5124" y="7062"/>
                    <a:pt x="5186" y="7062"/>
                    <a:pt x="5218" y="7093"/>
                  </a:cubicBezTo>
                  <a:cubicBezTo>
                    <a:pt x="5249" y="7093"/>
                    <a:pt x="5343" y="7124"/>
                    <a:pt x="5405" y="7124"/>
                  </a:cubicBezTo>
                  <a:cubicBezTo>
                    <a:pt x="5468" y="7124"/>
                    <a:pt x="5624" y="7124"/>
                    <a:pt x="5718" y="7156"/>
                  </a:cubicBezTo>
                  <a:cubicBezTo>
                    <a:pt x="5811" y="7156"/>
                    <a:pt x="5874" y="7187"/>
                    <a:pt x="5905" y="7218"/>
                  </a:cubicBezTo>
                  <a:cubicBezTo>
                    <a:pt x="5936" y="7249"/>
                    <a:pt x="5999" y="7281"/>
                    <a:pt x="6061" y="7312"/>
                  </a:cubicBezTo>
                  <a:cubicBezTo>
                    <a:pt x="6124" y="7312"/>
                    <a:pt x="6155" y="7343"/>
                    <a:pt x="6124" y="7374"/>
                  </a:cubicBezTo>
                  <a:cubicBezTo>
                    <a:pt x="6093" y="7374"/>
                    <a:pt x="6093" y="7437"/>
                    <a:pt x="6124" y="7468"/>
                  </a:cubicBezTo>
                  <a:cubicBezTo>
                    <a:pt x="6155" y="7531"/>
                    <a:pt x="6218" y="7531"/>
                    <a:pt x="6280" y="7499"/>
                  </a:cubicBezTo>
                  <a:cubicBezTo>
                    <a:pt x="6343" y="7499"/>
                    <a:pt x="6374" y="7531"/>
                    <a:pt x="6374" y="7593"/>
                  </a:cubicBezTo>
                  <a:cubicBezTo>
                    <a:pt x="6343" y="7687"/>
                    <a:pt x="6374" y="7781"/>
                    <a:pt x="6405" y="7843"/>
                  </a:cubicBezTo>
                  <a:cubicBezTo>
                    <a:pt x="6436" y="7937"/>
                    <a:pt x="6499" y="8031"/>
                    <a:pt x="6530" y="8093"/>
                  </a:cubicBezTo>
                  <a:cubicBezTo>
                    <a:pt x="6593" y="8156"/>
                    <a:pt x="6593" y="8249"/>
                    <a:pt x="6593" y="8312"/>
                  </a:cubicBezTo>
                  <a:cubicBezTo>
                    <a:pt x="6593" y="8343"/>
                    <a:pt x="6593" y="8406"/>
                    <a:pt x="6624" y="8406"/>
                  </a:cubicBezTo>
                  <a:cubicBezTo>
                    <a:pt x="6655" y="8437"/>
                    <a:pt x="6718" y="8437"/>
                    <a:pt x="6749" y="8406"/>
                  </a:cubicBezTo>
                  <a:cubicBezTo>
                    <a:pt x="6780" y="8374"/>
                    <a:pt x="6843" y="8406"/>
                    <a:pt x="6843" y="8468"/>
                  </a:cubicBezTo>
                  <a:cubicBezTo>
                    <a:pt x="6843" y="8499"/>
                    <a:pt x="6874" y="8562"/>
                    <a:pt x="6905" y="8562"/>
                  </a:cubicBezTo>
                  <a:cubicBezTo>
                    <a:pt x="6968" y="8562"/>
                    <a:pt x="6999" y="8531"/>
                    <a:pt x="6968" y="8499"/>
                  </a:cubicBezTo>
                  <a:cubicBezTo>
                    <a:pt x="6968" y="8437"/>
                    <a:pt x="6936" y="8374"/>
                    <a:pt x="6905" y="8312"/>
                  </a:cubicBezTo>
                  <a:cubicBezTo>
                    <a:pt x="6905" y="8249"/>
                    <a:pt x="6874" y="8156"/>
                    <a:pt x="6905" y="8093"/>
                  </a:cubicBezTo>
                  <a:cubicBezTo>
                    <a:pt x="6905" y="8031"/>
                    <a:pt x="7030" y="7874"/>
                    <a:pt x="7124" y="7781"/>
                  </a:cubicBezTo>
                  <a:cubicBezTo>
                    <a:pt x="7155" y="7749"/>
                    <a:pt x="7155" y="7749"/>
                    <a:pt x="7155" y="7749"/>
                  </a:cubicBezTo>
                  <a:cubicBezTo>
                    <a:pt x="7280" y="7624"/>
                    <a:pt x="7436" y="7499"/>
                    <a:pt x="7499" y="7499"/>
                  </a:cubicBezTo>
                  <a:cubicBezTo>
                    <a:pt x="7561" y="7499"/>
                    <a:pt x="7624" y="7468"/>
                    <a:pt x="7686" y="7437"/>
                  </a:cubicBezTo>
                  <a:cubicBezTo>
                    <a:pt x="7718" y="7437"/>
                    <a:pt x="7749" y="7468"/>
                    <a:pt x="7749" y="7499"/>
                  </a:cubicBezTo>
                  <a:cubicBezTo>
                    <a:pt x="7749" y="7531"/>
                    <a:pt x="7780" y="7593"/>
                    <a:pt x="7811" y="7624"/>
                  </a:cubicBezTo>
                  <a:cubicBezTo>
                    <a:pt x="7874" y="7656"/>
                    <a:pt x="7905" y="7718"/>
                    <a:pt x="7905" y="7781"/>
                  </a:cubicBezTo>
                  <a:cubicBezTo>
                    <a:pt x="7905" y="7812"/>
                    <a:pt x="7936" y="7843"/>
                    <a:pt x="7968" y="7843"/>
                  </a:cubicBezTo>
                  <a:cubicBezTo>
                    <a:pt x="7999" y="7843"/>
                    <a:pt x="8061" y="7874"/>
                    <a:pt x="8093" y="7906"/>
                  </a:cubicBezTo>
                  <a:cubicBezTo>
                    <a:pt x="8124" y="7937"/>
                    <a:pt x="8155" y="8062"/>
                    <a:pt x="8155" y="8156"/>
                  </a:cubicBezTo>
                  <a:cubicBezTo>
                    <a:pt x="8155" y="8249"/>
                    <a:pt x="8186" y="8374"/>
                    <a:pt x="8218" y="8468"/>
                  </a:cubicBezTo>
                  <a:cubicBezTo>
                    <a:pt x="8249" y="8531"/>
                    <a:pt x="8280" y="8624"/>
                    <a:pt x="8280" y="8656"/>
                  </a:cubicBezTo>
                  <a:cubicBezTo>
                    <a:pt x="8311" y="8718"/>
                    <a:pt x="8311" y="8781"/>
                    <a:pt x="8343" y="8812"/>
                  </a:cubicBezTo>
                  <a:cubicBezTo>
                    <a:pt x="8374" y="8843"/>
                    <a:pt x="8343" y="8843"/>
                    <a:pt x="8311" y="8812"/>
                  </a:cubicBezTo>
                  <a:cubicBezTo>
                    <a:pt x="8249" y="8812"/>
                    <a:pt x="8186" y="8781"/>
                    <a:pt x="8155" y="8749"/>
                  </a:cubicBezTo>
                  <a:cubicBezTo>
                    <a:pt x="8124" y="8718"/>
                    <a:pt x="8061" y="8687"/>
                    <a:pt x="8061" y="8687"/>
                  </a:cubicBezTo>
                  <a:cubicBezTo>
                    <a:pt x="8030" y="8687"/>
                    <a:pt x="8030" y="8718"/>
                    <a:pt x="8061" y="8812"/>
                  </a:cubicBezTo>
                  <a:cubicBezTo>
                    <a:pt x="8061" y="8874"/>
                    <a:pt x="8155" y="8968"/>
                    <a:pt x="8218" y="9031"/>
                  </a:cubicBezTo>
                  <a:cubicBezTo>
                    <a:pt x="8280" y="9093"/>
                    <a:pt x="8374" y="9187"/>
                    <a:pt x="8405" y="9249"/>
                  </a:cubicBezTo>
                  <a:cubicBezTo>
                    <a:pt x="8468" y="9312"/>
                    <a:pt x="8530" y="9406"/>
                    <a:pt x="8561" y="9437"/>
                  </a:cubicBezTo>
                  <a:cubicBezTo>
                    <a:pt x="8593" y="9468"/>
                    <a:pt x="8686" y="9531"/>
                    <a:pt x="8718" y="9562"/>
                  </a:cubicBezTo>
                  <a:cubicBezTo>
                    <a:pt x="8780" y="9593"/>
                    <a:pt x="8874" y="9624"/>
                    <a:pt x="8905" y="9624"/>
                  </a:cubicBezTo>
                  <a:cubicBezTo>
                    <a:pt x="8936" y="9624"/>
                    <a:pt x="8999" y="9624"/>
                    <a:pt x="9061" y="9656"/>
                  </a:cubicBezTo>
                  <a:cubicBezTo>
                    <a:pt x="9093" y="9656"/>
                    <a:pt x="9155" y="9656"/>
                    <a:pt x="9186" y="9656"/>
                  </a:cubicBezTo>
                  <a:cubicBezTo>
                    <a:pt x="9218" y="9656"/>
                    <a:pt x="9280" y="9687"/>
                    <a:pt x="9343" y="9687"/>
                  </a:cubicBezTo>
                  <a:cubicBezTo>
                    <a:pt x="9374" y="9687"/>
                    <a:pt x="9468" y="9687"/>
                    <a:pt x="9499" y="9687"/>
                  </a:cubicBezTo>
                  <a:cubicBezTo>
                    <a:pt x="9561" y="9687"/>
                    <a:pt x="9624" y="9718"/>
                    <a:pt x="9655" y="9749"/>
                  </a:cubicBezTo>
                  <a:cubicBezTo>
                    <a:pt x="9686" y="9781"/>
                    <a:pt x="9749" y="9749"/>
                    <a:pt x="9780" y="9718"/>
                  </a:cubicBezTo>
                  <a:cubicBezTo>
                    <a:pt x="9811" y="9687"/>
                    <a:pt x="9843" y="9687"/>
                    <a:pt x="9874" y="9687"/>
                  </a:cubicBezTo>
                  <a:cubicBezTo>
                    <a:pt x="9905" y="9687"/>
                    <a:pt x="9936" y="9718"/>
                    <a:pt x="9936" y="9749"/>
                  </a:cubicBezTo>
                  <a:cubicBezTo>
                    <a:pt x="9936" y="9781"/>
                    <a:pt x="9999" y="9781"/>
                    <a:pt x="10030" y="9749"/>
                  </a:cubicBezTo>
                  <a:cubicBezTo>
                    <a:pt x="10061" y="9718"/>
                    <a:pt x="10155" y="9687"/>
                    <a:pt x="10186" y="9656"/>
                  </a:cubicBezTo>
                  <a:cubicBezTo>
                    <a:pt x="10218" y="9656"/>
                    <a:pt x="10218" y="9624"/>
                    <a:pt x="10155" y="9624"/>
                  </a:cubicBezTo>
                  <a:cubicBezTo>
                    <a:pt x="10124" y="9624"/>
                    <a:pt x="9999" y="9624"/>
                    <a:pt x="9936" y="9593"/>
                  </a:cubicBezTo>
                  <a:cubicBezTo>
                    <a:pt x="9874" y="9593"/>
                    <a:pt x="9811" y="9593"/>
                    <a:pt x="9780" y="9624"/>
                  </a:cubicBezTo>
                  <a:cubicBezTo>
                    <a:pt x="9749" y="9624"/>
                    <a:pt x="9624" y="9624"/>
                    <a:pt x="9530" y="9593"/>
                  </a:cubicBezTo>
                  <a:cubicBezTo>
                    <a:pt x="9405" y="9562"/>
                    <a:pt x="9311" y="9531"/>
                    <a:pt x="9280" y="9531"/>
                  </a:cubicBezTo>
                  <a:cubicBezTo>
                    <a:pt x="9249" y="9499"/>
                    <a:pt x="9186" y="9499"/>
                    <a:pt x="9124" y="9499"/>
                  </a:cubicBezTo>
                  <a:cubicBezTo>
                    <a:pt x="9093" y="9499"/>
                    <a:pt x="8999" y="9468"/>
                    <a:pt x="8968" y="9468"/>
                  </a:cubicBezTo>
                  <a:cubicBezTo>
                    <a:pt x="8905" y="9468"/>
                    <a:pt x="8843" y="9468"/>
                    <a:pt x="8811" y="9468"/>
                  </a:cubicBezTo>
                  <a:cubicBezTo>
                    <a:pt x="8749" y="9468"/>
                    <a:pt x="8718" y="9406"/>
                    <a:pt x="8718" y="9374"/>
                  </a:cubicBezTo>
                  <a:cubicBezTo>
                    <a:pt x="8718" y="9312"/>
                    <a:pt x="8780" y="9249"/>
                    <a:pt x="8811" y="9249"/>
                  </a:cubicBezTo>
                  <a:cubicBezTo>
                    <a:pt x="8874" y="9249"/>
                    <a:pt x="8811" y="9218"/>
                    <a:pt x="8718" y="9187"/>
                  </a:cubicBezTo>
                  <a:cubicBezTo>
                    <a:pt x="8655" y="9124"/>
                    <a:pt x="8561" y="9062"/>
                    <a:pt x="8561" y="9031"/>
                  </a:cubicBezTo>
                  <a:cubicBezTo>
                    <a:pt x="8561" y="8999"/>
                    <a:pt x="8530" y="8906"/>
                    <a:pt x="8530" y="8874"/>
                  </a:cubicBezTo>
                  <a:cubicBezTo>
                    <a:pt x="8530" y="8812"/>
                    <a:pt x="8530" y="8749"/>
                    <a:pt x="8530" y="8718"/>
                  </a:cubicBezTo>
                  <a:cubicBezTo>
                    <a:pt x="8530" y="8687"/>
                    <a:pt x="8499" y="8624"/>
                    <a:pt x="8468" y="8593"/>
                  </a:cubicBezTo>
                  <a:cubicBezTo>
                    <a:pt x="8436" y="8562"/>
                    <a:pt x="8374" y="8499"/>
                    <a:pt x="8343" y="8437"/>
                  </a:cubicBezTo>
                  <a:cubicBezTo>
                    <a:pt x="8311" y="8406"/>
                    <a:pt x="8311" y="8312"/>
                    <a:pt x="8311" y="8249"/>
                  </a:cubicBezTo>
                  <a:cubicBezTo>
                    <a:pt x="8311" y="8187"/>
                    <a:pt x="8343" y="8124"/>
                    <a:pt x="8374" y="8124"/>
                  </a:cubicBezTo>
                  <a:cubicBezTo>
                    <a:pt x="8405" y="8124"/>
                    <a:pt x="8468" y="8187"/>
                    <a:pt x="8530" y="8249"/>
                  </a:cubicBezTo>
                  <a:cubicBezTo>
                    <a:pt x="8561" y="8312"/>
                    <a:pt x="8624" y="8374"/>
                    <a:pt x="8655" y="8374"/>
                  </a:cubicBezTo>
                  <a:cubicBezTo>
                    <a:pt x="8655" y="8374"/>
                    <a:pt x="8718" y="8343"/>
                    <a:pt x="8780" y="8312"/>
                  </a:cubicBezTo>
                  <a:cubicBezTo>
                    <a:pt x="8843" y="8281"/>
                    <a:pt x="8905" y="8249"/>
                    <a:pt x="8936" y="8218"/>
                  </a:cubicBezTo>
                  <a:cubicBezTo>
                    <a:pt x="8936" y="8187"/>
                    <a:pt x="8968" y="8093"/>
                    <a:pt x="8968" y="8031"/>
                  </a:cubicBezTo>
                  <a:cubicBezTo>
                    <a:pt x="8936" y="7937"/>
                    <a:pt x="8905" y="7843"/>
                    <a:pt x="8843" y="7812"/>
                  </a:cubicBezTo>
                  <a:cubicBezTo>
                    <a:pt x="8811" y="7781"/>
                    <a:pt x="8749" y="7749"/>
                    <a:pt x="8749" y="7718"/>
                  </a:cubicBezTo>
                  <a:cubicBezTo>
                    <a:pt x="8749" y="7656"/>
                    <a:pt x="8780" y="7624"/>
                    <a:pt x="8843" y="7562"/>
                  </a:cubicBezTo>
                  <a:cubicBezTo>
                    <a:pt x="8874" y="7531"/>
                    <a:pt x="8936" y="7531"/>
                    <a:pt x="8936" y="7593"/>
                  </a:cubicBezTo>
                  <a:cubicBezTo>
                    <a:pt x="8936" y="7624"/>
                    <a:pt x="8936" y="7687"/>
                    <a:pt x="8968" y="7687"/>
                  </a:cubicBezTo>
                  <a:cubicBezTo>
                    <a:pt x="8999" y="7687"/>
                    <a:pt x="9030" y="7656"/>
                    <a:pt x="9061" y="7593"/>
                  </a:cubicBezTo>
                  <a:cubicBezTo>
                    <a:pt x="9093" y="7562"/>
                    <a:pt x="9155" y="7499"/>
                    <a:pt x="9186" y="7468"/>
                  </a:cubicBezTo>
                  <a:cubicBezTo>
                    <a:pt x="9218" y="7437"/>
                    <a:pt x="9280" y="7406"/>
                    <a:pt x="9343" y="7406"/>
                  </a:cubicBezTo>
                  <a:cubicBezTo>
                    <a:pt x="9405" y="7406"/>
                    <a:pt x="9561" y="7312"/>
                    <a:pt x="9655" y="7187"/>
                  </a:cubicBezTo>
                  <a:cubicBezTo>
                    <a:pt x="9749" y="7093"/>
                    <a:pt x="9811" y="6906"/>
                    <a:pt x="9811" y="6812"/>
                  </a:cubicBezTo>
                  <a:cubicBezTo>
                    <a:pt x="9811" y="6687"/>
                    <a:pt x="9780" y="6562"/>
                    <a:pt x="9780" y="6499"/>
                  </a:cubicBezTo>
                  <a:cubicBezTo>
                    <a:pt x="9749" y="6468"/>
                    <a:pt x="9749" y="6406"/>
                    <a:pt x="9749" y="6374"/>
                  </a:cubicBezTo>
                  <a:cubicBezTo>
                    <a:pt x="9780" y="6343"/>
                    <a:pt x="9811" y="6281"/>
                    <a:pt x="9843" y="6281"/>
                  </a:cubicBezTo>
                  <a:cubicBezTo>
                    <a:pt x="9905" y="6249"/>
                    <a:pt x="9936" y="6218"/>
                    <a:pt x="9936" y="6156"/>
                  </a:cubicBezTo>
                  <a:cubicBezTo>
                    <a:pt x="9968" y="6124"/>
                    <a:pt x="9905" y="6124"/>
                    <a:pt x="9843" y="6124"/>
                  </a:cubicBezTo>
                  <a:cubicBezTo>
                    <a:pt x="9749" y="6156"/>
                    <a:pt x="9655" y="6156"/>
                    <a:pt x="9655" y="6156"/>
                  </a:cubicBezTo>
                  <a:cubicBezTo>
                    <a:pt x="9624" y="6124"/>
                    <a:pt x="9655" y="6093"/>
                    <a:pt x="9686" y="6031"/>
                  </a:cubicBezTo>
                  <a:cubicBezTo>
                    <a:pt x="9718" y="5999"/>
                    <a:pt x="9780" y="5968"/>
                    <a:pt x="9780" y="5999"/>
                  </a:cubicBezTo>
                  <a:cubicBezTo>
                    <a:pt x="9780" y="6031"/>
                    <a:pt x="9843" y="6031"/>
                    <a:pt x="9936" y="5999"/>
                  </a:cubicBezTo>
                  <a:cubicBezTo>
                    <a:pt x="9999" y="5968"/>
                    <a:pt x="10061" y="5968"/>
                    <a:pt x="10093" y="6031"/>
                  </a:cubicBezTo>
                  <a:cubicBezTo>
                    <a:pt x="10093" y="6062"/>
                    <a:pt x="10124" y="6156"/>
                    <a:pt x="10124" y="6218"/>
                  </a:cubicBezTo>
                  <a:cubicBezTo>
                    <a:pt x="10124" y="6312"/>
                    <a:pt x="10155" y="6374"/>
                    <a:pt x="10186" y="6406"/>
                  </a:cubicBezTo>
                  <a:cubicBezTo>
                    <a:pt x="10186" y="6406"/>
                    <a:pt x="10249" y="6437"/>
                    <a:pt x="10280" y="6437"/>
                  </a:cubicBezTo>
                  <a:cubicBezTo>
                    <a:pt x="10311" y="6437"/>
                    <a:pt x="10343" y="6406"/>
                    <a:pt x="10374" y="6374"/>
                  </a:cubicBezTo>
                  <a:cubicBezTo>
                    <a:pt x="10374" y="6343"/>
                    <a:pt x="10374" y="6281"/>
                    <a:pt x="10374" y="6187"/>
                  </a:cubicBezTo>
                  <a:cubicBezTo>
                    <a:pt x="10343" y="6124"/>
                    <a:pt x="10343" y="6031"/>
                    <a:pt x="10343" y="5999"/>
                  </a:cubicBezTo>
                  <a:cubicBezTo>
                    <a:pt x="10343" y="5968"/>
                    <a:pt x="10343" y="5906"/>
                    <a:pt x="10374" y="5874"/>
                  </a:cubicBezTo>
                  <a:cubicBezTo>
                    <a:pt x="10405" y="5812"/>
                    <a:pt x="10468" y="5781"/>
                    <a:pt x="10530" y="5749"/>
                  </a:cubicBezTo>
                  <a:cubicBezTo>
                    <a:pt x="10624" y="5749"/>
                    <a:pt x="10718" y="5687"/>
                    <a:pt x="10780" y="5624"/>
                  </a:cubicBezTo>
                  <a:cubicBezTo>
                    <a:pt x="10843" y="5563"/>
                    <a:pt x="10905" y="5469"/>
                    <a:pt x="10936" y="5407"/>
                  </a:cubicBezTo>
                  <a:cubicBezTo>
                    <a:pt x="10968" y="5375"/>
                    <a:pt x="11030" y="5282"/>
                    <a:pt x="11093" y="5250"/>
                  </a:cubicBezTo>
                  <a:cubicBezTo>
                    <a:pt x="11155" y="5188"/>
                    <a:pt x="11218" y="5063"/>
                    <a:pt x="11186" y="5000"/>
                  </a:cubicBezTo>
                  <a:cubicBezTo>
                    <a:pt x="11186" y="4907"/>
                    <a:pt x="11218" y="4813"/>
                    <a:pt x="11218" y="4750"/>
                  </a:cubicBezTo>
                  <a:cubicBezTo>
                    <a:pt x="11249" y="4719"/>
                    <a:pt x="11249" y="4625"/>
                    <a:pt x="11218" y="4563"/>
                  </a:cubicBezTo>
                  <a:cubicBezTo>
                    <a:pt x="11186" y="4532"/>
                    <a:pt x="11124" y="4469"/>
                    <a:pt x="11093" y="4469"/>
                  </a:cubicBezTo>
                  <a:cubicBezTo>
                    <a:pt x="11030" y="4469"/>
                    <a:pt x="10968" y="4438"/>
                    <a:pt x="10936" y="4407"/>
                  </a:cubicBezTo>
                  <a:cubicBezTo>
                    <a:pt x="10874" y="4375"/>
                    <a:pt x="10936" y="4250"/>
                    <a:pt x="11030" y="4094"/>
                  </a:cubicBezTo>
                  <a:cubicBezTo>
                    <a:pt x="11030" y="4063"/>
                    <a:pt x="11030" y="4063"/>
                    <a:pt x="11030" y="4063"/>
                  </a:cubicBezTo>
                  <a:cubicBezTo>
                    <a:pt x="11124" y="3938"/>
                    <a:pt x="11280" y="3813"/>
                    <a:pt x="11343" y="3813"/>
                  </a:cubicBezTo>
                  <a:cubicBezTo>
                    <a:pt x="11436" y="3813"/>
                    <a:pt x="11530" y="3813"/>
                    <a:pt x="11593" y="3782"/>
                  </a:cubicBezTo>
                  <a:cubicBezTo>
                    <a:pt x="11655" y="3782"/>
                    <a:pt x="11749" y="3782"/>
                    <a:pt x="11780" y="3750"/>
                  </a:cubicBezTo>
                  <a:cubicBezTo>
                    <a:pt x="11811" y="3719"/>
                    <a:pt x="11843" y="3719"/>
                    <a:pt x="11874" y="3750"/>
                  </a:cubicBezTo>
                  <a:cubicBezTo>
                    <a:pt x="11874" y="3782"/>
                    <a:pt x="11936" y="3813"/>
                    <a:pt x="11936" y="3844"/>
                  </a:cubicBezTo>
                  <a:cubicBezTo>
                    <a:pt x="11967" y="3844"/>
                    <a:pt x="12030" y="3844"/>
                    <a:pt x="12093" y="3844"/>
                  </a:cubicBezTo>
                  <a:cubicBezTo>
                    <a:pt x="12155" y="3844"/>
                    <a:pt x="12218" y="3813"/>
                    <a:pt x="12186" y="3782"/>
                  </a:cubicBezTo>
                  <a:cubicBezTo>
                    <a:pt x="12186" y="3750"/>
                    <a:pt x="12218" y="3657"/>
                    <a:pt x="12280" y="3594"/>
                  </a:cubicBezTo>
                  <a:cubicBezTo>
                    <a:pt x="12311" y="3500"/>
                    <a:pt x="12374" y="3438"/>
                    <a:pt x="12436" y="3438"/>
                  </a:cubicBezTo>
                  <a:cubicBezTo>
                    <a:pt x="12468" y="3407"/>
                    <a:pt x="12499" y="3438"/>
                    <a:pt x="12530" y="3469"/>
                  </a:cubicBezTo>
                  <a:cubicBezTo>
                    <a:pt x="12530" y="3500"/>
                    <a:pt x="12561" y="3532"/>
                    <a:pt x="12593" y="3532"/>
                  </a:cubicBezTo>
                  <a:cubicBezTo>
                    <a:pt x="12593" y="3532"/>
                    <a:pt x="12655" y="3469"/>
                    <a:pt x="12717" y="3438"/>
                  </a:cubicBezTo>
                  <a:cubicBezTo>
                    <a:pt x="12780" y="3375"/>
                    <a:pt x="12811" y="3375"/>
                    <a:pt x="12811" y="3407"/>
                  </a:cubicBezTo>
                  <a:cubicBezTo>
                    <a:pt x="12811" y="3438"/>
                    <a:pt x="12780" y="3500"/>
                    <a:pt x="12749" y="3532"/>
                  </a:cubicBezTo>
                  <a:cubicBezTo>
                    <a:pt x="12717" y="3594"/>
                    <a:pt x="12655" y="3688"/>
                    <a:pt x="12593" y="3782"/>
                  </a:cubicBezTo>
                  <a:cubicBezTo>
                    <a:pt x="12530" y="3844"/>
                    <a:pt x="12436" y="3938"/>
                    <a:pt x="12405" y="3938"/>
                  </a:cubicBezTo>
                  <a:cubicBezTo>
                    <a:pt x="12374" y="3969"/>
                    <a:pt x="12311" y="4000"/>
                    <a:pt x="12280" y="4032"/>
                  </a:cubicBezTo>
                  <a:cubicBezTo>
                    <a:pt x="12249" y="4063"/>
                    <a:pt x="12218" y="4188"/>
                    <a:pt x="12218" y="4375"/>
                  </a:cubicBezTo>
                  <a:cubicBezTo>
                    <a:pt x="12218" y="4500"/>
                    <a:pt x="12218" y="4500"/>
                    <a:pt x="12218" y="4500"/>
                  </a:cubicBezTo>
                  <a:cubicBezTo>
                    <a:pt x="12218" y="4657"/>
                    <a:pt x="12186" y="4844"/>
                    <a:pt x="12155" y="4907"/>
                  </a:cubicBezTo>
                  <a:cubicBezTo>
                    <a:pt x="12124" y="4969"/>
                    <a:pt x="12155" y="5000"/>
                    <a:pt x="12218" y="4938"/>
                  </a:cubicBezTo>
                  <a:cubicBezTo>
                    <a:pt x="12280" y="4907"/>
                    <a:pt x="12342" y="4844"/>
                    <a:pt x="12374" y="4782"/>
                  </a:cubicBezTo>
                  <a:cubicBezTo>
                    <a:pt x="12405" y="4719"/>
                    <a:pt x="12436" y="4657"/>
                    <a:pt x="12468" y="4625"/>
                  </a:cubicBezTo>
                  <a:cubicBezTo>
                    <a:pt x="12499" y="4594"/>
                    <a:pt x="12530" y="4563"/>
                    <a:pt x="12561" y="4500"/>
                  </a:cubicBezTo>
                  <a:cubicBezTo>
                    <a:pt x="12561" y="4438"/>
                    <a:pt x="12624" y="4407"/>
                    <a:pt x="12655" y="4407"/>
                  </a:cubicBezTo>
                  <a:cubicBezTo>
                    <a:pt x="12686" y="4407"/>
                    <a:pt x="12717" y="4344"/>
                    <a:pt x="12717" y="4282"/>
                  </a:cubicBezTo>
                  <a:cubicBezTo>
                    <a:pt x="12717" y="4250"/>
                    <a:pt x="12749" y="4188"/>
                    <a:pt x="12780" y="4157"/>
                  </a:cubicBezTo>
                  <a:cubicBezTo>
                    <a:pt x="12843" y="4157"/>
                    <a:pt x="12843" y="4125"/>
                    <a:pt x="12811" y="4094"/>
                  </a:cubicBezTo>
                  <a:cubicBezTo>
                    <a:pt x="12811" y="4063"/>
                    <a:pt x="12780" y="4000"/>
                    <a:pt x="12780" y="3938"/>
                  </a:cubicBezTo>
                  <a:cubicBezTo>
                    <a:pt x="12780" y="3875"/>
                    <a:pt x="12780" y="3782"/>
                    <a:pt x="12811" y="3782"/>
                  </a:cubicBezTo>
                  <a:cubicBezTo>
                    <a:pt x="12843" y="3750"/>
                    <a:pt x="12905" y="3719"/>
                    <a:pt x="12905" y="3719"/>
                  </a:cubicBezTo>
                  <a:cubicBezTo>
                    <a:pt x="12936" y="3688"/>
                    <a:pt x="12999" y="3688"/>
                    <a:pt x="13061" y="3688"/>
                  </a:cubicBezTo>
                  <a:cubicBezTo>
                    <a:pt x="13124" y="3657"/>
                    <a:pt x="13186" y="3688"/>
                    <a:pt x="13218" y="3688"/>
                  </a:cubicBezTo>
                  <a:cubicBezTo>
                    <a:pt x="13249" y="3719"/>
                    <a:pt x="13280" y="3688"/>
                    <a:pt x="13311" y="3657"/>
                  </a:cubicBezTo>
                  <a:cubicBezTo>
                    <a:pt x="13311" y="3625"/>
                    <a:pt x="13374" y="3563"/>
                    <a:pt x="13436" y="3532"/>
                  </a:cubicBezTo>
                  <a:cubicBezTo>
                    <a:pt x="13499" y="3532"/>
                    <a:pt x="13592" y="3469"/>
                    <a:pt x="13655" y="3407"/>
                  </a:cubicBezTo>
                  <a:cubicBezTo>
                    <a:pt x="13686" y="3375"/>
                    <a:pt x="13780" y="3344"/>
                    <a:pt x="13843" y="3344"/>
                  </a:cubicBezTo>
                  <a:cubicBezTo>
                    <a:pt x="13874" y="3375"/>
                    <a:pt x="13936" y="3344"/>
                    <a:pt x="13936" y="3282"/>
                  </a:cubicBezTo>
                  <a:cubicBezTo>
                    <a:pt x="13936" y="3250"/>
                    <a:pt x="13936" y="3157"/>
                    <a:pt x="13905" y="3094"/>
                  </a:cubicBezTo>
                  <a:cubicBezTo>
                    <a:pt x="13905" y="3032"/>
                    <a:pt x="13905" y="2969"/>
                    <a:pt x="13936" y="2938"/>
                  </a:cubicBezTo>
                  <a:cubicBezTo>
                    <a:pt x="13967" y="2875"/>
                    <a:pt x="13999" y="2844"/>
                    <a:pt x="13999" y="2813"/>
                  </a:cubicBezTo>
                  <a:cubicBezTo>
                    <a:pt x="13999" y="2813"/>
                    <a:pt x="14030" y="2750"/>
                    <a:pt x="14030" y="2719"/>
                  </a:cubicBezTo>
                  <a:cubicBezTo>
                    <a:pt x="14030" y="2688"/>
                    <a:pt x="14061" y="2688"/>
                    <a:pt x="14093" y="2750"/>
                  </a:cubicBezTo>
                  <a:cubicBezTo>
                    <a:pt x="14093" y="2782"/>
                    <a:pt x="14155" y="2844"/>
                    <a:pt x="14186" y="2844"/>
                  </a:cubicBezTo>
                  <a:cubicBezTo>
                    <a:pt x="14218" y="2844"/>
                    <a:pt x="14249" y="2875"/>
                    <a:pt x="14249" y="2907"/>
                  </a:cubicBezTo>
                  <a:cubicBezTo>
                    <a:pt x="14249" y="2938"/>
                    <a:pt x="14280" y="2969"/>
                    <a:pt x="14311" y="2969"/>
                  </a:cubicBezTo>
                  <a:cubicBezTo>
                    <a:pt x="14342" y="2969"/>
                    <a:pt x="14374" y="3000"/>
                    <a:pt x="14405" y="3000"/>
                  </a:cubicBezTo>
                  <a:cubicBezTo>
                    <a:pt x="14436" y="3032"/>
                    <a:pt x="14468" y="3000"/>
                    <a:pt x="14499" y="2938"/>
                  </a:cubicBezTo>
                  <a:cubicBezTo>
                    <a:pt x="14530" y="2875"/>
                    <a:pt x="14593" y="2813"/>
                    <a:pt x="14655" y="2782"/>
                  </a:cubicBezTo>
                  <a:cubicBezTo>
                    <a:pt x="14686" y="2750"/>
                    <a:pt x="14686" y="2657"/>
                    <a:pt x="14624" y="2625"/>
                  </a:cubicBezTo>
                  <a:close/>
                  <a:moveTo>
                    <a:pt x="3999" y="5812"/>
                  </a:moveTo>
                  <a:lnTo>
                    <a:pt x="3999" y="5812"/>
                  </a:lnTo>
                  <a:cubicBezTo>
                    <a:pt x="3905" y="5812"/>
                    <a:pt x="3780" y="5781"/>
                    <a:pt x="3718" y="5781"/>
                  </a:cubicBezTo>
                  <a:cubicBezTo>
                    <a:pt x="3655" y="5749"/>
                    <a:pt x="3561" y="5749"/>
                    <a:pt x="3499" y="5781"/>
                  </a:cubicBezTo>
                  <a:cubicBezTo>
                    <a:pt x="3436" y="5843"/>
                    <a:pt x="3343" y="5843"/>
                    <a:pt x="3311" y="5812"/>
                  </a:cubicBezTo>
                  <a:cubicBezTo>
                    <a:pt x="3280" y="5781"/>
                    <a:pt x="3249" y="5718"/>
                    <a:pt x="3249" y="5687"/>
                  </a:cubicBezTo>
                  <a:cubicBezTo>
                    <a:pt x="3249" y="5656"/>
                    <a:pt x="3280" y="5593"/>
                    <a:pt x="3280" y="5532"/>
                  </a:cubicBezTo>
                  <a:cubicBezTo>
                    <a:pt x="3311" y="5500"/>
                    <a:pt x="3343" y="5438"/>
                    <a:pt x="3374" y="5407"/>
                  </a:cubicBezTo>
                  <a:cubicBezTo>
                    <a:pt x="3405" y="5375"/>
                    <a:pt x="3468" y="5407"/>
                    <a:pt x="3499" y="5438"/>
                  </a:cubicBezTo>
                  <a:cubicBezTo>
                    <a:pt x="3561" y="5500"/>
                    <a:pt x="3624" y="5532"/>
                    <a:pt x="3655" y="5532"/>
                  </a:cubicBezTo>
                  <a:cubicBezTo>
                    <a:pt x="3686" y="5532"/>
                    <a:pt x="3749" y="5532"/>
                    <a:pt x="3780" y="5500"/>
                  </a:cubicBezTo>
                  <a:cubicBezTo>
                    <a:pt x="3811" y="5500"/>
                    <a:pt x="3905" y="5563"/>
                    <a:pt x="3999" y="5656"/>
                  </a:cubicBezTo>
                  <a:cubicBezTo>
                    <a:pt x="4093" y="5749"/>
                    <a:pt x="4093" y="5812"/>
                    <a:pt x="3999" y="5812"/>
                  </a:cubicBezTo>
                  <a:close/>
                  <a:moveTo>
                    <a:pt x="4968" y="5843"/>
                  </a:moveTo>
                  <a:lnTo>
                    <a:pt x="4968" y="5843"/>
                  </a:lnTo>
                  <a:cubicBezTo>
                    <a:pt x="4968" y="5843"/>
                    <a:pt x="4936" y="5906"/>
                    <a:pt x="4874" y="5937"/>
                  </a:cubicBezTo>
                  <a:cubicBezTo>
                    <a:pt x="4843" y="5968"/>
                    <a:pt x="4780" y="5999"/>
                    <a:pt x="4718" y="6031"/>
                  </a:cubicBezTo>
                  <a:cubicBezTo>
                    <a:pt x="4686" y="6031"/>
                    <a:pt x="4686" y="5999"/>
                    <a:pt x="4718" y="5937"/>
                  </a:cubicBezTo>
                  <a:cubicBezTo>
                    <a:pt x="4718" y="5906"/>
                    <a:pt x="4718" y="5843"/>
                    <a:pt x="4686" y="5812"/>
                  </a:cubicBezTo>
                  <a:cubicBezTo>
                    <a:pt x="4655" y="5812"/>
                    <a:pt x="4593" y="5718"/>
                    <a:pt x="4593" y="5656"/>
                  </a:cubicBezTo>
                  <a:cubicBezTo>
                    <a:pt x="4561" y="5563"/>
                    <a:pt x="4593" y="5469"/>
                    <a:pt x="4593" y="5407"/>
                  </a:cubicBezTo>
                  <a:cubicBezTo>
                    <a:pt x="4624" y="5375"/>
                    <a:pt x="4686" y="5313"/>
                    <a:pt x="4718" y="5282"/>
                  </a:cubicBezTo>
                  <a:cubicBezTo>
                    <a:pt x="4749" y="5250"/>
                    <a:pt x="4811" y="5250"/>
                    <a:pt x="4843" y="5250"/>
                  </a:cubicBezTo>
                  <a:cubicBezTo>
                    <a:pt x="4874" y="5250"/>
                    <a:pt x="4936" y="5313"/>
                    <a:pt x="4936" y="5344"/>
                  </a:cubicBezTo>
                  <a:cubicBezTo>
                    <a:pt x="4936" y="5375"/>
                    <a:pt x="4905" y="5438"/>
                    <a:pt x="4874" y="5469"/>
                  </a:cubicBezTo>
                  <a:cubicBezTo>
                    <a:pt x="4811" y="5469"/>
                    <a:pt x="4780" y="5532"/>
                    <a:pt x="4780" y="5532"/>
                  </a:cubicBezTo>
                  <a:cubicBezTo>
                    <a:pt x="4780" y="5563"/>
                    <a:pt x="4843" y="5624"/>
                    <a:pt x="4874" y="5656"/>
                  </a:cubicBezTo>
                  <a:cubicBezTo>
                    <a:pt x="4905" y="5687"/>
                    <a:pt x="4936" y="5718"/>
                    <a:pt x="4968" y="5749"/>
                  </a:cubicBezTo>
                  <a:cubicBezTo>
                    <a:pt x="4968" y="5781"/>
                    <a:pt x="4968" y="5812"/>
                    <a:pt x="4968" y="5843"/>
                  </a:cubicBezTo>
                  <a:close/>
                  <a:moveTo>
                    <a:pt x="5530" y="5500"/>
                  </a:moveTo>
                  <a:lnTo>
                    <a:pt x="5530" y="5500"/>
                  </a:lnTo>
                  <a:cubicBezTo>
                    <a:pt x="5530" y="5563"/>
                    <a:pt x="5468" y="5593"/>
                    <a:pt x="5436" y="5593"/>
                  </a:cubicBezTo>
                  <a:cubicBezTo>
                    <a:pt x="5374" y="5624"/>
                    <a:pt x="5343" y="5593"/>
                    <a:pt x="5311" y="5593"/>
                  </a:cubicBezTo>
                  <a:cubicBezTo>
                    <a:pt x="5311" y="5563"/>
                    <a:pt x="5311" y="5500"/>
                    <a:pt x="5311" y="5469"/>
                  </a:cubicBezTo>
                  <a:cubicBezTo>
                    <a:pt x="5311" y="5407"/>
                    <a:pt x="5311" y="5375"/>
                    <a:pt x="5374" y="5344"/>
                  </a:cubicBezTo>
                  <a:cubicBezTo>
                    <a:pt x="5405" y="5344"/>
                    <a:pt x="5436" y="5313"/>
                    <a:pt x="5468" y="5282"/>
                  </a:cubicBezTo>
                  <a:cubicBezTo>
                    <a:pt x="5499" y="5282"/>
                    <a:pt x="5530" y="5313"/>
                    <a:pt x="5530" y="5344"/>
                  </a:cubicBezTo>
                  <a:cubicBezTo>
                    <a:pt x="5561" y="5375"/>
                    <a:pt x="5561" y="5469"/>
                    <a:pt x="5530" y="5500"/>
                  </a:cubicBezTo>
                  <a:close/>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3" name="Google Shape;453;p59"/>
            <p:cNvSpPr/>
            <p:nvPr/>
          </p:nvSpPr>
          <p:spPr>
            <a:xfrm>
              <a:off x="2978" y="1933"/>
              <a:ext cx="191" cy="318"/>
            </a:xfrm>
            <a:custGeom>
              <a:avLst/>
              <a:gdLst/>
              <a:ahLst/>
              <a:cxnLst/>
              <a:rect l="l" t="t" r="r" b="b"/>
              <a:pathLst>
                <a:path w="845" h="1408" extrusionOk="0">
                  <a:moveTo>
                    <a:pt x="282" y="1094"/>
                  </a:moveTo>
                  <a:lnTo>
                    <a:pt x="282" y="1094"/>
                  </a:lnTo>
                  <a:cubicBezTo>
                    <a:pt x="344" y="1032"/>
                    <a:pt x="344" y="1032"/>
                    <a:pt x="344" y="1032"/>
                  </a:cubicBezTo>
                  <a:cubicBezTo>
                    <a:pt x="375" y="969"/>
                    <a:pt x="407" y="907"/>
                    <a:pt x="469" y="907"/>
                  </a:cubicBezTo>
                  <a:cubicBezTo>
                    <a:pt x="500" y="907"/>
                    <a:pt x="532" y="938"/>
                    <a:pt x="532" y="1000"/>
                  </a:cubicBezTo>
                  <a:cubicBezTo>
                    <a:pt x="532" y="1032"/>
                    <a:pt x="500" y="1063"/>
                    <a:pt x="469" y="1063"/>
                  </a:cubicBezTo>
                  <a:cubicBezTo>
                    <a:pt x="438" y="1063"/>
                    <a:pt x="438" y="1094"/>
                    <a:pt x="407" y="1125"/>
                  </a:cubicBezTo>
                  <a:cubicBezTo>
                    <a:pt x="407" y="1157"/>
                    <a:pt x="407" y="1188"/>
                    <a:pt x="438" y="1188"/>
                  </a:cubicBezTo>
                  <a:cubicBezTo>
                    <a:pt x="469" y="1219"/>
                    <a:pt x="438" y="1250"/>
                    <a:pt x="407" y="1313"/>
                  </a:cubicBezTo>
                  <a:cubicBezTo>
                    <a:pt x="375" y="1375"/>
                    <a:pt x="375" y="1407"/>
                    <a:pt x="407" y="1407"/>
                  </a:cubicBezTo>
                  <a:cubicBezTo>
                    <a:pt x="469" y="1375"/>
                    <a:pt x="532" y="1344"/>
                    <a:pt x="594" y="1344"/>
                  </a:cubicBezTo>
                  <a:cubicBezTo>
                    <a:pt x="625" y="1344"/>
                    <a:pt x="719" y="1313"/>
                    <a:pt x="750" y="1313"/>
                  </a:cubicBezTo>
                  <a:cubicBezTo>
                    <a:pt x="813" y="1282"/>
                    <a:pt x="844" y="1250"/>
                    <a:pt x="844" y="1188"/>
                  </a:cubicBezTo>
                  <a:cubicBezTo>
                    <a:pt x="844" y="1157"/>
                    <a:pt x="844" y="1125"/>
                    <a:pt x="813" y="1094"/>
                  </a:cubicBezTo>
                  <a:cubicBezTo>
                    <a:pt x="782" y="1094"/>
                    <a:pt x="750" y="1063"/>
                    <a:pt x="750" y="1032"/>
                  </a:cubicBezTo>
                  <a:cubicBezTo>
                    <a:pt x="750" y="1032"/>
                    <a:pt x="750" y="969"/>
                    <a:pt x="750" y="938"/>
                  </a:cubicBezTo>
                  <a:cubicBezTo>
                    <a:pt x="750" y="938"/>
                    <a:pt x="719" y="875"/>
                    <a:pt x="688" y="844"/>
                  </a:cubicBezTo>
                  <a:cubicBezTo>
                    <a:pt x="657" y="844"/>
                    <a:pt x="594" y="782"/>
                    <a:pt x="594" y="750"/>
                  </a:cubicBezTo>
                  <a:cubicBezTo>
                    <a:pt x="594" y="719"/>
                    <a:pt x="563" y="657"/>
                    <a:pt x="594" y="625"/>
                  </a:cubicBezTo>
                  <a:cubicBezTo>
                    <a:pt x="594" y="563"/>
                    <a:pt x="594" y="500"/>
                    <a:pt x="563" y="407"/>
                  </a:cubicBezTo>
                  <a:cubicBezTo>
                    <a:pt x="532" y="344"/>
                    <a:pt x="532" y="250"/>
                    <a:pt x="563" y="250"/>
                  </a:cubicBezTo>
                  <a:cubicBezTo>
                    <a:pt x="594" y="219"/>
                    <a:pt x="657" y="188"/>
                    <a:pt x="688" y="157"/>
                  </a:cubicBezTo>
                  <a:cubicBezTo>
                    <a:pt x="719" y="157"/>
                    <a:pt x="719" y="94"/>
                    <a:pt x="719" y="63"/>
                  </a:cubicBezTo>
                  <a:cubicBezTo>
                    <a:pt x="688" y="32"/>
                    <a:pt x="657" y="0"/>
                    <a:pt x="625" y="32"/>
                  </a:cubicBezTo>
                  <a:cubicBezTo>
                    <a:pt x="594" y="32"/>
                    <a:pt x="532" y="94"/>
                    <a:pt x="532" y="125"/>
                  </a:cubicBezTo>
                  <a:cubicBezTo>
                    <a:pt x="500" y="188"/>
                    <a:pt x="469" y="250"/>
                    <a:pt x="438" y="344"/>
                  </a:cubicBezTo>
                  <a:cubicBezTo>
                    <a:pt x="407" y="407"/>
                    <a:pt x="344" y="438"/>
                    <a:pt x="282" y="438"/>
                  </a:cubicBezTo>
                  <a:cubicBezTo>
                    <a:pt x="219" y="407"/>
                    <a:pt x="219" y="438"/>
                    <a:pt x="219" y="500"/>
                  </a:cubicBezTo>
                  <a:cubicBezTo>
                    <a:pt x="250" y="532"/>
                    <a:pt x="282" y="594"/>
                    <a:pt x="282" y="625"/>
                  </a:cubicBezTo>
                  <a:cubicBezTo>
                    <a:pt x="313" y="688"/>
                    <a:pt x="313" y="719"/>
                    <a:pt x="313" y="750"/>
                  </a:cubicBezTo>
                  <a:cubicBezTo>
                    <a:pt x="313" y="782"/>
                    <a:pt x="282" y="782"/>
                    <a:pt x="250" y="782"/>
                  </a:cubicBezTo>
                  <a:cubicBezTo>
                    <a:pt x="250" y="813"/>
                    <a:pt x="188" y="813"/>
                    <a:pt x="125" y="844"/>
                  </a:cubicBezTo>
                  <a:cubicBezTo>
                    <a:pt x="94" y="875"/>
                    <a:pt x="63" y="938"/>
                    <a:pt x="63" y="1000"/>
                  </a:cubicBezTo>
                  <a:cubicBezTo>
                    <a:pt x="63" y="1063"/>
                    <a:pt x="31" y="1125"/>
                    <a:pt x="0" y="1157"/>
                  </a:cubicBezTo>
                  <a:cubicBezTo>
                    <a:pt x="0" y="1188"/>
                    <a:pt x="0" y="1219"/>
                    <a:pt x="63" y="1219"/>
                  </a:cubicBezTo>
                  <a:cubicBezTo>
                    <a:pt x="94" y="1250"/>
                    <a:pt x="188" y="1219"/>
                    <a:pt x="250" y="1157"/>
                  </a:cubicBezTo>
                  <a:cubicBezTo>
                    <a:pt x="250" y="1157"/>
                    <a:pt x="250" y="1157"/>
                    <a:pt x="282" y="10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4" name="Google Shape;454;p59"/>
            <p:cNvSpPr/>
            <p:nvPr/>
          </p:nvSpPr>
          <p:spPr>
            <a:xfrm>
              <a:off x="3977" y="1189"/>
              <a:ext cx="275" cy="361"/>
            </a:xfrm>
            <a:custGeom>
              <a:avLst/>
              <a:gdLst/>
              <a:ahLst/>
              <a:cxnLst/>
              <a:rect l="l" t="t" r="r" b="b"/>
              <a:pathLst>
                <a:path w="1219" h="1595" extrusionOk="0">
                  <a:moveTo>
                    <a:pt x="718" y="219"/>
                  </a:moveTo>
                  <a:lnTo>
                    <a:pt x="718" y="219"/>
                  </a:lnTo>
                  <a:cubicBezTo>
                    <a:pt x="656" y="219"/>
                    <a:pt x="562" y="313"/>
                    <a:pt x="500" y="375"/>
                  </a:cubicBezTo>
                  <a:cubicBezTo>
                    <a:pt x="437" y="438"/>
                    <a:pt x="375" y="500"/>
                    <a:pt x="343" y="500"/>
                  </a:cubicBezTo>
                  <a:cubicBezTo>
                    <a:pt x="312" y="500"/>
                    <a:pt x="281" y="563"/>
                    <a:pt x="281" y="656"/>
                  </a:cubicBezTo>
                  <a:cubicBezTo>
                    <a:pt x="281" y="719"/>
                    <a:pt x="250" y="813"/>
                    <a:pt x="218" y="844"/>
                  </a:cubicBezTo>
                  <a:cubicBezTo>
                    <a:pt x="187" y="906"/>
                    <a:pt x="156" y="938"/>
                    <a:pt x="156" y="969"/>
                  </a:cubicBezTo>
                  <a:cubicBezTo>
                    <a:pt x="156" y="969"/>
                    <a:pt x="125" y="1031"/>
                    <a:pt x="93" y="1063"/>
                  </a:cubicBezTo>
                  <a:cubicBezTo>
                    <a:pt x="62" y="1094"/>
                    <a:pt x="62" y="1125"/>
                    <a:pt x="62" y="1156"/>
                  </a:cubicBezTo>
                  <a:cubicBezTo>
                    <a:pt x="62" y="1188"/>
                    <a:pt x="62" y="1250"/>
                    <a:pt x="31" y="1281"/>
                  </a:cubicBezTo>
                  <a:cubicBezTo>
                    <a:pt x="0" y="1344"/>
                    <a:pt x="0" y="1375"/>
                    <a:pt x="31" y="1406"/>
                  </a:cubicBezTo>
                  <a:cubicBezTo>
                    <a:pt x="62" y="1406"/>
                    <a:pt x="93" y="1438"/>
                    <a:pt x="93" y="1469"/>
                  </a:cubicBezTo>
                  <a:cubicBezTo>
                    <a:pt x="125" y="1469"/>
                    <a:pt x="125" y="1500"/>
                    <a:pt x="125" y="1531"/>
                  </a:cubicBezTo>
                  <a:cubicBezTo>
                    <a:pt x="156" y="1563"/>
                    <a:pt x="218" y="1594"/>
                    <a:pt x="281" y="1594"/>
                  </a:cubicBezTo>
                  <a:cubicBezTo>
                    <a:pt x="375" y="1594"/>
                    <a:pt x="406" y="1563"/>
                    <a:pt x="375" y="1531"/>
                  </a:cubicBezTo>
                  <a:cubicBezTo>
                    <a:pt x="312" y="1500"/>
                    <a:pt x="281" y="1375"/>
                    <a:pt x="312" y="1281"/>
                  </a:cubicBezTo>
                  <a:cubicBezTo>
                    <a:pt x="312" y="1188"/>
                    <a:pt x="343" y="1031"/>
                    <a:pt x="406" y="969"/>
                  </a:cubicBezTo>
                  <a:cubicBezTo>
                    <a:pt x="468" y="875"/>
                    <a:pt x="531" y="781"/>
                    <a:pt x="562" y="750"/>
                  </a:cubicBezTo>
                  <a:cubicBezTo>
                    <a:pt x="593" y="750"/>
                    <a:pt x="656" y="688"/>
                    <a:pt x="656" y="594"/>
                  </a:cubicBezTo>
                  <a:cubicBezTo>
                    <a:pt x="687" y="531"/>
                    <a:pt x="781" y="438"/>
                    <a:pt x="843" y="406"/>
                  </a:cubicBezTo>
                  <a:cubicBezTo>
                    <a:pt x="937" y="375"/>
                    <a:pt x="1031" y="313"/>
                    <a:pt x="1093" y="281"/>
                  </a:cubicBezTo>
                  <a:cubicBezTo>
                    <a:pt x="1156" y="281"/>
                    <a:pt x="1218" y="188"/>
                    <a:pt x="1218" y="156"/>
                  </a:cubicBezTo>
                  <a:cubicBezTo>
                    <a:pt x="1218" y="94"/>
                    <a:pt x="1218" y="31"/>
                    <a:pt x="1187" y="0"/>
                  </a:cubicBezTo>
                  <a:cubicBezTo>
                    <a:pt x="1156" y="0"/>
                    <a:pt x="1093" y="0"/>
                    <a:pt x="1062" y="63"/>
                  </a:cubicBezTo>
                  <a:cubicBezTo>
                    <a:pt x="1000" y="94"/>
                    <a:pt x="937" y="125"/>
                    <a:pt x="906" y="156"/>
                  </a:cubicBezTo>
                  <a:cubicBezTo>
                    <a:pt x="843" y="156"/>
                    <a:pt x="781" y="188"/>
                    <a:pt x="718"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5" name="Google Shape;455;p59"/>
            <p:cNvSpPr/>
            <p:nvPr/>
          </p:nvSpPr>
          <p:spPr>
            <a:xfrm>
              <a:off x="4615" y="813"/>
              <a:ext cx="226" cy="304"/>
            </a:xfrm>
            <a:custGeom>
              <a:avLst/>
              <a:gdLst/>
              <a:ahLst/>
              <a:cxnLst/>
              <a:rect l="l" t="t" r="r" b="b"/>
              <a:pathLst>
                <a:path w="1001" h="1345" extrusionOk="0">
                  <a:moveTo>
                    <a:pt x="94" y="781"/>
                  </a:moveTo>
                  <a:lnTo>
                    <a:pt x="94" y="781"/>
                  </a:lnTo>
                  <a:cubicBezTo>
                    <a:pt x="125" y="781"/>
                    <a:pt x="188" y="812"/>
                    <a:pt x="219" y="844"/>
                  </a:cubicBezTo>
                  <a:cubicBezTo>
                    <a:pt x="219" y="875"/>
                    <a:pt x="281" y="906"/>
                    <a:pt x="313" y="937"/>
                  </a:cubicBezTo>
                  <a:cubicBezTo>
                    <a:pt x="375" y="969"/>
                    <a:pt x="438" y="1000"/>
                    <a:pt x="500" y="1031"/>
                  </a:cubicBezTo>
                  <a:cubicBezTo>
                    <a:pt x="531" y="1062"/>
                    <a:pt x="563" y="1094"/>
                    <a:pt x="563" y="1156"/>
                  </a:cubicBezTo>
                  <a:cubicBezTo>
                    <a:pt x="563" y="1187"/>
                    <a:pt x="563" y="1250"/>
                    <a:pt x="531" y="1281"/>
                  </a:cubicBezTo>
                  <a:cubicBezTo>
                    <a:pt x="531" y="1312"/>
                    <a:pt x="563" y="1344"/>
                    <a:pt x="594" y="1344"/>
                  </a:cubicBezTo>
                  <a:cubicBezTo>
                    <a:pt x="656" y="1344"/>
                    <a:pt x="688" y="1344"/>
                    <a:pt x="719" y="1312"/>
                  </a:cubicBezTo>
                  <a:cubicBezTo>
                    <a:pt x="719" y="1312"/>
                    <a:pt x="781" y="1281"/>
                    <a:pt x="844" y="1250"/>
                  </a:cubicBezTo>
                  <a:cubicBezTo>
                    <a:pt x="938" y="1219"/>
                    <a:pt x="1000" y="1187"/>
                    <a:pt x="1000" y="1187"/>
                  </a:cubicBezTo>
                  <a:cubicBezTo>
                    <a:pt x="1000" y="1156"/>
                    <a:pt x="1000" y="1125"/>
                    <a:pt x="969" y="1094"/>
                  </a:cubicBezTo>
                  <a:cubicBezTo>
                    <a:pt x="969" y="1062"/>
                    <a:pt x="938" y="1031"/>
                    <a:pt x="906" y="1000"/>
                  </a:cubicBezTo>
                  <a:cubicBezTo>
                    <a:pt x="875" y="969"/>
                    <a:pt x="844" y="937"/>
                    <a:pt x="875" y="906"/>
                  </a:cubicBezTo>
                  <a:cubicBezTo>
                    <a:pt x="906" y="906"/>
                    <a:pt x="813" y="844"/>
                    <a:pt x="750" y="875"/>
                  </a:cubicBezTo>
                  <a:cubicBezTo>
                    <a:pt x="688" y="906"/>
                    <a:pt x="656" y="906"/>
                    <a:pt x="656" y="875"/>
                  </a:cubicBezTo>
                  <a:cubicBezTo>
                    <a:pt x="656" y="844"/>
                    <a:pt x="656" y="781"/>
                    <a:pt x="625" y="719"/>
                  </a:cubicBezTo>
                  <a:cubicBezTo>
                    <a:pt x="625" y="687"/>
                    <a:pt x="594" y="625"/>
                    <a:pt x="594" y="594"/>
                  </a:cubicBezTo>
                  <a:cubicBezTo>
                    <a:pt x="563" y="594"/>
                    <a:pt x="531" y="562"/>
                    <a:pt x="500" y="531"/>
                  </a:cubicBezTo>
                  <a:cubicBezTo>
                    <a:pt x="469" y="500"/>
                    <a:pt x="438" y="469"/>
                    <a:pt x="469" y="437"/>
                  </a:cubicBezTo>
                  <a:cubicBezTo>
                    <a:pt x="469" y="437"/>
                    <a:pt x="469" y="406"/>
                    <a:pt x="469" y="375"/>
                  </a:cubicBezTo>
                  <a:cubicBezTo>
                    <a:pt x="469" y="344"/>
                    <a:pt x="469" y="281"/>
                    <a:pt x="438" y="250"/>
                  </a:cubicBezTo>
                  <a:cubicBezTo>
                    <a:pt x="406" y="187"/>
                    <a:pt x="375" y="125"/>
                    <a:pt x="344" y="62"/>
                  </a:cubicBezTo>
                  <a:cubicBezTo>
                    <a:pt x="344" y="31"/>
                    <a:pt x="313" y="0"/>
                    <a:pt x="281" y="62"/>
                  </a:cubicBezTo>
                  <a:cubicBezTo>
                    <a:pt x="250" y="94"/>
                    <a:pt x="219" y="125"/>
                    <a:pt x="156" y="156"/>
                  </a:cubicBezTo>
                  <a:cubicBezTo>
                    <a:pt x="125" y="187"/>
                    <a:pt x="94" y="219"/>
                    <a:pt x="94" y="250"/>
                  </a:cubicBezTo>
                  <a:cubicBezTo>
                    <a:pt x="94" y="250"/>
                    <a:pt x="63" y="344"/>
                    <a:pt x="31" y="406"/>
                  </a:cubicBezTo>
                  <a:cubicBezTo>
                    <a:pt x="0" y="469"/>
                    <a:pt x="0" y="594"/>
                    <a:pt x="0" y="656"/>
                  </a:cubicBezTo>
                  <a:cubicBezTo>
                    <a:pt x="0" y="719"/>
                    <a:pt x="31" y="781"/>
                    <a:pt x="94" y="7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6" name="Google Shape;456;p59"/>
            <p:cNvSpPr/>
            <p:nvPr/>
          </p:nvSpPr>
          <p:spPr>
            <a:xfrm>
              <a:off x="5508" y="1302"/>
              <a:ext cx="77" cy="49"/>
            </a:xfrm>
            <a:custGeom>
              <a:avLst/>
              <a:gdLst/>
              <a:ahLst/>
              <a:cxnLst/>
              <a:rect l="l" t="t" r="r" b="b"/>
              <a:pathLst>
                <a:path w="344" h="220" extrusionOk="0">
                  <a:moveTo>
                    <a:pt x="62" y="94"/>
                  </a:moveTo>
                  <a:lnTo>
                    <a:pt x="62" y="94"/>
                  </a:lnTo>
                  <a:cubicBezTo>
                    <a:pt x="93" y="125"/>
                    <a:pt x="156" y="156"/>
                    <a:pt x="218" y="188"/>
                  </a:cubicBezTo>
                  <a:cubicBezTo>
                    <a:pt x="281" y="219"/>
                    <a:pt x="343" y="188"/>
                    <a:pt x="343" y="156"/>
                  </a:cubicBezTo>
                  <a:cubicBezTo>
                    <a:pt x="343" y="125"/>
                    <a:pt x="250" y="63"/>
                    <a:pt x="156" y="31"/>
                  </a:cubicBezTo>
                  <a:cubicBezTo>
                    <a:pt x="62" y="0"/>
                    <a:pt x="0" y="0"/>
                    <a:pt x="0" y="0"/>
                  </a:cubicBezTo>
                  <a:cubicBezTo>
                    <a:pt x="31" y="31"/>
                    <a:pt x="31" y="94"/>
                    <a:pt x="62"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7" name="Google Shape;457;p59"/>
            <p:cNvSpPr/>
            <p:nvPr/>
          </p:nvSpPr>
          <p:spPr>
            <a:xfrm>
              <a:off x="5359" y="1253"/>
              <a:ext cx="120" cy="106"/>
            </a:xfrm>
            <a:custGeom>
              <a:avLst/>
              <a:gdLst/>
              <a:ahLst/>
              <a:cxnLst/>
              <a:rect l="l" t="t" r="r" b="b"/>
              <a:pathLst>
                <a:path w="533" h="470" extrusionOk="0">
                  <a:moveTo>
                    <a:pt x="94" y="438"/>
                  </a:moveTo>
                  <a:lnTo>
                    <a:pt x="94" y="438"/>
                  </a:lnTo>
                  <a:cubicBezTo>
                    <a:pt x="125" y="469"/>
                    <a:pt x="157" y="469"/>
                    <a:pt x="157" y="469"/>
                  </a:cubicBezTo>
                  <a:cubicBezTo>
                    <a:pt x="188" y="438"/>
                    <a:pt x="219" y="407"/>
                    <a:pt x="250" y="407"/>
                  </a:cubicBezTo>
                  <a:cubicBezTo>
                    <a:pt x="282" y="407"/>
                    <a:pt x="313" y="407"/>
                    <a:pt x="344" y="407"/>
                  </a:cubicBezTo>
                  <a:cubicBezTo>
                    <a:pt x="375" y="407"/>
                    <a:pt x="438" y="344"/>
                    <a:pt x="469" y="313"/>
                  </a:cubicBezTo>
                  <a:cubicBezTo>
                    <a:pt x="500" y="250"/>
                    <a:pt x="532" y="188"/>
                    <a:pt x="500" y="157"/>
                  </a:cubicBezTo>
                  <a:cubicBezTo>
                    <a:pt x="500" y="125"/>
                    <a:pt x="469" y="94"/>
                    <a:pt x="407" y="94"/>
                  </a:cubicBezTo>
                  <a:cubicBezTo>
                    <a:pt x="375" y="94"/>
                    <a:pt x="344" y="63"/>
                    <a:pt x="313" y="32"/>
                  </a:cubicBezTo>
                  <a:cubicBezTo>
                    <a:pt x="313" y="0"/>
                    <a:pt x="282" y="0"/>
                    <a:pt x="250" y="32"/>
                  </a:cubicBezTo>
                  <a:cubicBezTo>
                    <a:pt x="219" y="32"/>
                    <a:pt x="157" y="32"/>
                    <a:pt x="125" y="32"/>
                  </a:cubicBezTo>
                  <a:cubicBezTo>
                    <a:pt x="94" y="0"/>
                    <a:pt x="32" y="32"/>
                    <a:pt x="32" y="125"/>
                  </a:cubicBezTo>
                  <a:cubicBezTo>
                    <a:pt x="0" y="188"/>
                    <a:pt x="0" y="282"/>
                    <a:pt x="0" y="313"/>
                  </a:cubicBezTo>
                  <a:cubicBezTo>
                    <a:pt x="0" y="344"/>
                    <a:pt x="32" y="407"/>
                    <a:pt x="94" y="438"/>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8" name="Google Shape;458;p59"/>
            <p:cNvSpPr/>
            <p:nvPr/>
          </p:nvSpPr>
          <p:spPr>
            <a:xfrm>
              <a:off x="5409" y="1366"/>
              <a:ext cx="49" cy="56"/>
            </a:xfrm>
            <a:custGeom>
              <a:avLst/>
              <a:gdLst/>
              <a:ahLst/>
              <a:cxnLst/>
              <a:rect l="l" t="t" r="r" b="b"/>
              <a:pathLst>
                <a:path w="220" h="251" extrusionOk="0">
                  <a:moveTo>
                    <a:pt x="125" y="94"/>
                  </a:moveTo>
                  <a:lnTo>
                    <a:pt x="125" y="94"/>
                  </a:lnTo>
                  <a:cubicBezTo>
                    <a:pt x="94" y="94"/>
                    <a:pt x="63" y="32"/>
                    <a:pt x="31" y="32"/>
                  </a:cubicBezTo>
                  <a:cubicBezTo>
                    <a:pt x="31" y="0"/>
                    <a:pt x="31" y="32"/>
                    <a:pt x="0" y="63"/>
                  </a:cubicBezTo>
                  <a:cubicBezTo>
                    <a:pt x="0" y="125"/>
                    <a:pt x="0" y="188"/>
                    <a:pt x="31" y="219"/>
                  </a:cubicBezTo>
                  <a:cubicBezTo>
                    <a:pt x="31" y="250"/>
                    <a:pt x="94" y="250"/>
                    <a:pt x="156" y="250"/>
                  </a:cubicBezTo>
                  <a:cubicBezTo>
                    <a:pt x="219" y="250"/>
                    <a:pt x="219" y="219"/>
                    <a:pt x="219" y="188"/>
                  </a:cubicBezTo>
                  <a:cubicBezTo>
                    <a:pt x="188" y="157"/>
                    <a:pt x="156" y="125"/>
                    <a:pt x="125"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59" name="Google Shape;459;p59"/>
            <p:cNvSpPr/>
            <p:nvPr/>
          </p:nvSpPr>
          <p:spPr>
            <a:xfrm>
              <a:off x="6025" y="1515"/>
              <a:ext cx="70" cy="35"/>
            </a:xfrm>
            <a:custGeom>
              <a:avLst/>
              <a:gdLst/>
              <a:ahLst/>
              <a:cxnLst/>
              <a:rect l="l" t="t" r="r" b="b"/>
              <a:pathLst>
                <a:path w="313" h="157" extrusionOk="0">
                  <a:moveTo>
                    <a:pt x="219" y="125"/>
                  </a:moveTo>
                  <a:lnTo>
                    <a:pt x="219" y="125"/>
                  </a:lnTo>
                  <a:cubicBezTo>
                    <a:pt x="281" y="93"/>
                    <a:pt x="312" y="31"/>
                    <a:pt x="281" y="31"/>
                  </a:cubicBezTo>
                  <a:cubicBezTo>
                    <a:pt x="250" y="0"/>
                    <a:pt x="187" y="0"/>
                    <a:pt x="156" y="0"/>
                  </a:cubicBezTo>
                  <a:cubicBezTo>
                    <a:pt x="93" y="0"/>
                    <a:pt x="31" y="31"/>
                    <a:pt x="31" y="62"/>
                  </a:cubicBezTo>
                  <a:cubicBezTo>
                    <a:pt x="0" y="93"/>
                    <a:pt x="31" y="125"/>
                    <a:pt x="62" y="156"/>
                  </a:cubicBezTo>
                  <a:cubicBezTo>
                    <a:pt x="125" y="156"/>
                    <a:pt x="187" y="156"/>
                    <a:pt x="219"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0" name="Google Shape;460;p59"/>
            <p:cNvSpPr/>
            <p:nvPr/>
          </p:nvSpPr>
          <p:spPr>
            <a:xfrm>
              <a:off x="3857" y="3393"/>
              <a:ext cx="106" cy="226"/>
            </a:xfrm>
            <a:custGeom>
              <a:avLst/>
              <a:gdLst/>
              <a:ahLst/>
              <a:cxnLst/>
              <a:rect l="l" t="t" r="r" b="b"/>
              <a:pathLst>
                <a:path w="470" h="1001" extrusionOk="0">
                  <a:moveTo>
                    <a:pt x="344" y="31"/>
                  </a:moveTo>
                  <a:lnTo>
                    <a:pt x="344" y="31"/>
                  </a:lnTo>
                  <a:cubicBezTo>
                    <a:pt x="313" y="62"/>
                    <a:pt x="282" y="94"/>
                    <a:pt x="250" y="125"/>
                  </a:cubicBezTo>
                  <a:cubicBezTo>
                    <a:pt x="219" y="156"/>
                    <a:pt x="157" y="219"/>
                    <a:pt x="94" y="250"/>
                  </a:cubicBezTo>
                  <a:cubicBezTo>
                    <a:pt x="63" y="281"/>
                    <a:pt x="32" y="344"/>
                    <a:pt x="32" y="406"/>
                  </a:cubicBezTo>
                  <a:cubicBezTo>
                    <a:pt x="32" y="469"/>
                    <a:pt x="32" y="531"/>
                    <a:pt x="0" y="594"/>
                  </a:cubicBezTo>
                  <a:cubicBezTo>
                    <a:pt x="0" y="625"/>
                    <a:pt x="0" y="687"/>
                    <a:pt x="0" y="750"/>
                  </a:cubicBezTo>
                  <a:cubicBezTo>
                    <a:pt x="0" y="812"/>
                    <a:pt x="32" y="875"/>
                    <a:pt x="32" y="937"/>
                  </a:cubicBezTo>
                  <a:cubicBezTo>
                    <a:pt x="63" y="969"/>
                    <a:pt x="94" y="1000"/>
                    <a:pt x="157" y="969"/>
                  </a:cubicBezTo>
                  <a:cubicBezTo>
                    <a:pt x="188" y="969"/>
                    <a:pt x="250" y="812"/>
                    <a:pt x="313" y="656"/>
                  </a:cubicBezTo>
                  <a:cubicBezTo>
                    <a:pt x="344" y="531"/>
                    <a:pt x="344" y="531"/>
                    <a:pt x="344" y="531"/>
                  </a:cubicBezTo>
                  <a:cubicBezTo>
                    <a:pt x="375" y="375"/>
                    <a:pt x="438" y="250"/>
                    <a:pt x="438" y="219"/>
                  </a:cubicBezTo>
                  <a:cubicBezTo>
                    <a:pt x="469" y="187"/>
                    <a:pt x="469" y="125"/>
                    <a:pt x="438" y="62"/>
                  </a:cubicBezTo>
                  <a:cubicBezTo>
                    <a:pt x="407" y="31"/>
                    <a:pt x="344" y="0"/>
                    <a:pt x="344"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1" name="Google Shape;461;p59"/>
            <p:cNvSpPr/>
            <p:nvPr/>
          </p:nvSpPr>
          <p:spPr>
            <a:xfrm>
              <a:off x="4969" y="3364"/>
              <a:ext cx="658" cy="495"/>
            </a:xfrm>
            <a:custGeom>
              <a:avLst/>
              <a:gdLst/>
              <a:ahLst/>
              <a:cxnLst/>
              <a:rect l="l" t="t" r="r" b="b"/>
              <a:pathLst>
                <a:path w="2907" h="2188" extrusionOk="0">
                  <a:moveTo>
                    <a:pt x="2749" y="937"/>
                  </a:moveTo>
                  <a:lnTo>
                    <a:pt x="2749" y="937"/>
                  </a:lnTo>
                  <a:cubicBezTo>
                    <a:pt x="2687" y="906"/>
                    <a:pt x="2593" y="812"/>
                    <a:pt x="2562" y="781"/>
                  </a:cubicBezTo>
                  <a:cubicBezTo>
                    <a:pt x="2531" y="750"/>
                    <a:pt x="2468" y="687"/>
                    <a:pt x="2406" y="625"/>
                  </a:cubicBezTo>
                  <a:cubicBezTo>
                    <a:pt x="2375" y="594"/>
                    <a:pt x="2312" y="500"/>
                    <a:pt x="2312" y="437"/>
                  </a:cubicBezTo>
                  <a:cubicBezTo>
                    <a:pt x="2312" y="375"/>
                    <a:pt x="2281" y="281"/>
                    <a:pt x="2250" y="250"/>
                  </a:cubicBezTo>
                  <a:cubicBezTo>
                    <a:pt x="2218" y="250"/>
                    <a:pt x="2156" y="156"/>
                    <a:pt x="2156" y="94"/>
                  </a:cubicBezTo>
                  <a:cubicBezTo>
                    <a:pt x="2125" y="31"/>
                    <a:pt x="2093" y="0"/>
                    <a:pt x="2062" y="31"/>
                  </a:cubicBezTo>
                  <a:cubicBezTo>
                    <a:pt x="2062" y="62"/>
                    <a:pt x="2031" y="156"/>
                    <a:pt x="2031" y="219"/>
                  </a:cubicBezTo>
                  <a:cubicBezTo>
                    <a:pt x="2031" y="281"/>
                    <a:pt x="2000" y="344"/>
                    <a:pt x="1968" y="375"/>
                  </a:cubicBezTo>
                  <a:cubicBezTo>
                    <a:pt x="1937" y="406"/>
                    <a:pt x="1875" y="437"/>
                    <a:pt x="1812" y="406"/>
                  </a:cubicBezTo>
                  <a:cubicBezTo>
                    <a:pt x="1781" y="406"/>
                    <a:pt x="1718" y="375"/>
                    <a:pt x="1687" y="344"/>
                  </a:cubicBezTo>
                  <a:cubicBezTo>
                    <a:pt x="1687" y="281"/>
                    <a:pt x="1656" y="219"/>
                    <a:pt x="1656" y="187"/>
                  </a:cubicBezTo>
                  <a:cubicBezTo>
                    <a:pt x="1687" y="156"/>
                    <a:pt x="1656" y="94"/>
                    <a:pt x="1656" y="94"/>
                  </a:cubicBezTo>
                  <a:cubicBezTo>
                    <a:pt x="1625" y="94"/>
                    <a:pt x="1562" y="62"/>
                    <a:pt x="1468" y="62"/>
                  </a:cubicBezTo>
                  <a:cubicBezTo>
                    <a:pt x="1375" y="62"/>
                    <a:pt x="1312" y="62"/>
                    <a:pt x="1281" y="62"/>
                  </a:cubicBezTo>
                  <a:cubicBezTo>
                    <a:pt x="1250" y="62"/>
                    <a:pt x="1218" y="62"/>
                    <a:pt x="1218" y="94"/>
                  </a:cubicBezTo>
                  <a:cubicBezTo>
                    <a:pt x="1218" y="125"/>
                    <a:pt x="1218" y="156"/>
                    <a:pt x="1187" y="187"/>
                  </a:cubicBezTo>
                  <a:cubicBezTo>
                    <a:pt x="1187" y="219"/>
                    <a:pt x="1156" y="250"/>
                    <a:pt x="1156" y="281"/>
                  </a:cubicBezTo>
                  <a:cubicBezTo>
                    <a:pt x="1125" y="281"/>
                    <a:pt x="1125" y="281"/>
                    <a:pt x="1093" y="250"/>
                  </a:cubicBezTo>
                  <a:cubicBezTo>
                    <a:pt x="1093" y="250"/>
                    <a:pt x="1031" y="219"/>
                    <a:pt x="1000" y="187"/>
                  </a:cubicBezTo>
                  <a:cubicBezTo>
                    <a:pt x="937" y="187"/>
                    <a:pt x="906" y="219"/>
                    <a:pt x="906" y="250"/>
                  </a:cubicBezTo>
                  <a:cubicBezTo>
                    <a:pt x="875" y="250"/>
                    <a:pt x="843" y="312"/>
                    <a:pt x="781" y="344"/>
                  </a:cubicBezTo>
                  <a:cubicBezTo>
                    <a:pt x="718" y="375"/>
                    <a:pt x="656" y="437"/>
                    <a:pt x="656" y="500"/>
                  </a:cubicBezTo>
                  <a:cubicBezTo>
                    <a:pt x="656" y="562"/>
                    <a:pt x="593" y="625"/>
                    <a:pt x="562" y="656"/>
                  </a:cubicBezTo>
                  <a:cubicBezTo>
                    <a:pt x="531" y="656"/>
                    <a:pt x="406" y="719"/>
                    <a:pt x="281" y="719"/>
                  </a:cubicBezTo>
                  <a:cubicBezTo>
                    <a:pt x="187" y="750"/>
                    <a:pt x="62" y="812"/>
                    <a:pt x="62" y="844"/>
                  </a:cubicBezTo>
                  <a:cubicBezTo>
                    <a:pt x="31" y="906"/>
                    <a:pt x="0" y="1000"/>
                    <a:pt x="0" y="1062"/>
                  </a:cubicBezTo>
                  <a:cubicBezTo>
                    <a:pt x="0" y="1125"/>
                    <a:pt x="31" y="1250"/>
                    <a:pt x="62" y="1281"/>
                  </a:cubicBezTo>
                  <a:cubicBezTo>
                    <a:pt x="93" y="1344"/>
                    <a:pt x="156" y="1469"/>
                    <a:pt x="156" y="1562"/>
                  </a:cubicBezTo>
                  <a:cubicBezTo>
                    <a:pt x="156" y="1656"/>
                    <a:pt x="187" y="1750"/>
                    <a:pt x="187" y="1781"/>
                  </a:cubicBezTo>
                  <a:cubicBezTo>
                    <a:pt x="187" y="1812"/>
                    <a:pt x="218" y="1844"/>
                    <a:pt x="281" y="1875"/>
                  </a:cubicBezTo>
                  <a:cubicBezTo>
                    <a:pt x="343" y="1875"/>
                    <a:pt x="406" y="1875"/>
                    <a:pt x="468" y="1844"/>
                  </a:cubicBezTo>
                  <a:cubicBezTo>
                    <a:pt x="500" y="1812"/>
                    <a:pt x="593" y="1781"/>
                    <a:pt x="656" y="1750"/>
                  </a:cubicBezTo>
                  <a:cubicBezTo>
                    <a:pt x="718" y="1719"/>
                    <a:pt x="812" y="1687"/>
                    <a:pt x="843" y="1687"/>
                  </a:cubicBezTo>
                  <a:cubicBezTo>
                    <a:pt x="875" y="1656"/>
                    <a:pt x="937" y="1625"/>
                    <a:pt x="1031" y="1594"/>
                  </a:cubicBezTo>
                  <a:cubicBezTo>
                    <a:pt x="1093" y="1594"/>
                    <a:pt x="1187" y="1562"/>
                    <a:pt x="1250" y="1562"/>
                  </a:cubicBezTo>
                  <a:cubicBezTo>
                    <a:pt x="1312" y="1562"/>
                    <a:pt x="1375" y="1594"/>
                    <a:pt x="1437" y="1625"/>
                  </a:cubicBezTo>
                  <a:cubicBezTo>
                    <a:pt x="1468" y="1656"/>
                    <a:pt x="1531" y="1719"/>
                    <a:pt x="1562" y="1750"/>
                  </a:cubicBezTo>
                  <a:cubicBezTo>
                    <a:pt x="1562" y="1781"/>
                    <a:pt x="1625" y="1781"/>
                    <a:pt x="1656" y="1750"/>
                  </a:cubicBezTo>
                  <a:cubicBezTo>
                    <a:pt x="1687" y="1687"/>
                    <a:pt x="1750" y="1719"/>
                    <a:pt x="1750" y="1781"/>
                  </a:cubicBezTo>
                  <a:cubicBezTo>
                    <a:pt x="1750" y="1844"/>
                    <a:pt x="1781" y="1875"/>
                    <a:pt x="1812" y="1906"/>
                  </a:cubicBezTo>
                  <a:cubicBezTo>
                    <a:pt x="1843" y="1906"/>
                    <a:pt x="1875" y="1937"/>
                    <a:pt x="1906" y="1969"/>
                  </a:cubicBezTo>
                  <a:cubicBezTo>
                    <a:pt x="1906" y="2031"/>
                    <a:pt x="1968" y="2062"/>
                    <a:pt x="2000" y="2094"/>
                  </a:cubicBezTo>
                  <a:cubicBezTo>
                    <a:pt x="2031" y="2125"/>
                    <a:pt x="2093" y="2156"/>
                    <a:pt x="2156" y="2156"/>
                  </a:cubicBezTo>
                  <a:cubicBezTo>
                    <a:pt x="2187" y="2156"/>
                    <a:pt x="2250" y="2156"/>
                    <a:pt x="2312" y="2156"/>
                  </a:cubicBezTo>
                  <a:cubicBezTo>
                    <a:pt x="2343" y="2187"/>
                    <a:pt x="2375" y="2156"/>
                    <a:pt x="2406" y="2156"/>
                  </a:cubicBezTo>
                  <a:cubicBezTo>
                    <a:pt x="2437" y="2125"/>
                    <a:pt x="2500" y="2094"/>
                    <a:pt x="2531" y="2094"/>
                  </a:cubicBezTo>
                  <a:cubicBezTo>
                    <a:pt x="2593" y="2094"/>
                    <a:pt x="2656" y="2031"/>
                    <a:pt x="2656" y="1969"/>
                  </a:cubicBezTo>
                  <a:cubicBezTo>
                    <a:pt x="2687" y="1906"/>
                    <a:pt x="2687" y="1812"/>
                    <a:pt x="2718" y="1781"/>
                  </a:cubicBezTo>
                  <a:cubicBezTo>
                    <a:pt x="2749" y="1750"/>
                    <a:pt x="2781" y="1687"/>
                    <a:pt x="2781" y="1656"/>
                  </a:cubicBezTo>
                  <a:cubicBezTo>
                    <a:pt x="2812" y="1594"/>
                    <a:pt x="2843" y="1469"/>
                    <a:pt x="2875" y="1344"/>
                  </a:cubicBezTo>
                  <a:cubicBezTo>
                    <a:pt x="2906" y="1250"/>
                    <a:pt x="2906" y="1125"/>
                    <a:pt x="2906" y="1094"/>
                  </a:cubicBezTo>
                  <a:cubicBezTo>
                    <a:pt x="2875" y="1062"/>
                    <a:pt x="2812" y="1000"/>
                    <a:pt x="2749" y="93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2" name="Google Shape;462;p59"/>
            <p:cNvSpPr/>
            <p:nvPr/>
          </p:nvSpPr>
          <p:spPr>
            <a:xfrm>
              <a:off x="5487" y="3889"/>
              <a:ext cx="56" cy="92"/>
            </a:xfrm>
            <a:custGeom>
              <a:avLst/>
              <a:gdLst/>
              <a:ahLst/>
              <a:cxnLst/>
              <a:rect l="l" t="t" r="r" b="b"/>
              <a:pathLst>
                <a:path w="251" h="408" extrusionOk="0">
                  <a:moveTo>
                    <a:pt x="187" y="32"/>
                  </a:moveTo>
                  <a:lnTo>
                    <a:pt x="187" y="32"/>
                  </a:lnTo>
                  <a:cubicBezTo>
                    <a:pt x="156" y="94"/>
                    <a:pt x="125" y="125"/>
                    <a:pt x="94" y="94"/>
                  </a:cubicBezTo>
                  <a:cubicBezTo>
                    <a:pt x="62" y="94"/>
                    <a:pt x="31" y="94"/>
                    <a:pt x="0" y="63"/>
                  </a:cubicBezTo>
                  <a:cubicBezTo>
                    <a:pt x="0" y="32"/>
                    <a:pt x="0" y="125"/>
                    <a:pt x="31" y="219"/>
                  </a:cubicBezTo>
                  <a:cubicBezTo>
                    <a:pt x="62" y="313"/>
                    <a:pt x="94" y="407"/>
                    <a:pt x="125" y="407"/>
                  </a:cubicBezTo>
                  <a:cubicBezTo>
                    <a:pt x="156" y="375"/>
                    <a:pt x="187" y="375"/>
                    <a:pt x="187" y="344"/>
                  </a:cubicBezTo>
                  <a:cubicBezTo>
                    <a:pt x="219" y="344"/>
                    <a:pt x="250" y="282"/>
                    <a:pt x="250" y="219"/>
                  </a:cubicBezTo>
                  <a:cubicBezTo>
                    <a:pt x="250" y="157"/>
                    <a:pt x="219" y="63"/>
                    <a:pt x="219" y="32"/>
                  </a:cubicBezTo>
                  <a:cubicBezTo>
                    <a:pt x="219" y="0"/>
                    <a:pt x="187" y="0"/>
                    <a:pt x="187"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3" name="Google Shape;463;p59"/>
            <p:cNvSpPr/>
            <p:nvPr/>
          </p:nvSpPr>
          <p:spPr>
            <a:xfrm>
              <a:off x="5827" y="3903"/>
              <a:ext cx="127" cy="141"/>
            </a:xfrm>
            <a:custGeom>
              <a:avLst/>
              <a:gdLst/>
              <a:ahLst/>
              <a:cxnLst/>
              <a:rect l="l" t="t" r="r" b="b"/>
              <a:pathLst>
                <a:path w="563" h="626" extrusionOk="0">
                  <a:moveTo>
                    <a:pt x="344" y="94"/>
                  </a:moveTo>
                  <a:lnTo>
                    <a:pt x="344" y="94"/>
                  </a:lnTo>
                  <a:cubicBezTo>
                    <a:pt x="312" y="156"/>
                    <a:pt x="219" y="250"/>
                    <a:pt x="156" y="281"/>
                  </a:cubicBezTo>
                  <a:cubicBezTo>
                    <a:pt x="62" y="344"/>
                    <a:pt x="0" y="406"/>
                    <a:pt x="0" y="469"/>
                  </a:cubicBezTo>
                  <a:cubicBezTo>
                    <a:pt x="0" y="531"/>
                    <a:pt x="31" y="594"/>
                    <a:pt x="62" y="594"/>
                  </a:cubicBezTo>
                  <a:cubicBezTo>
                    <a:pt x="62" y="594"/>
                    <a:pt x="125" y="625"/>
                    <a:pt x="156" y="625"/>
                  </a:cubicBezTo>
                  <a:cubicBezTo>
                    <a:pt x="156" y="625"/>
                    <a:pt x="219" y="594"/>
                    <a:pt x="250" y="531"/>
                  </a:cubicBezTo>
                  <a:cubicBezTo>
                    <a:pt x="281" y="500"/>
                    <a:pt x="312" y="437"/>
                    <a:pt x="312" y="375"/>
                  </a:cubicBezTo>
                  <a:cubicBezTo>
                    <a:pt x="312" y="344"/>
                    <a:pt x="375" y="312"/>
                    <a:pt x="406" y="281"/>
                  </a:cubicBezTo>
                  <a:cubicBezTo>
                    <a:pt x="437" y="281"/>
                    <a:pt x="500" y="250"/>
                    <a:pt x="500" y="187"/>
                  </a:cubicBezTo>
                  <a:cubicBezTo>
                    <a:pt x="531" y="156"/>
                    <a:pt x="562" y="125"/>
                    <a:pt x="562" y="94"/>
                  </a:cubicBezTo>
                  <a:cubicBezTo>
                    <a:pt x="562" y="62"/>
                    <a:pt x="531" y="31"/>
                    <a:pt x="500" y="31"/>
                  </a:cubicBezTo>
                  <a:cubicBezTo>
                    <a:pt x="469" y="0"/>
                    <a:pt x="406" y="31"/>
                    <a:pt x="344"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4" name="Google Shape;464;p59"/>
            <p:cNvSpPr/>
            <p:nvPr/>
          </p:nvSpPr>
          <p:spPr>
            <a:xfrm>
              <a:off x="5926" y="3783"/>
              <a:ext cx="92" cy="127"/>
            </a:xfrm>
            <a:custGeom>
              <a:avLst/>
              <a:gdLst/>
              <a:ahLst/>
              <a:cxnLst/>
              <a:rect l="l" t="t" r="r" b="b"/>
              <a:pathLst>
                <a:path w="408" h="563" extrusionOk="0">
                  <a:moveTo>
                    <a:pt x="250" y="156"/>
                  </a:moveTo>
                  <a:lnTo>
                    <a:pt x="250" y="156"/>
                  </a:lnTo>
                  <a:cubicBezTo>
                    <a:pt x="219" y="125"/>
                    <a:pt x="156" y="93"/>
                    <a:pt x="94" y="31"/>
                  </a:cubicBezTo>
                  <a:cubicBezTo>
                    <a:pt x="32" y="0"/>
                    <a:pt x="0" y="0"/>
                    <a:pt x="32" y="62"/>
                  </a:cubicBezTo>
                  <a:cubicBezTo>
                    <a:pt x="63" y="93"/>
                    <a:pt x="94" y="156"/>
                    <a:pt x="125" y="187"/>
                  </a:cubicBezTo>
                  <a:cubicBezTo>
                    <a:pt x="125" y="218"/>
                    <a:pt x="125" y="312"/>
                    <a:pt x="125" y="343"/>
                  </a:cubicBezTo>
                  <a:cubicBezTo>
                    <a:pt x="94" y="406"/>
                    <a:pt x="94" y="468"/>
                    <a:pt x="125" y="531"/>
                  </a:cubicBezTo>
                  <a:cubicBezTo>
                    <a:pt x="125" y="562"/>
                    <a:pt x="156" y="562"/>
                    <a:pt x="219" y="562"/>
                  </a:cubicBezTo>
                  <a:cubicBezTo>
                    <a:pt x="250" y="562"/>
                    <a:pt x="313" y="500"/>
                    <a:pt x="313" y="468"/>
                  </a:cubicBezTo>
                  <a:cubicBezTo>
                    <a:pt x="344" y="437"/>
                    <a:pt x="375" y="375"/>
                    <a:pt x="407" y="343"/>
                  </a:cubicBezTo>
                  <a:cubicBezTo>
                    <a:pt x="407" y="281"/>
                    <a:pt x="407" y="250"/>
                    <a:pt x="375" y="250"/>
                  </a:cubicBezTo>
                  <a:cubicBezTo>
                    <a:pt x="344" y="250"/>
                    <a:pt x="313" y="218"/>
                    <a:pt x="250" y="156"/>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5" name="Google Shape;465;p59"/>
            <p:cNvSpPr/>
            <p:nvPr/>
          </p:nvSpPr>
          <p:spPr>
            <a:xfrm>
              <a:off x="5267" y="3194"/>
              <a:ext cx="304" cy="162"/>
            </a:xfrm>
            <a:custGeom>
              <a:avLst/>
              <a:gdLst/>
              <a:ahLst/>
              <a:cxnLst/>
              <a:rect l="l" t="t" r="r" b="b"/>
              <a:pathLst>
                <a:path w="1345" h="720" extrusionOk="0">
                  <a:moveTo>
                    <a:pt x="250" y="62"/>
                  </a:moveTo>
                  <a:lnTo>
                    <a:pt x="250" y="62"/>
                  </a:lnTo>
                  <a:cubicBezTo>
                    <a:pt x="219" y="31"/>
                    <a:pt x="156" y="0"/>
                    <a:pt x="125" y="0"/>
                  </a:cubicBezTo>
                  <a:cubicBezTo>
                    <a:pt x="63" y="0"/>
                    <a:pt x="31" y="31"/>
                    <a:pt x="0" y="62"/>
                  </a:cubicBezTo>
                  <a:cubicBezTo>
                    <a:pt x="0" y="94"/>
                    <a:pt x="0" y="125"/>
                    <a:pt x="31" y="156"/>
                  </a:cubicBezTo>
                  <a:cubicBezTo>
                    <a:pt x="31" y="187"/>
                    <a:pt x="94" y="219"/>
                    <a:pt x="125" y="250"/>
                  </a:cubicBezTo>
                  <a:cubicBezTo>
                    <a:pt x="156" y="250"/>
                    <a:pt x="219" y="281"/>
                    <a:pt x="250" y="281"/>
                  </a:cubicBezTo>
                  <a:cubicBezTo>
                    <a:pt x="281" y="281"/>
                    <a:pt x="375" y="312"/>
                    <a:pt x="406" y="344"/>
                  </a:cubicBezTo>
                  <a:cubicBezTo>
                    <a:pt x="469" y="375"/>
                    <a:pt x="500" y="437"/>
                    <a:pt x="469" y="469"/>
                  </a:cubicBezTo>
                  <a:cubicBezTo>
                    <a:pt x="469" y="500"/>
                    <a:pt x="531" y="562"/>
                    <a:pt x="625" y="562"/>
                  </a:cubicBezTo>
                  <a:cubicBezTo>
                    <a:pt x="719" y="594"/>
                    <a:pt x="813" y="594"/>
                    <a:pt x="844" y="562"/>
                  </a:cubicBezTo>
                  <a:cubicBezTo>
                    <a:pt x="906" y="500"/>
                    <a:pt x="969" y="531"/>
                    <a:pt x="1000" y="594"/>
                  </a:cubicBezTo>
                  <a:cubicBezTo>
                    <a:pt x="1063" y="687"/>
                    <a:pt x="1156" y="719"/>
                    <a:pt x="1250" y="719"/>
                  </a:cubicBezTo>
                  <a:cubicBezTo>
                    <a:pt x="1313" y="719"/>
                    <a:pt x="1344" y="687"/>
                    <a:pt x="1313" y="656"/>
                  </a:cubicBezTo>
                  <a:cubicBezTo>
                    <a:pt x="1281" y="625"/>
                    <a:pt x="1250" y="562"/>
                    <a:pt x="1219" y="562"/>
                  </a:cubicBezTo>
                  <a:cubicBezTo>
                    <a:pt x="1188" y="531"/>
                    <a:pt x="1188" y="469"/>
                    <a:pt x="1188" y="437"/>
                  </a:cubicBezTo>
                  <a:cubicBezTo>
                    <a:pt x="1188" y="375"/>
                    <a:pt x="1125" y="312"/>
                    <a:pt x="1063" y="312"/>
                  </a:cubicBezTo>
                  <a:cubicBezTo>
                    <a:pt x="969" y="281"/>
                    <a:pt x="875" y="219"/>
                    <a:pt x="813" y="187"/>
                  </a:cubicBezTo>
                  <a:cubicBezTo>
                    <a:pt x="750" y="156"/>
                    <a:pt x="625" y="94"/>
                    <a:pt x="563" y="94"/>
                  </a:cubicBezTo>
                  <a:cubicBezTo>
                    <a:pt x="469" y="62"/>
                    <a:pt x="406" y="62"/>
                    <a:pt x="406" y="94"/>
                  </a:cubicBezTo>
                  <a:cubicBezTo>
                    <a:pt x="406" y="94"/>
                    <a:pt x="375" y="125"/>
                    <a:pt x="344" y="156"/>
                  </a:cubicBezTo>
                  <a:cubicBezTo>
                    <a:pt x="313" y="156"/>
                    <a:pt x="281" y="125"/>
                    <a:pt x="281" y="125"/>
                  </a:cubicBezTo>
                  <a:cubicBezTo>
                    <a:pt x="281" y="94"/>
                    <a:pt x="250" y="62"/>
                    <a:pt x="250"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6" name="Google Shape;466;p59"/>
            <p:cNvSpPr/>
            <p:nvPr/>
          </p:nvSpPr>
          <p:spPr>
            <a:xfrm>
              <a:off x="4891" y="3074"/>
              <a:ext cx="191" cy="169"/>
            </a:xfrm>
            <a:custGeom>
              <a:avLst/>
              <a:gdLst/>
              <a:ahLst/>
              <a:cxnLst/>
              <a:rect l="l" t="t" r="r" b="b"/>
              <a:pathLst>
                <a:path w="845" h="751" extrusionOk="0">
                  <a:moveTo>
                    <a:pt x="812" y="31"/>
                  </a:moveTo>
                  <a:lnTo>
                    <a:pt x="812" y="31"/>
                  </a:lnTo>
                  <a:cubicBezTo>
                    <a:pt x="781" y="62"/>
                    <a:pt x="719" y="62"/>
                    <a:pt x="656" y="31"/>
                  </a:cubicBezTo>
                  <a:cubicBezTo>
                    <a:pt x="625" y="0"/>
                    <a:pt x="562" y="0"/>
                    <a:pt x="500" y="31"/>
                  </a:cubicBezTo>
                  <a:cubicBezTo>
                    <a:pt x="437" y="93"/>
                    <a:pt x="375" y="156"/>
                    <a:pt x="312" y="187"/>
                  </a:cubicBezTo>
                  <a:cubicBezTo>
                    <a:pt x="281" y="218"/>
                    <a:pt x="219" y="281"/>
                    <a:pt x="187" y="281"/>
                  </a:cubicBezTo>
                  <a:cubicBezTo>
                    <a:pt x="156" y="312"/>
                    <a:pt x="94" y="281"/>
                    <a:pt x="62" y="250"/>
                  </a:cubicBezTo>
                  <a:cubicBezTo>
                    <a:pt x="31" y="187"/>
                    <a:pt x="0" y="250"/>
                    <a:pt x="31" y="343"/>
                  </a:cubicBezTo>
                  <a:cubicBezTo>
                    <a:pt x="31" y="437"/>
                    <a:pt x="62" y="562"/>
                    <a:pt x="94" y="593"/>
                  </a:cubicBezTo>
                  <a:cubicBezTo>
                    <a:pt x="125" y="625"/>
                    <a:pt x="156" y="687"/>
                    <a:pt x="187" y="718"/>
                  </a:cubicBezTo>
                  <a:cubicBezTo>
                    <a:pt x="219" y="750"/>
                    <a:pt x="281" y="750"/>
                    <a:pt x="312" y="750"/>
                  </a:cubicBezTo>
                  <a:cubicBezTo>
                    <a:pt x="344" y="750"/>
                    <a:pt x="406" y="750"/>
                    <a:pt x="437" y="750"/>
                  </a:cubicBezTo>
                  <a:cubicBezTo>
                    <a:pt x="469" y="750"/>
                    <a:pt x="500" y="750"/>
                    <a:pt x="531" y="750"/>
                  </a:cubicBezTo>
                  <a:cubicBezTo>
                    <a:pt x="562" y="750"/>
                    <a:pt x="594" y="687"/>
                    <a:pt x="625" y="625"/>
                  </a:cubicBezTo>
                  <a:cubicBezTo>
                    <a:pt x="656" y="562"/>
                    <a:pt x="687" y="500"/>
                    <a:pt x="719" y="468"/>
                  </a:cubicBezTo>
                  <a:cubicBezTo>
                    <a:pt x="750" y="468"/>
                    <a:pt x="781" y="406"/>
                    <a:pt x="781" y="375"/>
                  </a:cubicBezTo>
                  <a:cubicBezTo>
                    <a:pt x="781" y="343"/>
                    <a:pt x="781" y="281"/>
                    <a:pt x="750" y="250"/>
                  </a:cubicBezTo>
                  <a:cubicBezTo>
                    <a:pt x="719" y="218"/>
                    <a:pt x="750" y="156"/>
                    <a:pt x="781" y="93"/>
                  </a:cubicBezTo>
                  <a:cubicBezTo>
                    <a:pt x="812" y="31"/>
                    <a:pt x="844" y="31"/>
                    <a:pt x="812"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7" name="Google Shape;467;p59"/>
            <p:cNvSpPr/>
            <p:nvPr/>
          </p:nvSpPr>
          <p:spPr>
            <a:xfrm>
              <a:off x="5076" y="2882"/>
              <a:ext cx="120" cy="212"/>
            </a:xfrm>
            <a:custGeom>
              <a:avLst/>
              <a:gdLst/>
              <a:ahLst/>
              <a:cxnLst/>
              <a:rect l="l" t="t" r="r" b="b"/>
              <a:pathLst>
                <a:path w="533" h="938" extrusionOk="0">
                  <a:moveTo>
                    <a:pt x="500" y="844"/>
                  </a:moveTo>
                  <a:lnTo>
                    <a:pt x="500" y="844"/>
                  </a:lnTo>
                  <a:cubicBezTo>
                    <a:pt x="532" y="812"/>
                    <a:pt x="532" y="750"/>
                    <a:pt x="500" y="687"/>
                  </a:cubicBezTo>
                  <a:cubicBezTo>
                    <a:pt x="500" y="625"/>
                    <a:pt x="469" y="531"/>
                    <a:pt x="438" y="469"/>
                  </a:cubicBezTo>
                  <a:cubicBezTo>
                    <a:pt x="407" y="406"/>
                    <a:pt x="344" y="344"/>
                    <a:pt x="282" y="344"/>
                  </a:cubicBezTo>
                  <a:cubicBezTo>
                    <a:pt x="219" y="312"/>
                    <a:pt x="157" y="281"/>
                    <a:pt x="157" y="250"/>
                  </a:cubicBezTo>
                  <a:cubicBezTo>
                    <a:pt x="157" y="187"/>
                    <a:pt x="188" y="156"/>
                    <a:pt x="188" y="125"/>
                  </a:cubicBezTo>
                  <a:cubicBezTo>
                    <a:pt x="219" y="125"/>
                    <a:pt x="219" y="62"/>
                    <a:pt x="219" y="62"/>
                  </a:cubicBezTo>
                  <a:cubicBezTo>
                    <a:pt x="219" y="31"/>
                    <a:pt x="188" y="0"/>
                    <a:pt x="125" y="0"/>
                  </a:cubicBezTo>
                  <a:cubicBezTo>
                    <a:pt x="94" y="0"/>
                    <a:pt x="63" y="31"/>
                    <a:pt x="63" y="94"/>
                  </a:cubicBezTo>
                  <a:cubicBezTo>
                    <a:pt x="63" y="156"/>
                    <a:pt x="63" y="250"/>
                    <a:pt x="32" y="312"/>
                  </a:cubicBezTo>
                  <a:cubicBezTo>
                    <a:pt x="0" y="375"/>
                    <a:pt x="32" y="437"/>
                    <a:pt x="63" y="469"/>
                  </a:cubicBezTo>
                  <a:cubicBezTo>
                    <a:pt x="94" y="469"/>
                    <a:pt x="125" y="531"/>
                    <a:pt x="157" y="562"/>
                  </a:cubicBezTo>
                  <a:cubicBezTo>
                    <a:pt x="157" y="625"/>
                    <a:pt x="188" y="656"/>
                    <a:pt x="188" y="687"/>
                  </a:cubicBezTo>
                  <a:lnTo>
                    <a:pt x="219" y="750"/>
                  </a:lnTo>
                  <a:cubicBezTo>
                    <a:pt x="219" y="781"/>
                    <a:pt x="188" y="812"/>
                    <a:pt x="157" y="875"/>
                  </a:cubicBezTo>
                  <a:cubicBezTo>
                    <a:pt x="94" y="906"/>
                    <a:pt x="94" y="937"/>
                    <a:pt x="157" y="906"/>
                  </a:cubicBezTo>
                  <a:cubicBezTo>
                    <a:pt x="188" y="906"/>
                    <a:pt x="282" y="906"/>
                    <a:pt x="313" y="906"/>
                  </a:cubicBezTo>
                  <a:cubicBezTo>
                    <a:pt x="344" y="937"/>
                    <a:pt x="407" y="937"/>
                    <a:pt x="438" y="937"/>
                  </a:cubicBezTo>
                  <a:cubicBezTo>
                    <a:pt x="469" y="906"/>
                    <a:pt x="500" y="875"/>
                    <a:pt x="500" y="8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8" name="Google Shape;468;p59"/>
            <p:cNvSpPr/>
            <p:nvPr/>
          </p:nvSpPr>
          <p:spPr>
            <a:xfrm>
              <a:off x="5409" y="2139"/>
              <a:ext cx="198" cy="304"/>
            </a:xfrm>
            <a:custGeom>
              <a:avLst/>
              <a:gdLst/>
              <a:ahLst/>
              <a:cxnLst/>
              <a:rect l="l" t="t" r="r" b="b"/>
              <a:pathLst>
                <a:path w="876" h="1343" extrusionOk="0">
                  <a:moveTo>
                    <a:pt x="94" y="1031"/>
                  </a:moveTo>
                  <a:lnTo>
                    <a:pt x="94" y="1031"/>
                  </a:lnTo>
                  <a:cubicBezTo>
                    <a:pt x="94" y="1093"/>
                    <a:pt x="94" y="1125"/>
                    <a:pt x="63" y="1217"/>
                  </a:cubicBezTo>
                  <a:cubicBezTo>
                    <a:pt x="31" y="1280"/>
                    <a:pt x="31" y="1280"/>
                    <a:pt x="31" y="1280"/>
                  </a:cubicBezTo>
                  <a:cubicBezTo>
                    <a:pt x="0" y="1311"/>
                    <a:pt x="0" y="1342"/>
                    <a:pt x="31" y="1342"/>
                  </a:cubicBezTo>
                  <a:cubicBezTo>
                    <a:pt x="94" y="1342"/>
                    <a:pt x="188" y="1311"/>
                    <a:pt x="219" y="1311"/>
                  </a:cubicBezTo>
                  <a:cubicBezTo>
                    <a:pt x="281" y="1280"/>
                    <a:pt x="344" y="1280"/>
                    <a:pt x="344" y="1249"/>
                  </a:cubicBezTo>
                  <a:cubicBezTo>
                    <a:pt x="375" y="1217"/>
                    <a:pt x="406" y="1217"/>
                    <a:pt x="438" y="1186"/>
                  </a:cubicBezTo>
                  <a:cubicBezTo>
                    <a:pt x="500" y="1186"/>
                    <a:pt x="531" y="1156"/>
                    <a:pt x="531" y="1125"/>
                  </a:cubicBezTo>
                  <a:cubicBezTo>
                    <a:pt x="531" y="1125"/>
                    <a:pt x="625" y="1000"/>
                    <a:pt x="750" y="906"/>
                  </a:cubicBezTo>
                  <a:cubicBezTo>
                    <a:pt x="844" y="812"/>
                    <a:pt x="875" y="750"/>
                    <a:pt x="844" y="781"/>
                  </a:cubicBezTo>
                  <a:cubicBezTo>
                    <a:pt x="781" y="812"/>
                    <a:pt x="656" y="875"/>
                    <a:pt x="531" y="968"/>
                  </a:cubicBezTo>
                  <a:cubicBezTo>
                    <a:pt x="438" y="1031"/>
                    <a:pt x="344" y="1093"/>
                    <a:pt x="313" y="1093"/>
                  </a:cubicBezTo>
                  <a:cubicBezTo>
                    <a:pt x="281" y="1125"/>
                    <a:pt x="250" y="1093"/>
                    <a:pt x="219" y="1093"/>
                  </a:cubicBezTo>
                  <a:cubicBezTo>
                    <a:pt x="188" y="1093"/>
                    <a:pt x="188" y="1031"/>
                    <a:pt x="188" y="1000"/>
                  </a:cubicBezTo>
                  <a:cubicBezTo>
                    <a:pt x="188" y="937"/>
                    <a:pt x="188" y="906"/>
                    <a:pt x="219" y="906"/>
                  </a:cubicBezTo>
                  <a:cubicBezTo>
                    <a:pt x="281" y="906"/>
                    <a:pt x="281" y="906"/>
                    <a:pt x="250" y="843"/>
                  </a:cubicBezTo>
                  <a:cubicBezTo>
                    <a:pt x="250" y="812"/>
                    <a:pt x="219" y="750"/>
                    <a:pt x="219" y="687"/>
                  </a:cubicBezTo>
                  <a:cubicBezTo>
                    <a:pt x="219" y="656"/>
                    <a:pt x="219" y="625"/>
                    <a:pt x="250" y="625"/>
                  </a:cubicBezTo>
                  <a:cubicBezTo>
                    <a:pt x="281" y="625"/>
                    <a:pt x="281" y="531"/>
                    <a:pt x="281" y="437"/>
                  </a:cubicBezTo>
                  <a:cubicBezTo>
                    <a:pt x="250" y="343"/>
                    <a:pt x="219" y="218"/>
                    <a:pt x="219" y="156"/>
                  </a:cubicBezTo>
                  <a:cubicBezTo>
                    <a:pt x="250" y="125"/>
                    <a:pt x="219" y="62"/>
                    <a:pt x="188" y="31"/>
                  </a:cubicBezTo>
                  <a:cubicBezTo>
                    <a:pt x="188" y="0"/>
                    <a:pt x="125" y="93"/>
                    <a:pt x="125" y="218"/>
                  </a:cubicBezTo>
                  <a:cubicBezTo>
                    <a:pt x="125" y="343"/>
                    <a:pt x="94" y="500"/>
                    <a:pt x="94" y="593"/>
                  </a:cubicBezTo>
                  <a:cubicBezTo>
                    <a:pt x="63" y="656"/>
                    <a:pt x="63" y="781"/>
                    <a:pt x="63" y="843"/>
                  </a:cubicBezTo>
                  <a:cubicBezTo>
                    <a:pt x="63" y="875"/>
                    <a:pt x="94" y="968"/>
                    <a:pt x="94" y="10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69" name="Google Shape;469;p59"/>
            <p:cNvSpPr/>
            <p:nvPr/>
          </p:nvSpPr>
          <p:spPr>
            <a:xfrm>
              <a:off x="5239" y="2443"/>
              <a:ext cx="198" cy="233"/>
            </a:xfrm>
            <a:custGeom>
              <a:avLst/>
              <a:gdLst/>
              <a:ahLst/>
              <a:cxnLst/>
              <a:rect l="l" t="t" r="r" b="b"/>
              <a:pathLst>
                <a:path w="876" h="1033" extrusionOk="0">
                  <a:moveTo>
                    <a:pt x="625" y="313"/>
                  </a:moveTo>
                  <a:lnTo>
                    <a:pt x="625" y="313"/>
                  </a:lnTo>
                  <a:cubicBezTo>
                    <a:pt x="563" y="407"/>
                    <a:pt x="469" y="500"/>
                    <a:pt x="438" y="563"/>
                  </a:cubicBezTo>
                  <a:cubicBezTo>
                    <a:pt x="375" y="594"/>
                    <a:pt x="313" y="625"/>
                    <a:pt x="250" y="625"/>
                  </a:cubicBezTo>
                  <a:cubicBezTo>
                    <a:pt x="219" y="657"/>
                    <a:pt x="125" y="688"/>
                    <a:pt x="63" y="719"/>
                  </a:cubicBezTo>
                  <a:cubicBezTo>
                    <a:pt x="0" y="750"/>
                    <a:pt x="0" y="875"/>
                    <a:pt x="0" y="938"/>
                  </a:cubicBezTo>
                  <a:cubicBezTo>
                    <a:pt x="31" y="1032"/>
                    <a:pt x="63" y="1032"/>
                    <a:pt x="94" y="969"/>
                  </a:cubicBezTo>
                  <a:cubicBezTo>
                    <a:pt x="125" y="907"/>
                    <a:pt x="188" y="813"/>
                    <a:pt x="188" y="813"/>
                  </a:cubicBezTo>
                  <a:cubicBezTo>
                    <a:pt x="219" y="782"/>
                    <a:pt x="250" y="750"/>
                    <a:pt x="313" y="719"/>
                  </a:cubicBezTo>
                  <a:cubicBezTo>
                    <a:pt x="344" y="719"/>
                    <a:pt x="406" y="688"/>
                    <a:pt x="438" y="657"/>
                  </a:cubicBezTo>
                  <a:cubicBezTo>
                    <a:pt x="469" y="625"/>
                    <a:pt x="531" y="594"/>
                    <a:pt x="563" y="594"/>
                  </a:cubicBezTo>
                  <a:cubicBezTo>
                    <a:pt x="594" y="594"/>
                    <a:pt x="656" y="594"/>
                    <a:pt x="688" y="594"/>
                  </a:cubicBezTo>
                  <a:cubicBezTo>
                    <a:pt x="719" y="594"/>
                    <a:pt x="781" y="532"/>
                    <a:pt x="781" y="469"/>
                  </a:cubicBezTo>
                  <a:cubicBezTo>
                    <a:pt x="781" y="407"/>
                    <a:pt x="813" y="344"/>
                    <a:pt x="844" y="282"/>
                  </a:cubicBezTo>
                  <a:cubicBezTo>
                    <a:pt x="875" y="250"/>
                    <a:pt x="875" y="157"/>
                    <a:pt x="875" y="125"/>
                  </a:cubicBezTo>
                  <a:cubicBezTo>
                    <a:pt x="875" y="94"/>
                    <a:pt x="813" y="32"/>
                    <a:pt x="781" y="32"/>
                  </a:cubicBezTo>
                  <a:cubicBezTo>
                    <a:pt x="750" y="0"/>
                    <a:pt x="719" y="32"/>
                    <a:pt x="719" y="63"/>
                  </a:cubicBezTo>
                  <a:cubicBezTo>
                    <a:pt x="719" y="94"/>
                    <a:pt x="656" y="219"/>
                    <a:pt x="625" y="31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0" name="Google Shape;470;p59"/>
            <p:cNvSpPr/>
            <p:nvPr/>
          </p:nvSpPr>
          <p:spPr>
            <a:xfrm>
              <a:off x="5083" y="2762"/>
              <a:ext cx="70" cy="63"/>
            </a:xfrm>
            <a:custGeom>
              <a:avLst/>
              <a:gdLst/>
              <a:ahLst/>
              <a:cxnLst/>
              <a:rect l="l" t="t" r="r" b="b"/>
              <a:pathLst>
                <a:path w="313" h="282" extrusionOk="0">
                  <a:moveTo>
                    <a:pt x="156" y="187"/>
                  </a:moveTo>
                  <a:lnTo>
                    <a:pt x="156" y="187"/>
                  </a:lnTo>
                  <a:cubicBezTo>
                    <a:pt x="156" y="156"/>
                    <a:pt x="218" y="93"/>
                    <a:pt x="250" y="93"/>
                  </a:cubicBezTo>
                  <a:cubicBezTo>
                    <a:pt x="312" y="93"/>
                    <a:pt x="312" y="62"/>
                    <a:pt x="250" y="31"/>
                  </a:cubicBezTo>
                  <a:cubicBezTo>
                    <a:pt x="187" y="0"/>
                    <a:pt x="125" y="0"/>
                    <a:pt x="93" y="0"/>
                  </a:cubicBezTo>
                  <a:cubicBezTo>
                    <a:pt x="93" y="31"/>
                    <a:pt x="31" y="93"/>
                    <a:pt x="31" y="156"/>
                  </a:cubicBezTo>
                  <a:cubicBezTo>
                    <a:pt x="0" y="218"/>
                    <a:pt x="31" y="281"/>
                    <a:pt x="62" y="281"/>
                  </a:cubicBezTo>
                  <a:cubicBezTo>
                    <a:pt x="125" y="281"/>
                    <a:pt x="156" y="250"/>
                    <a:pt x="156"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1" name="Google Shape;471;p59"/>
            <p:cNvSpPr/>
            <p:nvPr/>
          </p:nvSpPr>
          <p:spPr>
            <a:xfrm>
              <a:off x="6004" y="3428"/>
              <a:ext cx="84" cy="113"/>
            </a:xfrm>
            <a:custGeom>
              <a:avLst/>
              <a:gdLst/>
              <a:ahLst/>
              <a:cxnLst/>
              <a:rect l="l" t="t" r="r" b="b"/>
              <a:pathLst>
                <a:path w="376" h="501" extrusionOk="0">
                  <a:moveTo>
                    <a:pt x="250" y="250"/>
                  </a:moveTo>
                  <a:lnTo>
                    <a:pt x="250" y="250"/>
                  </a:lnTo>
                  <a:cubicBezTo>
                    <a:pt x="250" y="219"/>
                    <a:pt x="250" y="219"/>
                    <a:pt x="250" y="219"/>
                  </a:cubicBezTo>
                  <a:cubicBezTo>
                    <a:pt x="250" y="156"/>
                    <a:pt x="219" y="94"/>
                    <a:pt x="187" y="63"/>
                  </a:cubicBezTo>
                  <a:cubicBezTo>
                    <a:pt x="156" y="31"/>
                    <a:pt x="156" y="0"/>
                    <a:pt x="156" y="31"/>
                  </a:cubicBezTo>
                  <a:cubicBezTo>
                    <a:pt x="156" y="63"/>
                    <a:pt x="125" y="94"/>
                    <a:pt x="63" y="125"/>
                  </a:cubicBezTo>
                  <a:cubicBezTo>
                    <a:pt x="31" y="125"/>
                    <a:pt x="0" y="156"/>
                    <a:pt x="0" y="188"/>
                  </a:cubicBezTo>
                  <a:cubicBezTo>
                    <a:pt x="0" y="219"/>
                    <a:pt x="0" y="250"/>
                    <a:pt x="0" y="250"/>
                  </a:cubicBezTo>
                  <a:cubicBezTo>
                    <a:pt x="0" y="281"/>
                    <a:pt x="0" y="313"/>
                    <a:pt x="0" y="344"/>
                  </a:cubicBezTo>
                  <a:cubicBezTo>
                    <a:pt x="0" y="344"/>
                    <a:pt x="31" y="375"/>
                    <a:pt x="94" y="375"/>
                  </a:cubicBezTo>
                  <a:cubicBezTo>
                    <a:pt x="125" y="344"/>
                    <a:pt x="187" y="375"/>
                    <a:pt x="219" y="406"/>
                  </a:cubicBezTo>
                  <a:cubicBezTo>
                    <a:pt x="219" y="406"/>
                    <a:pt x="281" y="469"/>
                    <a:pt x="313" y="469"/>
                  </a:cubicBezTo>
                  <a:cubicBezTo>
                    <a:pt x="344" y="500"/>
                    <a:pt x="375" y="500"/>
                    <a:pt x="344" y="469"/>
                  </a:cubicBezTo>
                  <a:cubicBezTo>
                    <a:pt x="344" y="438"/>
                    <a:pt x="281" y="344"/>
                    <a:pt x="250" y="281"/>
                  </a:cubicBezTo>
                  <a:cubicBezTo>
                    <a:pt x="250" y="281"/>
                    <a:pt x="250" y="281"/>
                    <a:pt x="250" y="25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2" name="Google Shape;472;p59"/>
            <p:cNvSpPr/>
            <p:nvPr/>
          </p:nvSpPr>
          <p:spPr>
            <a:xfrm>
              <a:off x="5820" y="3400"/>
              <a:ext cx="77" cy="120"/>
            </a:xfrm>
            <a:custGeom>
              <a:avLst/>
              <a:gdLst/>
              <a:ahLst/>
              <a:cxnLst/>
              <a:rect l="l" t="t" r="r" b="b"/>
              <a:pathLst>
                <a:path w="344" h="532" extrusionOk="0">
                  <a:moveTo>
                    <a:pt x="125" y="31"/>
                  </a:moveTo>
                  <a:lnTo>
                    <a:pt x="125" y="31"/>
                  </a:lnTo>
                  <a:cubicBezTo>
                    <a:pt x="93" y="31"/>
                    <a:pt x="62" y="63"/>
                    <a:pt x="31" y="63"/>
                  </a:cubicBezTo>
                  <a:cubicBezTo>
                    <a:pt x="0" y="94"/>
                    <a:pt x="0" y="125"/>
                    <a:pt x="0" y="125"/>
                  </a:cubicBezTo>
                  <a:cubicBezTo>
                    <a:pt x="0" y="156"/>
                    <a:pt x="31" y="188"/>
                    <a:pt x="31" y="219"/>
                  </a:cubicBezTo>
                  <a:cubicBezTo>
                    <a:pt x="62" y="250"/>
                    <a:pt x="93" y="313"/>
                    <a:pt x="125" y="344"/>
                  </a:cubicBezTo>
                  <a:cubicBezTo>
                    <a:pt x="156" y="406"/>
                    <a:pt x="187" y="469"/>
                    <a:pt x="187" y="500"/>
                  </a:cubicBezTo>
                  <a:cubicBezTo>
                    <a:pt x="218" y="500"/>
                    <a:pt x="250" y="531"/>
                    <a:pt x="281" y="531"/>
                  </a:cubicBezTo>
                  <a:cubicBezTo>
                    <a:pt x="312" y="531"/>
                    <a:pt x="343" y="500"/>
                    <a:pt x="312" y="469"/>
                  </a:cubicBezTo>
                  <a:cubicBezTo>
                    <a:pt x="312" y="469"/>
                    <a:pt x="281" y="406"/>
                    <a:pt x="281" y="375"/>
                  </a:cubicBezTo>
                  <a:cubicBezTo>
                    <a:pt x="250" y="344"/>
                    <a:pt x="218" y="250"/>
                    <a:pt x="187" y="188"/>
                  </a:cubicBezTo>
                  <a:cubicBezTo>
                    <a:pt x="156" y="125"/>
                    <a:pt x="156" y="63"/>
                    <a:pt x="156" y="31"/>
                  </a:cubicBezTo>
                  <a:cubicBezTo>
                    <a:pt x="156" y="0"/>
                    <a:pt x="125" y="0"/>
                    <a:pt x="125"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3" name="Google Shape;473;p59"/>
            <p:cNvSpPr/>
            <p:nvPr/>
          </p:nvSpPr>
          <p:spPr>
            <a:xfrm>
              <a:off x="5770" y="3492"/>
              <a:ext cx="91" cy="77"/>
            </a:xfrm>
            <a:custGeom>
              <a:avLst/>
              <a:gdLst/>
              <a:ahLst/>
              <a:cxnLst/>
              <a:rect l="l" t="t" r="r" b="b"/>
              <a:pathLst>
                <a:path w="407" h="345" extrusionOk="0">
                  <a:moveTo>
                    <a:pt x="312" y="344"/>
                  </a:moveTo>
                  <a:lnTo>
                    <a:pt x="312" y="344"/>
                  </a:lnTo>
                  <a:cubicBezTo>
                    <a:pt x="344" y="344"/>
                    <a:pt x="375" y="313"/>
                    <a:pt x="375" y="282"/>
                  </a:cubicBezTo>
                  <a:cubicBezTo>
                    <a:pt x="375" y="282"/>
                    <a:pt x="375" y="250"/>
                    <a:pt x="406" y="219"/>
                  </a:cubicBezTo>
                  <a:cubicBezTo>
                    <a:pt x="406" y="219"/>
                    <a:pt x="406" y="188"/>
                    <a:pt x="375" y="188"/>
                  </a:cubicBezTo>
                  <a:cubicBezTo>
                    <a:pt x="344" y="157"/>
                    <a:pt x="312" y="125"/>
                    <a:pt x="281" y="125"/>
                  </a:cubicBezTo>
                  <a:cubicBezTo>
                    <a:pt x="219" y="94"/>
                    <a:pt x="187" y="63"/>
                    <a:pt x="156" y="32"/>
                  </a:cubicBezTo>
                  <a:cubicBezTo>
                    <a:pt x="125" y="0"/>
                    <a:pt x="62" y="0"/>
                    <a:pt x="62" y="0"/>
                  </a:cubicBezTo>
                  <a:cubicBezTo>
                    <a:pt x="31" y="0"/>
                    <a:pt x="0" y="32"/>
                    <a:pt x="31" y="63"/>
                  </a:cubicBezTo>
                  <a:cubicBezTo>
                    <a:pt x="31" y="94"/>
                    <a:pt x="62" y="157"/>
                    <a:pt x="94" y="188"/>
                  </a:cubicBezTo>
                  <a:cubicBezTo>
                    <a:pt x="94" y="188"/>
                    <a:pt x="156" y="219"/>
                    <a:pt x="187" y="250"/>
                  </a:cubicBezTo>
                  <a:cubicBezTo>
                    <a:pt x="187" y="282"/>
                    <a:pt x="219" y="313"/>
                    <a:pt x="250" y="344"/>
                  </a:cubicBezTo>
                  <a:cubicBezTo>
                    <a:pt x="250" y="344"/>
                    <a:pt x="281" y="344"/>
                    <a:pt x="312" y="34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4" name="Google Shape;474;p59"/>
            <p:cNvSpPr/>
            <p:nvPr/>
          </p:nvSpPr>
          <p:spPr>
            <a:xfrm>
              <a:off x="5550" y="3223"/>
              <a:ext cx="212" cy="162"/>
            </a:xfrm>
            <a:custGeom>
              <a:avLst/>
              <a:gdLst/>
              <a:ahLst/>
              <a:cxnLst/>
              <a:rect l="l" t="t" r="r" b="b"/>
              <a:pathLst>
                <a:path w="938" h="720" extrusionOk="0">
                  <a:moveTo>
                    <a:pt x="906" y="469"/>
                  </a:moveTo>
                  <a:lnTo>
                    <a:pt x="906" y="469"/>
                  </a:lnTo>
                  <a:cubicBezTo>
                    <a:pt x="875" y="469"/>
                    <a:pt x="844" y="437"/>
                    <a:pt x="813" y="406"/>
                  </a:cubicBezTo>
                  <a:cubicBezTo>
                    <a:pt x="781" y="406"/>
                    <a:pt x="719" y="375"/>
                    <a:pt x="688" y="344"/>
                  </a:cubicBezTo>
                  <a:cubicBezTo>
                    <a:pt x="688" y="344"/>
                    <a:pt x="688" y="344"/>
                    <a:pt x="656" y="312"/>
                  </a:cubicBezTo>
                  <a:cubicBezTo>
                    <a:pt x="625" y="281"/>
                    <a:pt x="625" y="281"/>
                    <a:pt x="625" y="281"/>
                  </a:cubicBezTo>
                  <a:cubicBezTo>
                    <a:pt x="594" y="312"/>
                    <a:pt x="531" y="281"/>
                    <a:pt x="531" y="250"/>
                  </a:cubicBezTo>
                  <a:cubicBezTo>
                    <a:pt x="500" y="187"/>
                    <a:pt x="469" y="125"/>
                    <a:pt x="469" y="94"/>
                  </a:cubicBezTo>
                  <a:cubicBezTo>
                    <a:pt x="469" y="94"/>
                    <a:pt x="469" y="94"/>
                    <a:pt x="438" y="62"/>
                  </a:cubicBezTo>
                  <a:cubicBezTo>
                    <a:pt x="406" y="0"/>
                    <a:pt x="406" y="0"/>
                    <a:pt x="406" y="0"/>
                  </a:cubicBezTo>
                  <a:cubicBezTo>
                    <a:pt x="375" y="31"/>
                    <a:pt x="344" y="62"/>
                    <a:pt x="313" y="62"/>
                  </a:cubicBezTo>
                  <a:cubicBezTo>
                    <a:pt x="281" y="94"/>
                    <a:pt x="250" y="62"/>
                    <a:pt x="250" y="62"/>
                  </a:cubicBezTo>
                  <a:cubicBezTo>
                    <a:pt x="219" y="31"/>
                    <a:pt x="187" y="0"/>
                    <a:pt x="156" y="0"/>
                  </a:cubicBezTo>
                  <a:cubicBezTo>
                    <a:pt x="125" y="0"/>
                    <a:pt x="94" y="0"/>
                    <a:pt x="63" y="31"/>
                  </a:cubicBezTo>
                  <a:cubicBezTo>
                    <a:pt x="63" y="31"/>
                    <a:pt x="63" y="31"/>
                    <a:pt x="63" y="62"/>
                  </a:cubicBezTo>
                  <a:cubicBezTo>
                    <a:pt x="63" y="94"/>
                    <a:pt x="125" y="94"/>
                    <a:pt x="156" y="125"/>
                  </a:cubicBezTo>
                  <a:cubicBezTo>
                    <a:pt x="187" y="125"/>
                    <a:pt x="187" y="125"/>
                    <a:pt x="187" y="125"/>
                  </a:cubicBezTo>
                  <a:cubicBezTo>
                    <a:pt x="156" y="156"/>
                    <a:pt x="125" y="219"/>
                    <a:pt x="63" y="219"/>
                  </a:cubicBezTo>
                  <a:cubicBezTo>
                    <a:pt x="31" y="219"/>
                    <a:pt x="0" y="250"/>
                    <a:pt x="0" y="312"/>
                  </a:cubicBezTo>
                  <a:cubicBezTo>
                    <a:pt x="0" y="312"/>
                    <a:pt x="0" y="312"/>
                    <a:pt x="31" y="312"/>
                  </a:cubicBezTo>
                  <a:cubicBezTo>
                    <a:pt x="63" y="312"/>
                    <a:pt x="187" y="312"/>
                    <a:pt x="219" y="312"/>
                  </a:cubicBezTo>
                  <a:cubicBezTo>
                    <a:pt x="250" y="312"/>
                    <a:pt x="250" y="312"/>
                    <a:pt x="250" y="312"/>
                  </a:cubicBezTo>
                  <a:cubicBezTo>
                    <a:pt x="250" y="250"/>
                    <a:pt x="281" y="219"/>
                    <a:pt x="313" y="219"/>
                  </a:cubicBezTo>
                  <a:cubicBezTo>
                    <a:pt x="344" y="219"/>
                    <a:pt x="375" y="281"/>
                    <a:pt x="406" y="312"/>
                  </a:cubicBezTo>
                  <a:cubicBezTo>
                    <a:pt x="438" y="312"/>
                    <a:pt x="438" y="375"/>
                    <a:pt x="469" y="406"/>
                  </a:cubicBezTo>
                  <a:cubicBezTo>
                    <a:pt x="469" y="437"/>
                    <a:pt x="500" y="469"/>
                    <a:pt x="500" y="469"/>
                  </a:cubicBezTo>
                  <a:cubicBezTo>
                    <a:pt x="531" y="469"/>
                    <a:pt x="594" y="500"/>
                    <a:pt x="625" y="531"/>
                  </a:cubicBezTo>
                  <a:cubicBezTo>
                    <a:pt x="625" y="531"/>
                    <a:pt x="625" y="531"/>
                    <a:pt x="656" y="562"/>
                  </a:cubicBezTo>
                  <a:cubicBezTo>
                    <a:pt x="719" y="562"/>
                    <a:pt x="719" y="562"/>
                    <a:pt x="719" y="562"/>
                  </a:cubicBezTo>
                  <a:cubicBezTo>
                    <a:pt x="719" y="594"/>
                    <a:pt x="719" y="625"/>
                    <a:pt x="719" y="656"/>
                  </a:cubicBezTo>
                  <a:cubicBezTo>
                    <a:pt x="719" y="687"/>
                    <a:pt x="719" y="719"/>
                    <a:pt x="750" y="687"/>
                  </a:cubicBezTo>
                  <a:cubicBezTo>
                    <a:pt x="781" y="687"/>
                    <a:pt x="813" y="687"/>
                    <a:pt x="813" y="656"/>
                  </a:cubicBezTo>
                  <a:cubicBezTo>
                    <a:pt x="813" y="625"/>
                    <a:pt x="844" y="656"/>
                    <a:pt x="875" y="656"/>
                  </a:cubicBezTo>
                  <a:cubicBezTo>
                    <a:pt x="906" y="687"/>
                    <a:pt x="937" y="687"/>
                    <a:pt x="937" y="656"/>
                  </a:cubicBezTo>
                  <a:cubicBezTo>
                    <a:pt x="937" y="625"/>
                    <a:pt x="937" y="594"/>
                    <a:pt x="937" y="562"/>
                  </a:cubicBezTo>
                  <a:cubicBezTo>
                    <a:pt x="937" y="531"/>
                    <a:pt x="937" y="500"/>
                    <a:pt x="906" y="46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5" name="Google Shape;475;p59"/>
            <p:cNvSpPr/>
            <p:nvPr/>
          </p:nvSpPr>
          <p:spPr>
            <a:xfrm>
              <a:off x="5069" y="3152"/>
              <a:ext cx="99" cy="141"/>
            </a:xfrm>
            <a:custGeom>
              <a:avLst/>
              <a:gdLst/>
              <a:ahLst/>
              <a:cxnLst/>
              <a:rect l="l" t="t" r="r" b="b"/>
              <a:pathLst>
                <a:path w="439" h="626" extrusionOk="0">
                  <a:moveTo>
                    <a:pt x="313" y="219"/>
                  </a:moveTo>
                  <a:lnTo>
                    <a:pt x="313" y="219"/>
                  </a:lnTo>
                  <a:cubicBezTo>
                    <a:pt x="344" y="188"/>
                    <a:pt x="375" y="157"/>
                    <a:pt x="375" y="157"/>
                  </a:cubicBezTo>
                  <a:cubicBezTo>
                    <a:pt x="406" y="157"/>
                    <a:pt x="438" y="125"/>
                    <a:pt x="438" y="94"/>
                  </a:cubicBezTo>
                  <a:cubicBezTo>
                    <a:pt x="438" y="63"/>
                    <a:pt x="438" y="32"/>
                    <a:pt x="406" y="0"/>
                  </a:cubicBezTo>
                  <a:lnTo>
                    <a:pt x="375" y="32"/>
                  </a:lnTo>
                  <a:cubicBezTo>
                    <a:pt x="344" y="63"/>
                    <a:pt x="313" y="63"/>
                    <a:pt x="313" y="63"/>
                  </a:cubicBezTo>
                  <a:cubicBezTo>
                    <a:pt x="281" y="63"/>
                    <a:pt x="250" y="63"/>
                    <a:pt x="188" y="94"/>
                  </a:cubicBezTo>
                  <a:cubicBezTo>
                    <a:pt x="156" y="94"/>
                    <a:pt x="94" y="94"/>
                    <a:pt x="63" y="125"/>
                  </a:cubicBezTo>
                  <a:cubicBezTo>
                    <a:pt x="31" y="125"/>
                    <a:pt x="0" y="157"/>
                    <a:pt x="0" y="188"/>
                  </a:cubicBezTo>
                  <a:cubicBezTo>
                    <a:pt x="0" y="219"/>
                    <a:pt x="0" y="282"/>
                    <a:pt x="0" y="313"/>
                  </a:cubicBezTo>
                  <a:cubicBezTo>
                    <a:pt x="0" y="344"/>
                    <a:pt x="0" y="407"/>
                    <a:pt x="0" y="438"/>
                  </a:cubicBezTo>
                  <a:cubicBezTo>
                    <a:pt x="0" y="469"/>
                    <a:pt x="31" y="500"/>
                    <a:pt x="31" y="563"/>
                  </a:cubicBezTo>
                  <a:cubicBezTo>
                    <a:pt x="31" y="594"/>
                    <a:pt x="63" y="625"/>
                    <a:pt x="94" y="625"/>
                  </a:cubicBezTo>
                  <a:cubicBezTo>
                    <a:pt x="125" y="625"/>
                    <a:pt x="156" y="625"/>
                    <a:pt x="156" y="594"/>
                  </a:cubicBezTo>
                  <a:lnTo>
                    <a:pt x="156" y="563"/>
                  </a:lnTo>
                  <a:cubicBezTo>
                    <a:pt x="156" y="532"/>
                    <a:pt x="156" y="532"/>
                    <a:pt x="188" y="532"/>
                  </a:cubicBezTo>
                  <a:cubicBezTo>
                    <a:pt x="188" y="532"/>
                    <a:pt x="219" y="532"/>
                    <a:pt x="250" y="532"/>
                  </a:cubicBezTo>
                  <a:cubicBezTo>
                    <a:pt x="281" y="532"/>
                    <a:pt x="344" y="532"/>
                    <a:pt x="344" y="500"/>
                  </a:cubicBezTo>
                  <a:cubicBezTo>
                    <a:pt x="344" y="469"/>
                    <a:pt x="313" y="438"/>
                    <a:pt x="313" y="438"/>
                  </a:cubicBezTo>
                  <a:cubicBezTo>
                    <a:pt x="281" y="438"/>
                    <a:pt x="250" y="407"/>
                    <a:pt x="250" y="375"/>
                  </a:cubicBezTo>
                  <a:cubicBezTo>
                    <a:pt x="250" y="344"/>
                    <a:pt x="250" y="313"/>
                    <a:pt x="250" y="313"/>
                  </a:cubicBezTo>
                  <a:cubicBezTo>
                    <a:pt x="250" y="282"/>
                    <a:pt x="281" y="250"/>
                    <a:pt x="313"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6" name="Google Shape;476;p59"/>
            <p:cNvSpPr/>
            <p:nvPr/>
          </p:nvSpPr>
          <p:spPr>
            <a:xfrm>
              <a:off x="5189" y="3138"/>
              <a:ext cx="42" cy="63"/>
            </a:xfrm>
            <a:custGeom>
              <a:avLst/>
              <a:gdLst/>
              <a:ahLst/>
              <a:cxnLst/>
              <a:rect l="l" t="t" r="r" b="b"/>
              <a:pathLst>
                <a:path w="189" h="282" extrusionOk="0">
                  <a:moveTo>
                    <a:pt x="32" y="281"/>
                  </a:moveTo>
                  <a:lnTo>
                    <a:pt x="32" y="281"/>
                  </a:lnTo>
                  <a:cubicBezTo>
                    <a:pt x="63" y="281"/>
                    <a:pt x="63" y="281"/>
                    <a:pt x="94" y="281"/>
                  </a:cubicBezTo>
                  <a:cubicBezTo>
                    <a:pt x="125" y="281"/>
                    <a:pt x="157" y="250"/>
                    <a:pt x="157" y="219"/>
                  </a:cubicBezTo>
                  <a:cubicBezTo>
                    <a:pt x="188" y="219"/>
                    <a:pt x="188" y="156"/>
                    <a:pt x="188" y="94"/>
                  </a:cubicBezTo>
                  <a:cubicBezTo>
                    <a:pt x="188" y="31"/>
                    <a:pt x="157" y="0"/>
                    <a:pt x="125" y="0"/>
                  </a:cubicBezTo>
                  <a:cubicBezTo>
                    <a:pt x="125" y="0"/>
                    <a:pt x="94" y="0"/>
                    <a:pt x="94" y="31"/>
                  </a:cubicBezTo>
                  <a:cubicBezTo>
                    <a:pt x="63" y="31"/>
                    <a:pt x="63" y="62"/>
                    <a:pt x="32" y="62"/>
                  </a:cubicBezTo>
                  <a:cubicBezTo>
                    <a:pt x="32" y="62"/>
                    <a:pt x="0" y="94"/>
                    <a:pt x="32" y="156"/>
                  </a:cubicBezTo>
                  <a:cubicBezTo>
                    <a:pt x="32" y="219"/>
                    <a:pt x="32" y="281"/>
                    <a:pt x="32" y="28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7" name="Google Shape;477;p59"/>
            <p:cNvSpPr/>
            <p:nvPr/>
          </p:nvSpPr>
          <p:spPr>
            <a:xfrm>
              <a:off x="5302" y="3265"/>
              <a:ext cx="35" cy="35"/>
            </a:xfrm>
            <a:custGeom>
              <a:avLst/>
              <a:gdLst/>
              <a:ahLst/>
              <a:cxnLst/>
              <a:rect l="l" t="t" r="r" b="b"/>
              <a:pathLst>
                <a:path w="158" h="158" extrusionOk="0">
                  <a:moveTo>
                    <a:pt x="0" y="94"/>
                  </a:moveTo>
                  <a:lnTo>
                    <a:pt x="0" y="94"/>
                  </a:lnTo>
                  <a:cubicBezTo>
                    <a:pt x="0" y="125"/>
                    <a:pt x="32" y="157"/>
                    <a:pt x="94" y="125"/>
                  </a:cubicBezTo>
                  <a:cubicBezTo>
                    <a:pt x="125" y="125"/>
                    <a:pt x="157" y="94"/>
                    <a:pt x="157" y="94"/>
                  </a:cubicBezTo>
                  <a:cubicBezTo>
                    <a:pt x="157" y="63"/>
                    <a:pt x="125" y="32"/>
                    <a:pt x="125" y="0"/>
                  </a:cubicBezTo>
                  <a:cubicBezTo>
                    <a:pt x="94" y="0"/>
                    <a:pt x="63" y="0"/>
                    <a:pt x="32" y="0"/>
                  </a:cubicBezTo>
                  <a:cubicBezTo>
                    <a:pt x="32" y="32"/>
                    <a:pt x="0" y="63"/>
                    <a:pt x="0"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8" name="Google Shape;478;p59"/>
            <p:cNvSpPr/>
            <p:nvPr/>
          </p:nvSpPr>
          <p:spPr>
            <a:xfrm>
              <a:off x="5182" y="3230"/>
              <a:ext cx="84" cy="21"/>
            </a:xfrm>
            <a:custGeom>
              <a:avLst/>
              <a:gdLst/>
              <a:ahLst/>
              <a:cxnLst/>
              <a:rect l="l" t="t" r="r" b="b"/>
              <a:pathLst>
                <a:path w="376" h="95" extrusionOk="0">
                  <a:moveTo>
                    <a:pt x="156" y="94"/>
                  </a:moveTo>
                  <a:lnTo>
                    <a:pt x="156" y="94"/>
                  </a:lnTo>
                  <a:cubicBezTo>
                    <a:pt x="219" y="94"/>
                    <a:pt x="313" y="94"/>
                    <a:pt x="344" y="94"/>
                  </a:cubicBezTo>
                  <a:cubicBezTo>
                    <a:pt x="344" y="94"/>
                    <a:pt x="375" y="63"/>
                    <a:pt x="344" y="31"/>
                  </a:cubicBezTo>
                  <a:cubicBezTo>
                    <a:pt x="344" y="0"/>
                    <a:pt x="313" y="0"/>
                    <a:pt x="281" y="0"/>
                  </a:cubicBezTo>
                  <a:cubicBezTo>
                    <a:pt x="250" y="0"/>
                    <a:pt x="250" y="0"/>
                    <a:pt x="219" y="0"/>
                  </a:cubicBezTo>
                  <a:cubicBezTo>
                    <a:pt x="188" y="0"/>
                    <a:pt x="156" y="0"/>
                    <a:pt x="156" y="0"/>
                  </a:cubicBezTo>
                  <a:cubicBezTo>
                    <a:pt x="125" y="31"/>
                    <a:pt x="94" y="31"/>
                    <a:pt x="63" y="0"/>
                  </a:cubicBezTo>
                  <a:cubicBezTo>
                    <a:pt x="31" y="0"/>
                    <a:pt x="31" y="0"/>
                    <a:pt x="0" y="31"/>
                  </a:cubicBezTo>
                  <a:cubicBezTo>
                    <a:pt x="0" y="31"/>
                    <a:pt x="0" y="63"/>
                    <a:pt x="31" y="63"/>
                  </a:cubicBezTo>
                  <a:cubicBezTo>
                    <a:pt x="31" y="94"/>
                    <a:pt x="125" y="94"/>
                    <a:pt x="156"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79" name="Google Shape;479;p59"/>
            <p:cNvSpPr/>
            <p:nvPr/>
          </p:nvSpPr>
          <p:spPr>
            <a:xfrm>
              <a:off x="5869" y="3024"/>
              <a:ext cx="56" cy="70"/>
            </a:xfrm>
            <a:custGeom>
              <a:avLst/>
              <a:gdLst/>
              <a:ahLst/>
              <a:cxnLst/>
              <a:rect l="l" t="t" r="r" b="b"/>
              <a:pathLst>
                <a:path w="251" h="313" extrusionOk="0">
                  <a:moveTo>
                    <a:pt x="188" y="125"/>
                  </a:moveTo>
                  <a:lnTo>
                    <a:pt x="188" y="125"/>
                  </a:lnTo>
                  <a:cubicBezTo>
                    <a:pt x="157" y="94"/>
                    <a:pt x="157" y="94"/>
                    <a:pt x="157" y="94"/>
                  </a:cubicBezTo>
                  <a:cubicBezTo>
                    <a:pt x="125" y="62"/>
                    <a:pt x="125" y="0"/>
                    <a:pt x="125" y="0"/>
                  </a:cubicBezTo>
                  <a:cubicBezTo>
                    <a:pt x="94" y="0"/>
                    <a:pt x="94" y="0"/>
                    <a:pt x="63" y="0"/>
                  </a:cubicBezTo>
                  <a:cubicBezTo>
                    <a:pt x="32" y="0"/>
                    <a:pt x="0" y="0"/>
                    <a:pt x="0" y="31"/>
                  </a:cubicBezTo>
                  <a:cubicBezTo>
                    <a:pt x="0" y="62"/>
                    <a:pt x="32" y="94"/>
                    <a:pt x="32" y="125"/>
                  </a:cubicBezTo>
                  <a:cubicBezTo>
                    <a:pt x="63" y="125"/>
                    <a:pt x="94" y="156"/>
                    <a:pt x="94" y="156"/>
                  </a:cubicBezTo>
                  <a:cubicBezTo>
                    <a:pt x="125" y="187"/>
                    <a:pt x="125" y="219"/>
                    <a:pt x="125" y="250"/>
                  </a:cubicBezTo>
                  <a:cubicBezTo>
                    <a:pt x="125" y="250"/>
                    <a:pt x="157" y="281"/>
                    <a:pt x="188" y="312"/>
                  </a:cubicBezTo>
                  <a:cubicBezTo>
                    <a:pt x="219" y="312"/>
                    <a:pt x="250" y="281"/>
                    <a:pt x="250" y="250"/>
                  </a:cubicBezTo>
                  <a:cubicBezTo>
                    <a:pt x="250" y="219"/>
                    <a:pt x="219" y="219"/>
                    <a:pt x="188" y="219"/>
                  </a:cubicBezTo>
                  <a:cubicBezTo>
                    <a:pt x="188" y="219"/>
                    <a:pt x="188" y="219"/>
                    <a:pt x="188" y="187"/>
                  </a:cubicBezTo>
                  <a:cubicBezTo>
                    <a:pt x="188" y="156"/>
                    <a:pt x="219" y="156"/>
                    <a:pt x="188"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0" name="Google Shape;480;p59"/>
            <p:cNvSpPr/>
            <p:nvPr/>
          </p:nvSpPr>
          <p:spPr>
            <a:xfrm>
              <a:off x="5799" y="2989"/>
              <a:ext cx="77" cy="127"/>
            </a:xfrm>
            <a:custGeom>
              <a:avLst/>
              <a:gdLst/>
              <a:ahLst/>
              <a:cxnLst/>
              <a:rect l="l" t="t" r="r" b="b"/>
              <a:pathLst>
                <a:path w="345" h="563" extrusionOk="0">
                  <a:moveTo>
                    <a:pt x="219" y="62"/>
                  </a:moveTo>
                  <a:lnTo>
                    <a:pt x="219" y="62"/>
                  </a:lnTo>
                  <a:cubicBezTo>
                    <a:pt x="250" y="62"/>
                    <a:pt x="187" y="31"/>
                    <a:pt x="156" y="31"/>
                  </a:cubicBezTo>
                  <a:cubicBezTo>
                    <a:pt x="125" y="0"/>
                    <a:pt x="62" y="0"/>
                    <a:pt x="62" y="31"/>
                  </a:cubicBezTo>
                  <a:lnTo>
                    <a:pt x="31" y="62"/>
                  </a:lnTo>
                  <a:cubicBezTo>
                    <a:pt x="31" y="93"/>
                    <a:pt x="31" y="93"/>
                    <a:pt x="31" y="125"/>
                  </a:cubicBezTo>
                  <a:cubicBezTo>
                    <a:pt x="31" y="156"/>
                    <a:pt x="0" y="187"/>
                    <a:pt x="0" y="218"/>
                  </a:cubicBezTo>
                  <a:cubicBezTo>
                    <a:pt x="0" y="218"/>
                    <a:pt x="31" y="250"/>
                    <a:pt x="62" y="250"/>
                  </a:cubicBezTo>
                  <a:lnTo>
                    <a:pt x="125" y="281"/>
                  </a:lnTo>
                  <a:cubicBezTo>
                    <a:pt x="156" y="281"/>
                    <a:pt x="187" y="312"/>
                    <a:pt x="219" y="312"/>
                  </a:cubicBezTo>
                  <a:cubicBezTo>
                    <a:pt x="219" y="312"/>
                    <a:pt x="250" y="375"/>
                    <a:pt x="250" y="406"/>
                  </a:cubicBezTo>
                  <a:cubicBezTo>
                    <a:pt x="250" y="437"/>
                    <a:pt x="250" y="468"/>
                    <a:pt x="281" y="468"/>
                  </a:cubicBezTo>
                  <a:cubicBezTo>
                    <a:pt x="281" y="468"/>
                    <a:pt x="281" y="468"/>
                    <a:pt x="281" y="500"/>
                  </a:cubicBezTo>
                  <a:cubicBezTo>
                    <a:pt x="250" y="500"/>
                    <a:pt x="250" y="531"/>
                    <a:pt x="219" y="531"/>
                  </a:cubicBezTo>
                  <a:cubicBezTo>
                    <a:pt x="219" y="531"/>
                    <a:pt x="219" y="562"/>
                    <a:pt x="250" y="562"/>
                  </a:cubicBezTo>
                  <a:cubicBezTo>
                    <a:pt x="281" y="562"/>
                    <a:pt x="312" y="562"/>
                    <a:pt x="312" y="531"/>
                  </a:cubicBezTo>
                  <a:cubicBezTo>
                    <a:pt x="344" y="500"/>
                    <a:pt x="344" y="468"/>
                    <a:pt x="344" y="406"/>
                  </a:cubicBezTo>
                  <a:cubicBezTo>
                    <a:pt x="344" y="375"/>
                    <a:pt x="312" y="343"/>
                    <a:pt x="312" y="343"/>
                  </a:cubicBezTo>
                  <a:cubicBezTo>
                    <a:pt x="312" y="312"/>
                    <a:pt x="281" y="281"/>
                    <a:pt x="281" y="281"/>
                  </a:cubicBezTo>
                  <a:cubicBezTo>
                    <a:pt x="250" y="250"/>
                    <a:pt x="219" y="218"/>
                    <a:pt x="219" y="218"/>
                  </a:cubicBezTo>
                  <a:cubicBezTo>
                    <a:pt x="187" y="187"/>
                    <a:pt x="187" y="156"/>
                    <a:pt x="187" y="125"/>
                  </a:cubicBezTo>
                  <a:cubicBezTo>
                    <a:pt x="219" y="125"/>
                    <a:pt x="219" y="93"/>
                    <a:pt x="219"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1" name="Google Shape;481;p59"/>
            <p:cNvSpPr/>
            <p:nvPr/>
          </p:nvSpPr>
          <p:spPr>
            <a:xfrm>
              <a:off x="6004" y="3286"/>
              <a:ext cx="42" cy="63"/>
            </a:xfrm>
            <a:custGeom>
              <a:avLst/>
              <a:gdLst/>
              <a:ahLst/>
              <a:cxnLst/>
              <a:rect l="l" t="t" r="r" b="b"/>
              <a:pathLst>
                <a:path w="188" h="282" extrusionOk="0">
                  <a:moveTo>
                    <a:pt x="0" y="94"/>
                  </a:moveTo>
                  <a:lnTo>
                    <a:pt x="0" y="94"/>
                  </a:lnTo>
                  <a:cubicBezTo>
                    <a:pt x="0" y="125"/>
                    <a:pt x="0" y="156"/>
                    <a:pt x="31" y="188"/>
                  </a:cubicBezTo>
                  <a:cubicBezTo>
                    <a:pt x="63" y="188"/>
                    <a:pt x="94" y="219"/>
                    <a:pt x="94" y="219"/>
                  </a:cubicBezTo>
                  <a:cubicBezTo>
                    <a:pt x="94" y="250"/>
                    <a:pt x="125" y="250"/>
                    <a:pt x="156" y="281"/>
                  </a:cubicBezTo>
                  <a:cubicBezTo>
                    <a:pt x="187" y="281"/>
                    <a:pt x="187" y="250"/>
                    <a:pt x="187" y="250"/>
                  </a:cubicBezTo>
                  <a:cubicBezTo>
                    <a:pt x="187" y="219"/>
                    <a:pt x="156" y="188"/>
                    <a:pt x="125" y="125"/>
                  </a:cubicBezTo>
                  <a:cubicBezTo>
                    <a:pt x="94" y="94"/>
                    <a:pt x="63" y="31"/>
                    <a:pt x="63" y="31"/>
                  </a:cubicBezTo>
                  <a:cubicBezTo>
                    <a:pt x="31" y="0"/>
                    <a:pt x="31" y="0"/>
                    <a:pt x="31" y="31"/>
                  </a:cubicBezTo>
                  <a:cubicBezTo>
                    <a:pt x="31" y="31"/>
                    <a:pt x="0" y="63"/>
                    <a:pt x="0" y="94"/>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2" name="Google Shape;482;p59"/>
            <p:cNvSpPr/>
            <p:nvPr/>
          </p:nvSpPr>
          <p:spPr>
            <a:xfrm>
              <a:off x="5905" y="3131"/>
              <a:ext cx="105" cy="98"/>
            </a:xfrm>
            <a:custGeom>
              <a:avLst/>
              <a:gdLst/>
              <a:ahLst/>
              <a:cxnLst/>
              <a:rect l="l" t="t" r="r" b="b"/>
              <a:pathLst>
                <a:path w="469" h="438" extrusionOk="0">
                  <a:moveTo>
                    <a:pt x="406" y="343"/>
                  </a:moveTo>
                  <a:lnTo>
                    <a:pt x="406" y="343"/>
                  </a:lnTo>
                  <a:cubicBezTo>
                    <a:pt x="406" y="343"/>
                    <a:pt x="375" y="312"/>
                    <a:pt x="343" y="312"/>
                  </a:cubicBezTo>
                  <a:cubicBezTo>
                    <a:pt x="312" y="312"/>
                    <a:pt x="281" y="312"/>
                    <a:pt x="281" y="312"/>
                  </a:cubicBezTo>
                  <a:cubicBezTo>
                    <a:pt x="281" y="281"/>
                    <a:pt x="249" y="250"/>
                    <a:pt x="249" y="218"/>
                  </a:cubicBezTo>
                  <a:cubicBezTo>
                    <a:pt x="249" y="187"/>
                    <a:pt x="218" y="125"/>
                    <a:pt x="187" y="93"/>
                  </a:cubicBezTo>
                  <a:cubicBezTo>
                    <a:pt x="156" y="31"/>
                    <a:pt x="93" y="0"/>
                    <a:pt x="62" y="0"/>
                  </a:cubicBezTo>
                  <a:cubicBezTo>
                    <a:pt x="31" y="0"/>
                    <a:pt x="0" y="0"/>
                    <a:pt x="0" y="31"/>
                  </a:cubicBezTo>
                  <a:cubicBezTo>
                    <a:pt x="0" y="31"/>
                    <a:pt x="0" y="62"/>
                    <a:pt x="31" y="62"/>
                  </a:cubicBezTo>
                  <a:cubicBezTo>
                    <a:pt x="31" y="62"/>
                    <a:pt x="62" y="93"/>
                    <a:pt x="62" y="125"/>
                  </a:cubicBezTo>
                  <a:cubicBezTo>
                    <a:pt x="93" y="125"/>
                    <a:pt x="93" y="156"/>
                    <a:pt x="93" y="187"/>
                  </a:cubicBezTo>
                  <a:cubicBezTo>
                    <a:pt x="93" y="218"/>
                    <a:pt x="125" y="250"/>
                    <a:pt x="125" y="281"/>
                  </a:cubicBezTo>
                  <a:cubicBezTo>
                    <a:pt x="156" y="281"/>
                    <a:pt x="156" y="312"/>
                    <a:pt x="187" y="343"/>
                  </a:cubicBezTo>
                  <a:cubicBezTo>
                    <a:pt x="187" y="343"/>
                    <a:pt x="218" y="375"/>
                    <a:pt x="218" y="406"/>
                  </a:cubicBezTo>
                  <a:cubicBezTo>
                    <a:pt x="249" y="406"/>
                    <a:pt x="312" y="437"/>
                    <a:pt x="375" y="437"/>
                  </a:cubicBezTo>
                  <a:cubicBezTo>
                    <a:pt x="437" y="437"/>
                    <a:pt x="468" y="437"/>
                    <a:pt x="437" y="406"/>
                  </a:cubicBezTo>
                  <a:cubicBezTo>
                    <a:pt x="437" y="375"/>
                    <a:pt x="406" y="343"/>
                    <a:pt x="406" y="3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3" name="Google Shape;483;p59"/>
            <p:cNvSpPr/>
            <p:nvPr/>
          </p:nvSpPr>
          <p:spPr>
            <a:xfrm>
              <a:off x="5458" y="2875"/>
              <a:ext cx="49" cy="105"/>
            </a:xfrm>
            <a:custGeom>
              <a:avLst/>
              <a:gdLst/>
              <a:ahLst/>
              <a:cxnLst/>
              <a:rect l="l" t="t" r="r" b="b"/>
              <a:pathLst>
                <a:path w="220" h="469" extrusionOk="0">
                  <a:moveTo>
                    <a:pt x="62" y="343"/>
                  </a:moveTo>
                  <a:lnTo>
                    <a:pt x="62" y="343"/>
                  </a:lnTo>
                  <a:cubicBezTo>
                    <a:pt x="31" y="343"/>
                    <a:pt x="0" y="375"/>
                    <a:pt x="0" y="406"/>
                  </a:cubicBezTo>
                  <a:lnTo>
                    <a:pt x="0" y="437"/>
                  </a:lnTo>
                  <a:cubicBezTo>
                    <a:pt x="31" y="468"/>
                    <a:pt x="62" y="468"/>
                    <a:pt x="94" y="468"/>
                  </a:cubicBezTo>
                  <a:cubicBezTo>
                    <a:pt x="125" y="468"/>
                    <a:pt x="156" y="437"/>
                    <a:pt x="156" y="437"/>
                  </a:cubicBezTo>
                  <a:cubicBezTo>
                    <a:pt x="156" y="406"/>
                    <a:pt x="187" y="375"/>
                    <a:pt x="219" y="375"/>
                  </a:cubicBezTo>
                  <a:cubicBezTo>
                    <a:pt x="219" y="375"/>
                    <a:pt x="219" y="375"/>
                    <a:pt x="219" y="343"/>
                  </a:cubicBezTo>
                  <a:cubicBezTo>
                    <a:pt x="219" y="312"/>
                    <a:pt x="219" y="312"/>
                    <a:pt x="219" y="312"/>
                  </a:cubicBezTo>
                  <a:cubicBezTo>
                    <a:pt x="219" y="250"/>
                    <a:pt x="219" y="187"/>
                    <a:pt x="219" y="187"/>
                  </a:cubicBezTo>
                  <a:cubicBezTo>
                    <a:pt x="219" y="187"/>
                    <a:pt x="219" y="187"/>
                    <a:pt x="219" y="156"/>
                  </a:cubicBezTo>
                  <a:cubicBezTo>
                    <a:pt x="219" y="93"/>
                    <a:pt x="219" y="93"/>
                    <a:pt x="219" y="93"/>
                  </a:cubicBezTo>
                  <a:cubicBezTo>
                    <a:pt x="219" y="93"/>
                    <a:pt x="219" y="62"/>
                    <a:pt x="187" y="31"/>
                  </a:cubicBezTo>
                  <a:cubicBezTo>
                    <a:pt x="156" y="0"/>
                    <a:pt x="156" y="0"/>
                    <a:pt x="125" y="31"/>
                  </a:cubicBezTo>
                  <a:cubicBezTo>
                    <a:pt x="125" y="62"/>
                    <a:pt x="125" y="93"/>
                    <a:pt x="125" y="93"/>
                  </a:cubicBezTo>
                  <a:cubicBezTo>
                    <a:pt x="156" y="125"/>
                    <a:pt x="156" y="125"/>
                    <a:pt x="156" y="156"/>
                  </a:cubicBezTo>
                  <a:cubicBezTo>
                    <a:pt x="125" y="156"/>
                    <a:pt x="125" y="187"/>
                    <a:pt x="125" y="218"/>
                  </a:cubicBezTo>
                  <a:cubicBezTo>
                    <a:pt x="94" y="250"/>
                    <a:pt x="94" y="281"/>
                    <a:pt x="94" y="281"/>
                  </a:cubicBezTo>
                  <a:cubicBezTo>
                    <a:pt x="125" y="281"/>
                    <a:pt x="125" y="312"/>
                    <a:pt x="94" y="312"/>
                  </a:cubicBezTo>
                  <a:cubicBezTo>
                    <a:pt x="94" y="343"/>
                    <a:pt x="62" y="343"/>
                    <a:pt x="62" y="34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4" name="Google Shape;484;p59"/>
            <p:cNvSpPr/>
            <p:nvPr/>
          </p:nvSpPr>
          <p:spPr>
            <a:xfrm>
              <a:off x="966" y="3563"/>
              <a:ext cx="28" cy="28"/>
            </a:xfrm>
            <a:custGeom>
              <a:avLst/>
              <a:gdLst/>
              <a:ahLst/>
              <a:cxnLst/>
              <a:rect l="l" t="t" r="r" b="b"/>
              <a:pathLst>
                <a:path w="126" h="126" extrusionOk="0">
                  <a:moveTo>
                    <a:pt x="63" y="0"/>
                  </a:moveTo>
                  <a:lnTo>
                    <a:pt x="63" y="0"/>
                  </a:lnTo>
                  <a:cubicBezTo>
                    <a:pt x="0" y="0"/>
                    <a:pt x="0" y="31"/>
                    <a:pt x="0" y="62"/>
                  </a:cubicBezTo>
                  <a:cubicBezTo>
                    <a:pt x="0" y="94"/>
                    <a:pt x="32" y="125"/>
                    <a:pt x="94" y="125"/>
                  </a:cubicBezTo>
                  <a:cubicBezTo>
                    <a:pt x="125" y="125"/>
                    <a:pt x="125" y="94"/>
                    <a:pt x="125" y="62"/>
                  </a:cubicBezTo>
                  <a:cubicBezTo>
                    <a:pt x="125" y="31"/>
                    <a:pt x="94" y="0"/>
                    <a:pt x="6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5" name="Google Shape;485;p59"/>
            <p:cNvSpPr/>
            <p:nvPr/>
          </p:nvSpPr>
          <p:spPr>
            <a:xfrm>
              <a:off x="888" y="3527"/>
              <a:ext cx="42" cy="35"/>
            </a:xfrm>
            <a:custGeom>
              <a:avLst/>
              <a:gdLst/>
              <a:ahLst/>
              <a:cxnLst/>
              <a:rect l="l" t="t" r="r" b="b"/>
              <a:pathLst>
                <a:path w="188" h="157" extrusionOk="0">
                  <a:moveTo>
                    <a:pt x="93" y="0"/>
                  </a:moveTo>
                  <a:lnTo>
                    <a:pt x="93" y="0"/>
                  </a:lnTo>
                  <a:cubicBezTo>
                    <a:pt x="31" y="0"/>
                    <a:pt x="0" y="0"/>
                    <a:pt x="0" y="31"/>
                  </a:cubicBezTo>
                  <a:cubicBezTo>
                    <a:pt x="31" y="62"/>
                    <a:pt x="62" y="93"/>
                    <a:pt x="125" y="125"/>
                  </a:cubicBezTo>
                  <a:cubicBezTo>
                    <a:pt x="156" y="156"/>
                    <a:pt x="187" y="156"/>
                    <a:pt x="187" y="93"/>
                  </a:cubicBezTo>
                  <a:cubicBezTo>
                    <a:pt x="187" y="62"/>
                    <a:pt x="125" y="0"/>
                    <a:pt x="93"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6" name="Google Shape;486;p59"/>
            <p:cNvSpPr/>
            <p:nvPr/>
          </p:nvSpPr>
          <p:spPr>
            <a:xfrm>
              <a:off x="824" y="3442"/>
              <a:ext cx="70" cy="63"/>
            </a:xfrm>
            <a:custGeom>
              <a:avLst/>
              <a:gdLst/>
              <a:ahLst/>
              <a:cxnLst/>
              <a:rect l="l" t="t" r="r" b="b"/>
              <a:pathLst>
                <a:path w="314" h="282" extrusionOk="0">
                  <a:moveTo>
                    <a:pt x="282" y="187"/>
                  </a:moveTo>
                  <a:lnTo>
                    <a:pt x="282" y="187"/>
                  </a:lnTo>
                  <a:cubicBezTo>
                    <a:pt x="250" y="156"/>
                    <a:pt x="250" y="125"/>
                    <a:pt x="282" y="93"/>
                  </a:cubicBezTo>
                  <a:cubicBezTo>
                    <a:pt x="282" y="93"/>
                    <a:pt x="282" y="62"/>
                    <a:pt x="219" y="31"/>
                  </a:cubicBezTo>
                  <a:cubicBezTo>
                    <a:pt x="188" y="0"/>
                    <a:pt x="125" y="31"/>
                    <a:pt x="94" y="31"/>
                  </a:cubicBezTo>
                  <a:cubicBezTo>
                    <a:pt x="94" y="62"/>
                    <a:pt x="32" y="93"/>
                    <a:pt x="32" y="125"/>
                  </a:cubicBezTo>
                  <a:cubicBezTo>
                    <a:pt x="0" y="125"/>
                    <a:pt x="0" y="156"/>
                    <a:pt x="32" y="187"/>
                  </a:cubicBezTo>
                  <a:cubicBezTo>
                    <a:pt x="63" y="187"/>
                    <a:pt x="94" y="218"/>
                    <a:pt x="125" y="250"/>
                  </a:cubicBezTo>
                  <a:cubicBezTo>
                    <a:pt x="125" y="250"/>
                    <a:pt x="188" y="281"/>
                    <a:pt x="250" y="250"/>
                  </a:cubicBezTo>
                  <a:cubicBezTo>
                    <a:pt x="282" y="250"/>
                    <a:pt x="313" y="218"/>
                    <a:pt x="282"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7" name="Google Shape;487;p59"/>
            <p:cNvSpPr/>
            <p:nvPr/>
          </p:nvSpPr>
          <p:spPr>
            <a:xfrm>
              <a:off x="739" y="3407"/>
              <a:ext cx="84" cy="49"/>
            </a:xfrm>
            <a:custGeom>
              <a:avLst/>
              <a:gdLst/>
              <a:ahLst/>
              <a:cxnLst/>
              <a:rect l="l" t="t" r="r" b="b"/>
              <a:pathLst>
                <a:path w="376" h="220" extrusionOk="0">
                  <a:moveTo>
                    <a:pt x="375" y="63"/>
                  </a:moveTo>
                  <a:lnTo>
                    <a:pt x="375" y="63"/>
                  </a:lnTo>
                  <a:cubicBezTo>
                    <a:pt x="375" y="32"/>
                    <a:pt x="313" y="0"/>
                    <a:pt x="282" y="32"/>
                  </a:cubicBezTo>
                  <a:cubicBezTo>
                    <a:pt x="250" y="32"/>
                    <a:pt x="188" y="63"/>
                    <a:pt x="157" y="63"/>
                  </a:cubicBezTo>
                  <a:cubicBezTo>
                    <a:pt x="94" y="63"/>
                    <a:pt x="63" y="94"/>
                    <a:pt x="32" y="94"/>
                  </a:cubicBezTo>
                  <a:cubicBezTo>
                    <a:pt x="0" y="94"/>
                    <a:pt x="0" y="125"/>
                    <a:pt x="32" y="157"/>
                  </a:cubicBezTo>
                  <a:cubicBezTo>
                    <a:pt x="63" y="188"/>
                    <a:pt x="125" y="219"/>
                    <a:pt x="125" y="219"/>
                  </a:cubicBezTo>
                  <a:cubicBezTo>
                    <a:pt x="157" y="219"/>
                    <a:pt x="219" y="188"/>
                    <a:pt x="250" y="188"/>
                  </a:cubicBezTo>
                  <a:cubicBezTo>
                    <a:pt x="282" y="188"/>
                    <a:pt x="313" y="188"/>
                    <a:pt x="344" y="157"/>
                  </a:cubicBezTo>
                  <a:cubicBezTo>
                    <a:pt x="375" y="157"/>
                    <a:pt x="375" y="94"/>
                    <a:pt x="375"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8" name="Google Shape;488;p59"/>
            <p:cNvSpPr/>
            <p:nvPr/>
          </p:nvSpPr>
          <p:spPr>
            <a:xfrm>
              <a:off x="696" y="3456"/>
              <a:ext cx="56" cy="35"/>
            </a:xfrm>
            <a:custGeom>
              <a:avLst/>
              <a:gdLst/>
              <a:ahLst/>
              <a:cxnLst/>
              <a:rect l="l" t="t" r="r" b="b"/>
              <a:pathLst>
                <a:path w="251" h="157" extrusionOk="0">
                  <a:moveTo>
                    <a:pt x="219" y="63"/>
                  </a:moveTo>
                  <a:lnTo>
                    <a:pt x="219" y="63"/>
                  </a:lnTo>
                  <a:cubicBezTo>
                    <a:pt x="187" y="63"/>
                    <a:pt x="156" y="31"/>
                    <a:pt x="125" y="31"/>
                  </a:cubicBezTo>
                  <a:cubicBezTo>
                    <a:pt x="94" y="0"/>
                    <a:pt x="62" y="0"/>
                    <a:pt x="31" y="0"/>
                  </a:cubicBezTo>
                  <a:cubicBezTo>
                    <a:pt x="0" y="0"/>
                    <a:pt x="0" y="0"/>
                    <a:pt x="0" y="31"/>
                  </a:cubicBezTo>
                  <a:cubicBezTo>
                    <a:pt x="31" y="63"/>
                    <a:pt x="31" y="94"/>
                    <a:pt x="62" y="125"/>
                  </a:cubicBezTo>
                  <a:cubicBezTo>
                    <a:pt x="62" y="125"/>
                    <a:pt x="94" y="156"/>
                    <a:pt x="156" y="156"/>
                  </a:cubicBezTo>
                  <a:cubicBezTo>
                    <a:pt x="219" y="156"/>
                    <a:pt x="250" y="156"/>
                    <a:pt x="250" y="94"/>
                  </a:cubicBezTo>
                  <a:cubicBezTo>
                    <a:pt x="250" y="63"/>
                    <a:pt x="219" y="63"/>
                    <a:pt x="219" y="6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89" name="Google Shape;489;p59"/>
            <p:cNvSpPr/>
            <p:nvPr/>
          </p:nvSpPr>
          <p:spPr>
            <a:xfrm>
              <a:off x="881" y="3315"/>
              <a:ext cx="49" cy="56"/>
            </a:xfrm>
            <a:custGeom>
              <a:avLst/>
              <a:gdLst/>
              <a:ahLst/>
              <a:cxnLst/>
              <a:rect l="l" t="t" r="r" b="b"/>
              <a:pathLst>
                <a:path w="220" h="251" extrusionOk="0">
                  <a:moveTo>
                    <a:pt x="157" y="219"/>
                  </a:moveTo>
                  <a:lnTo>
                    <a:pt x="157" y="219"/>
                  </a:lnTo>
                  <a:cubicBezTo>
                    <a:pt x="188" y="250"/>
                    <a:pt x="219" y="250"/>
                    <a:pt x="188" y="219"/>
                  </a:cubicBezTo>
                  <a:cubicBezTo>
                    <a:pt x="188" y="188"/>
                    <a:pt x="188" y="156"/>
                    <a:pt x="188" y="156"/>
                  </a:cubicBezTo>
                  <a:cubicBezTo>
                    <a:pt x="188" y="156"/>
                    <a:pt x="188" y="156"/>
                    <a:pt x="157" y="94"/>
                  </a:cubicBezTo>
                  <a:cubicBezTo>
                    <a:pt x="157" y="63"/>
                    <a:pt x="94" y="31"/>
                    <a:pt x="63" y="31"/>
                  </a:cubicBezTo>
                  <a:cubicBezTo>
                    <a:pt x="32" y="0"/>
                    <a:pt x="0" y="31"/>
                    <a:pt x="0" y="63"/>
                  </a:cubicBezTo>
                  <a:cubicBezTo>
                    <a:pt x="0" y="94"/>
                    <a:pt x="32" y="156"/>
                    <a:pt x="32" y="156"/>
                  </a:cubicBezTo>
                  <a:cubicBezTo>
                    <a:pt x="63" y="188"/>
                    <a:pt x="125" y="219"/>
                    <a:pt x="157" y="219"/>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0" name="Google Shape;490;p59"/>
            <p:cNvSpPr/>
            <p:nvPr/>
          </p:nvSpPr>
          <p:spPr>
            <a:xfrm>
              <a:off x="562" y="2819"/>
              <a:ext cx="106" cy="91"/>
            </a:xfrm>
            <a:custGeom>
              <a:avLst/>
              <a:gdLst/>
              <a:ahLst/>
              <a:cxnLst/>
              <a:rect l="l" t="t" r="r" b="b"/>
              <a:pathLst>
                <a:path w="470" h="407" extrusionOk="0">
                  <a:moveTo>
                    <a:pt x="438" y="187"/>
                  </a:moveTo>
                  <a:lnTo>
                    <a:pt x="438" y="187"/>
                  </a:lnTo>
                  <a:cubicBezTo>
                    <a:pt x="406" y="156"/>
                    <a:pt x="375" y="125"/>
                    <a:pt x="313" y="93"/>
                  </a:cubicBezTo>
                  <a:cubicBezTo>
                    <a:pt x="281" y="93"/>
                    <a:pt x="219" y="31"/>
                    <a:pt x="156" y="31"/>
                  </a:cubicBezTo>
                  <a:cubicBezTo>
                    <a:pt x="125" y="0"/>
                    <a:pt x="63" y="0"/>
                    <a:pt x="31" y="0"/>
                  </a:cubicBezTo>
                  <a:cubicBezTo>
                    <a:pt x="0" y="0"/>
                    <a:pt x="0" y="31"/>
                    <a:pt x="31" y="62"/>
                  </a:cubicBezTo>
                  <a:cubicBezTo>
                    <a:pt x="63" y="93"/>
                    <a:pt x="125" y="125"/>
                    <a:pt x="156" y="125"/>
                  </a:cubicBezTo>
                  <a:cubicBezTo>
                    <a:pt x="188" y="125"/>
                    <a:pt x="250" y="156"/>
                    <a:pt x="250" y="187"/>
                  </a:cubicBezTo>
                  <a:cubicBezTo>
                    <a:pt x="281" y="187"/>
                    <a:pt x="281" y="218"/>
                    <a:pt x="313" y="250"/>
                  </a:cubicBezTo>
                  <a:cubicBezTo>
                    <a:pt x="344" y="250"/>
                    <a:pt x="344" y="281"/>
                    <a:pt x="375" y="343"/>
                  </a:cubicBezTo>
                  <a:cubicBezTo>
                    <a:pt x="375" y="375"/>
                    <a:pt x="406" y="406"/>
                    <a:pt x="438" y="375"/>
                  </a:cubicBezTo>
                  <a:cubicBezTo>
                    <a:pt x="469" y="375"/>
                    <a:pt x="469" y="343"/>
                    <a:pt x="469" y="312"/>
                  </a:cubicBezTo>
                  <a:cubicBezTo>
                    <a:pt x="469" y="281"/>
                    <a:pt x="438" y="218"/>
                    <a:pt x="438" y="187"/>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1" name="Google Shape;491;p59"/>
            <p:cNvSpPr/>
            <p:nvPr/>
          </p:nvSpPr>
          <p:spPr>
            <a:xfrm>
              <a:off x="1660" y="3159"/>
              <a:ext cx="56" cy="56"/>
            </a:xfrm>
            <a:custGeom>
              <a:avLst/>
              <a:gdLst/>
              <a:ahLst/>
              <a:cxnLst/>
              <a:rect l="l" t="t" r="r" b="b"/>
              <a:pathLst>
                <a:path w="251" h="251" extrusionOk="0">
                  <a:moveTo>
                    <a:pt x="187" y="62"/>
                  </a:moveTo>
                  <a:lnTo>
                    <a:pt x="187" y="62"/>
                  </a:lnTo>
                  <a:cubicBezTo>
                    <a:pt x="125" y="31"/>
                    <a:pt x="94" y="31"/>
                    <a:pt x="62" y="0"/>
                  </a:cubicBezTo>
                  <a:cubicBezTo>
                    <a:pt x="31" y="0"/>
                    <a:pt x="0" y="0"/>
                    <a:pt x="31" y="31"/>
                  </a:cubicBezTo>
                  <a:cubicBezTo>
                    <a:pt x="31" y="62"/>
                    <a:pt x="62" y="93"/>
                    <a:pt x="62" y="93"/>
                  </a:cubicBezTo>
                  <a:cubicBezTo>
                    <a:pt x="62" y="93"/>
                    <a:pt x="94" y="125"/>
                    <a:pt x="62" y="156"/>
                  </a:cubicBezTo>
                  <a:cubicBezTo>
                    <a:pt x="62" y="218"/>
                    <a:pt x="94" y="250"/>
                    <a:pt x="156" y="250"/>
                  </a:cubicBezTo>
                  <a:cubicBezTo>
                    <a:pt x="219" y="250"/>
                    <a:pt x="250" y="218"/>
                    <a:pt x="250" y="156"/>
                  </a:cubicBezTo>
                  <a:cubicBezTo>
                    <a:pt x="250" y="125"/>
                    <a:pt x="219" y="62"/>
                    <a:pt x="187" y="6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2" name="Google Shape;492;p59"/>
            <p:cNvSpPr/>
            <p:nvPr/>
          </p:nvSpPr>
          <p:spPr>
            <a:xfrm>
              <a:off x="314" y="3492"/>
              <a:ext cx="35" cy="77"/>
            </a:xfrm>
            <a:custGeom>
              <a:avLst/>
              <a:gdLst/>
              <a:ahLst/>
              <a:cxnLst/>
              <a:rect l="l" t="t" r="r" b="b"/>
              <a:pathLst>
                <a:path w="158" h="345" extrusionOk="0">
                  <a:moveTo>
                    <a:pt x="125" y="0"/>
                  </a:moveTo>
                  <a:lnTo>
                    <a:pt x="125" y="0"/>
                  </a:lnTo>
                  <a:cubicBezTo>
                    <a:pt x="94" y="32"/>
                    <a:pt x="94" y="63"/>
                    <a:pt x="63" y="94"/>
                  </a:cubicBezTo>
                  <a:cubicBezTo>
                    <a:pt x="32" y="94"/>
                    <a:pt x="0" y="157"/>
                    <a:pt x="0" y="157"/>
                  </a:cubicBezTo>
                  <a:cubicBezTo>
                    <a:pt x="0" y="188"/>
                    <a:pt x="0" y="219"/>
                    <a:pt x="0" y="219"/>
                  </a:cubicBezTo>
                  <a:cubicBezTo>
                    <a:pt x="32" y="219"/>
                    <a:pt x="32" y="282"/>
                    <a:pt x="32" y="313"/>
                  </a:cubicBezTo>
                  <a:cubicBezTo>
                    <a:pt x="32" y="344"/>
                    <a:pt x="32" y="344"/>
                    <a:pt x="63" y="313"/>
                  </a:cubicBezTo>
                  <a:cubicBezTo>
                    <a:pt x="94" y="282"/>
                    <a:pt x="125" y="250"/>
                    <a:pt x="125" y="219"/>
                  </a:cubicBezTo>
                  <a:cubicBezTo>
                    <a:pt x="157" y="188"/>
                    <a:pt x="157" y="125"/>
                    <a:pt x="157" y="94"/>
                  </a:cubicBezTo>
                  <a:cubicBezTo>
                    <a:pt x="157" y="63"/>
                    <a:pt x="157" y="0"/>
                    <a:pt x="157" y="0"/>
                  </a:cubicBezTo>
                  <a:cubicBezTo>
                    <a:pt x="125" y="0"/>
                    <a:pt x="125" y="0"/>
                    <a:pt x="125" y="0"/>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3" name="Google Shape;493;p59"/>
            <p:cNvSpPr/>
            <p:nvPr/>
          </p:nvSpPr>
          <p:spPr>
            <a:xfrm>
              <a:off x="257" y="3669"/>
              <a:ext cx="28" cy="70"/>
            </a:xfrm>
            <a:custGeom>
              <a:avLst/>
              <a:gdLst/>
              <a:ahLst/>
              <a:cxnLst/>
              <a:rect l="l" t="t" r="r" b="b"/>
              <a:pathLst>
                <a:path w="126" h="313" extrusionOk="0">
                  <a:moveTo>
                    <a:pt x="94" y="93"/>
                  </a:moveTo>
                  <a:lnTo>
                    <a:pt x="94" y="93"/>
                  </a:lnTo>
                  <a:cubicBezTo>
                    <a:pt x="94" y="125"/>
                    <a:pt x="63" y="187"/>
                    <a:pt x="32" y="218"/>
                  </a:cubicBezTo>
                  <a:cubicBezTo>
                    <a:pt x="0" y="281"/>
                    <a:pt x="32" y="312"/>
                    <a:pt x="63" y="281"/>
                  </a:cubicBezTo>
                  <a:cubicBezTo>
                    <a:pt x="94" y="281"/>
                    <a:pt x="125" y="218"/>
                    <a:pt x="125" y="187"/>
                  </a:cubicBezTo>
                  <a:cubicBezTo>
                    <a:pt x="125" y="156"/>
                    <a:pt x="125" y="93"/>
                    <a:pt x="125" y="62"/>
                  </a:cubicBezTo>
                  <a:cubicBezTo>
                    <a:pt x="125" y="31"/>
                    <a:pt x="125" y="0"/>
                    <a:pt x="125" y="0"/>
                  </a:cubicBezTo>
                  <a:cubicBezTo>
                    <a:pt x="94" y="31"/>
                    <a:pt x="94" y="62"/>
                    <a:pt x="94" y="93"/>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4" name="Google Shape;494;p59"/>
            <p:cNvSpPr/>
            <p:nvPr/>
          </p:nvSpPr>
          <p:spPr>
            <a:xfrm>
              <a:off x="300" y="3974"/>
              <a:ext cx="28" cy="28"/>
            </a:xfrm>
            <a:custGeom>
              <a:avLst/>
              <a:gdLst/>
              <a:ahLst/>
              <a:cxnLst/>
              <a:rect l="l" t="t" r="r" b="b"/>
              <a:pathLst>
                <a:path w="126" h="126" extrusionOk="0">
                  <a:moveTo>
                    <a:pt x="0" y="32"/>
                  </a:moveTo>
                  <a:lnTo>
                    <a:pt x="0" y="32"/>
                  </a:lnTo>
                  <a:cubicBezTo>
                    <a:pt x="0" y="32"/>
                    <a:pt x="0" y="63"/>
                    <a:pt x="0" y="94"/>
                  </a:cubicBezTo>
                  <a:cubicBezTo>
                    <a:pt x="31" y="94"/>
                    <a:pt x="62" y="125"/>
                    <a:pt x="62" y="125"/>
                  </a:cubicBezTo>
                  <a:cubicBezTo>
                    <a:pt x="94" y="125"/>
                    <a:pt x="125" y="125"/>
                    <a:pt x="125" y="94"/>
                  </a:cubicBezTo>
                  <a:cubicBezTo>
                    <a:pt x="125" y="63"/>
                    <a:pt x="94" y="32"/>
                    <a:pt x="62" y="0"/>
                  </a:cubicBezTo>
                  <a:cubicBezTo>
                    <a:pt x="62" y="0"/>
                    <a:pt x="31" y="0"/>
                    <a:pt x="0"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5" name="Google Shape;495;p59"/>
            <p:cNvSpPr/>
            <p:nvPr/>
          </p:nvSpPr>
          <p:spPr>
            <a:xfrm>
              <a:off x="817" y="3641"/>
              <a:ext cx="35" cy="35"/>
            </a:xfrm>
            <a:custGeom>
              <a:avLst/>
              <a:gdLst/>
              <a:ahLst/>
              <a:cxnLst/>
              <a:rect l="l" t="t" r="r" b="b"/>
              <a:pathLst>
                <a:path w="157" h="157" extrusionOk="0">
                  <a:moveTo>
                    <a:pt x="0" y="31"/>
                  </a:moveTo>
                  <a:lnTo>
                    <a:pt x="0" y="31"/>
                  </a:lnTo>
                  <a:cubicBezTo>
                    <a:pt x="0" y="62"/>
                    <a:pt x="0" y="93"/>
                    <a:pt x="0" y="93"/>
                  </a:cubicBezTo>
                  <a:cubicBezTo>
                    <a:pt x="31" y="125"/>
                    <a:pt x="63" y="156"/>
                    <a:pt x="94" y="125"/>
                  </a:cubicBezTo>
                  <a:cubicBezTo>
                    <a:pt x="125" y="125"/>
                    <a:pt x="156" y="93"/>
                    <a:pt x="156" y="62"/>
                  </a:cubicBezTo>
                  <a:cubicBezTo>
                    <a:pt x="156" y="31"/>
                    <a:pt x="125" y="0"/>
                    <a:pt x="63" y="0"/>
                  </a:cubicBezTo>
                  <a:cubicBezTo>
                    <a:pt x="31" y="0"/>
                    <a:pt x="0" y="31"/>
                    <a:pt x="0" y="31"/>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6" name="Google Shape;496;p59"/>
            <p:cNvSpPr/>
            <p:nvPr/>
          </p:nvSpPr>
          <p:spPr>
            <a:xfrm>
              <a:off x="576" y="3492"/>
              <a:ext cx="56" cy="35"/>
            </a:xfrm>
            <a:custGeom>
              <a:avLst/>
              <a:gdLst/>
              <a:ahLst/>
              <a:cxnLst/>
              <a:rect l="l" t="t" r="r" b="b"/>
              <a:pathLst>
                <a:path w="251" h="158" extrusionOk="0">
                  <a:moveTo>
                    <a:pt x="93" y="32"/>
                  </a:moveTo>
                  <a:lnTo>
                    <a:pt x="93" y="32"/>
                  </a:lnTo>
                  <a:cubicBezTo>
                    <a:pt x="62" y="32"/>
                    <a:pt x="31" y="32"/>
                    <a:pt x="31" y="0"/>
                  </a:cubicBezTo>
                  <a:cubicBezTo>
                    <a:pt x="0" y="0"/>
                    <a:pt x="0" y="32"/>
                    <a:pt x="0" y="32"/>
                  </a:cubicBezTo>
                  <a:cubicBezTo>
                    <a:pt x="0" y="63"/>
                    <a:pt x="31" y="94"/>
                    <a:pt x="62" y="94"/>
                  </a:cubicBezTo>
                  <a:cubicBezTo>
                    <a:pt x="93" y="94"/>
                    <a:pt x="125" y="125"/>
                    <a:pt x="156" y="157"/>
                  </a:cubicBezTo>
                  <a:cubicBezTo>
                    <a:pt x="156" y="157"/>
                    <a:pt x="187" y="157"/>
                    <a:pt x="218" y="157"/>
                  </a:cubicBezTo>
                  <a:cubicBezTo>
                    <a:pt x="250" y="125"/>
                    <a:pt x="250" y="94"/>
                    <a:pt x="218" y="63"/>
                  </a:cubicBezTo>
                  <a:cubicBezTo>
                    <a:pt x="187" y="63"/>
                    <a:pt x="125" y="32"/>
                    <a:pt x="93" y="32"/>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497" name="Google Shape;497;p59"/>
            <p:cNvSpPr/>
            <p:nvPr/>
          </p:nvSpPr>
          <p:spPr>
            <a:xfrm>
              <a:off x="363" y="3400"/>
              <a:ext cx="99" cy="42"/>
            </a:xfrm>
            <a:custGeom>
              <a:avLst/>
              <a:gdLst/>
              <a:ahLst/>
              <a:cxnLst/>
              <a:rect l="l" t="t" r="r" b="b"/>
              <a:pathLst>
                <a:path w="439" h="189" extrusionOk="0">
                  <a:moveTo>
                    <a:pt x="313" y="125"/>
                  </a:moveTo>
                  <a:lnTo>
                    <a:pt x="313" y="125"/>
                  </a:lnTo>
                  <a:cubicBezTo>
                    <a:pt x="281" y="94"/>
                    <a:pt x="250" y="63"/>
                    <a:pt x="219" y="31"/>
                  </a:cubicBezTo>
                  <a:cubicBezTo>
                    <a:pt x="219" y="31"/>
                    <a:pt x="156" y="0"/>
                    <a:pt x="94" y="0"/>
                  </a:cubicBezTo>
                  <a:cubicBezTo>
                    <a:pt x="31" y="0"/>
                    <a:pt x="0" y="31"/>
                    <a:pt x="0" y="63"/>
                  </a:cubicBezTo>
                  <a:cubicBezTo>
                    <a:pt x="31" y="94"/>
                    <a:pt x="63" y="125"/>
                    <a:pt x="94" y="125"/>
                  </a:cubicBezTo>
                  <a:cubicBezTo>
                    <a:pt x="94" y="125"/>
                    <a:pt x="125" y="125"/>
                    <a:pt x="188" y="156"/>
                  </a:cubicBezTo>
                  <a:cubicBezTo>
                    <a:pt x="219" y="156"/>
                    <a:pt x="250" y="156"/>
                    <a:pt x="250" y="188"/>
                  </a:cubicBezTo>
                  <a:cubicBezTo>
                    <a:pt x="281" y="188"/>
                    <a:pt x="313" y="188"/>
                    <a:pt x="375" y="188"/>
                  </a:cubicBezTo>
                  <a:cubicBezTo>
                    <a:pt x="406" y="188"/>
                    <a:pt x="438" y="156"/>
                    <a:pt x="406" y="156"/>
                  </a:cubicBezTo>
                  <a:cubicBezTo>
                    <a:pt x="375" y="156"/>
                    <a:pt x="344" y="125"/>
                    <a:pt x="313" y="125"/>
                  </a:cubicBezTo>
                </a:path>
              </a:pathLst>
            </a:custGeom>
            <a:solidFill>
              <a:schemeClr val="dk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grpSp>
      <p:sp>
        <p:nvSpPr>
          <p:cNvPr id="498" name="Google Shape;498;p59"/>
          <p:cNvSpPr txBox="1">
            <a:spLocks noGrp="1"/>
          </p:cNvSpPr>
          <p:nvPr>
            <p:ph type="body" idx="1"/>
          </p:nvPr>
        </p:nvSpPr>
        <p:spPr>
          <a:xfrm>
            <a:off x="7020272" y="1563638"/>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499" name="Google Shape;499;p59"/>
          <p:cNvSpPr txBox="1">
            <a:spLocks noGrp="1"/>
          </p:cNvSpPr>
          <p:nvPr>
            <p:ph type="body" idx="2"/>
          </p:nvPr>
        </p:nvSpPr>
        <p:spPr>
          <a:xfrm>
            <a:off x="7020272" y="2571750"/>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00" name="Google Shape;500;p59"/>
          <p:cNvSpPr txBox="1">
            <a:spLocks noGrp="1"/>
          </p:cNvSpPr>
          <p:nvPr>
            <p:ph type="body" idx="3"/>
          </p:nvPr>
        </p:nvSpPr>
        <p:spPr>
          <a:xfrm>
            <a:off x="7020272" y="3579862"/>
            <a:ext cx="1728192"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0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01" name="Google Shape;501;p59"/>
          <p:cNvSpPr/>
          <p:nvPr/>
        </p:nvSpPr>
        <p:spPr>
          <a:xfrm>
            <a:off x="6372200" y="1563638"/>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2" name="Google Shape;502;p59"/>
          <p:cNvSpPr/>
          <p:nvPr/>
        </p:nvSpPr>
        <p:spPr>
          <a:xfrm>
            <a:off x="6372200" y="2571750"/>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3" name="Google Shape;503;p59"/>
          <p:cNvSpPr/>
          <p:nvPr/>
        </p:nvSpPr>
        <p:spPr>
          <a:xfrm>
            <a:off x="6372200" y="3579862"/>
            <a:ext cx="601152" cy="601074"/>
          </a:xfrm>
          <a:prstGeom prst="ellipse">
            <a:avLst/>
          </a:pr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600"/>
              <a:buFont typeface="Gill Sans"/>
              <a:buNone/>
            </a:pPr>
            <a:endParaRPr sz="5600" b="0" i="0" u="none" strike="noStrike" cap="none">
              <a:solidFill>
                <a:srgbClr val="000000"/>
              </a:solidFill>
              <a:latin typeface="Gill Sans"/>
              <a:ea typeface="Gill Sans"/>
              <a:cs typeface="Gill Sans"/>
              <a:sym typeface="Gill Sans"/>
            </a:endParaRPr>
          </a:p>
        </p:txBody>
      </p:sp>
      <p:sp>
        <p:nvSpPr>
          <p:cNvPr id="504" name="Google Shape;504;p59"/>
          <p:cNvSpPr/>
          <p:nvPr/>
        </p:nvSpPr>
        <p:spPr>
          <a:xfrm>
            <a:off x="994132" y="2724554"/>
            <a:ext cx="265500" cy="423260"/>
          </a:xfrm>
          <a:custGeom>
            <a:avLst/>
            <a:gdLst/>
            <a:ahLst/>
            <a:cxnLst/>
            <a:rect l="l" t="t" r="r" b="b"/>
            <a:pathLst>
              <a:path w="608" h="969" extrusionOk="0">
                <a:moveTo>
                  <a:pt x="455" y="608"/>
                </a:moveTo>
                <a:lnTo>
                  <a:pt x="455" y="608"/>
                </a:lnTo>
                <a:cubicBezTo>
                  <a:pt x="322" y="797"/>
                  <a:pt x="303" y="949"/>
                  <a:pt x="303" y="949"/>
                </a:cubicBezTo>
                <a:cubicBezTo>
                  <a:pt x="303" y="968"/>
                  <a:pt x="303" y="968"/>
                  <a:pt x="285" y="949"/>
                </a:cubicBezTo>
                <a:cubicBezTo>
                  <a:pt x="285" y="949"/>
                  <a:pt x="265" y="797"/>
                  <a:pt x="152" y="608"/>
                </a:cubicBezTo>
                <a:cubicBezTo>
                  <a:pt x="37" y="474"/>
                  <a:pt x="0" y="417"/>
                  <a:pt x="0" y="304"/>
                </a:cubicBezTo>
                <a:cubicBezTo>
                  <a:pt x="0" y="132"/>
                  <a:pt x="133" y="0"/>
                  <a:pt x="303" y="0"/>
                </a:cubicBezTo>
                <a:cubicBezTo>
                  <a:pt x="455" y="0"/>
                  <a:pt x="607" y="132"/>
                  <a:pt x="607" y="304"/>
                </a:cubicBezTo>
                <a:cubicBezTo>
                  <a:pt x="607" y="417"/>
                  <a:pt x="512" y="532"/>
                  <a:pt x="455" y="608"/>
                </a:cubicBezTo>
                <a:close/>
                <a:moveTo>
                  <a:pt x="417" y="304"/>
                </a:moveTo>
                <a:lnTo>
                  <a:pt x="417" y="304"/>
                </a:lnTo>
                <a:cubicBezTo>
                  <a:pt x="417" y="247"/>
                  <a:pt x="361" y="189"/>
                  <a:pt x="303" y="189"/>
                </a:cubicBezTo>
                <a:cubicBezTo>
                  <a:pt x="246" y="189"/>
                  <a:pt x="189" y="247"/>
                  <a:pt x="189" y="304"/>
                </a:cubicBezTo>
                <a:cubicBezTo>
                  <a:pt x="189" y="380"/>
                  <a:pt x="246" y="417"/>
                  <a:pt x="303" y="417"/>
                </a:cubicBezTo>
                <a:cubicBezTo>
                  <a:pt x="361" y="417"/>
                  <a:pt x="417" y="380"/>
                  <a:pt x="417" y="304"/>
                </a:cubicBez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5" name="Google Shape;505;p59"/>
          <p:cNvSpPr/>
          <p:nvPr/>
        </p:nvSpPr>
        <p:spPr>
          <a:xfrm>
            <a:off x="6516216" y="2715766"/>
            <a:ext cx="309236" cy="265978"/>
          </a:xfrm>
          <a:custGeom>
            <a:avLst/>
            <a:gdLst/>
            <a:ahLst/>
            <a:cxnLst/>
            <a:rect l="l" t="t" r="r" b="b"/>
            <a:pathLst>
              <a:path w="1103" h="950" extrusionOk="0">
                <a:moveTo>
                  <a:pt x="1026" y="57"/>
                </a:moveTo>
                <a:lnTo>
                  <a:pt x="1026" y="57"/>
                </a:lnTo>
                <a:cubicBezTo>
                  <a:pt x="1064" y="57"/>
                  <a:pt x="1102" y="95"/>
                  <a:pt x="1102" y="133"/>
                </a:cubicBezTo>
                <a:cubicBezTo>
                  <a:pt x="1102" y="247"/>
                  <a:pt x="1102" y="247"/>
                  <a:pt x="1102" y="247"/>
                </a:cubicBezTo>
                <a:cubicBezTo>
                  <a:pt x="1102" y="304"/>
                  <a:pt x="1064" y="323"/>
                  <a:pt x="1026" y="323"/>
                </a:cubicBezTo>
                <a:cubicBezTo>
                  <a:pt x="912" y="323"/>
                  <a:pt x="912" y="323"/>
                  <a:pt x="912" y="323"/>
                </a:cubicBezTo>
                <a:cubicBezTo>
                  <a:pt x="912" y="323"/>
                  <a:pt x="912" y="323"/>
                  <a:pt x="912" y="873"/>
                </a:cubicBezTo>
                <a:cubicBezTo>
                  <a:pt x="912" y="930"/>
                  <a:pt x="893" y="949"/>
                  <a:pt x="836" y="949"/>
                </a:cubicBezTo>
                <a:cubicBezTo>
                  <a:pt x="266" y="949"/>
                  <a:pt x="266" y="949"/>
                  <a:pt x="266" y="949"/>
                </a:cubicBezTo>
                <a:cubicBezTo>
                  <a:pt x="228" y="949"/>
                  <a:pt x="190" y="930"/>
                  <a:pt x="190" y="873"/>
                </a:cubicBezTo>
                <a:cubicBezTo>
                  <a:pt x="190" y="323"/>
                  <a:pt x="190" y="323"/>
                  <a:pt x="190" y="323"/>
                </a:cubicBezTo>
                <a:cubicBezTo>
                  <a:pt x="76" y="323"/>
                  <a:pt x="76" y="323"/>
                  <a:pt x="76" y="323"/>
                </a:cubicBezTo>
                <a:cubicBezTo>
                  <a:pt x="39" y="323"/>
                  <a:pt x="0" y="304"/>
                  <a:pt x="0" y="247"/>
                </a:cubicBezTo>
                <a:cubicBezTo>
                  <a:pt x="0" y="133"/>
                  <a:pt x="0" y="133"/>
                  <a:pt x="0" y="133"/>
                </a:cubicBezTo>
                <a:cubicBezTo>
                  <a:pt x="0" y="95"/>
                  <a:pt x="39" y="57"/>
                  <a:pt x="76" y="57"/>
                </a:cubicBezTo>
                <a:cubicBezTo>
                  <a:pt x="323" y="57"/>
                  <a:pt x="323" y="57"/>
                  <a:pt x="323" y="57"/>
                </a:cubicBezTo>
                <a:lnTo>
                  <a:pt x="323" y="57"/>
                </a:lnTo>
                <a:cubicBezTo>
                  <a:pt x="323" y="19"/>
                  <a:pt x="361" y="0"/>
                  <a:pt x="380" y="0"/>
                </a:cubicBezTo>
                <a:cubicBezTo>
                  <a:pt x="399" y="0"/>
                  <a:pt x="399" y="0"/>
                  <a:pt x="399" y="0"/>
                </a:cubicBezTo>
                <a:cubicBezTo>
                  <a:pt x="418" y="0"/>
                  <a:pt x="456" y="19"/>
                  <a:pt x="456" y="57"/>
                </a:cubicBezTo>
                <a:lnTo>
                  <a:pt x="456" y="57"/>
                </a:lnTo>
                <a:cubicBezTo>
                  <a:pt x="665" y="57"/>
                  <a:pt x="665" y="57"/>
                  <a:pt x="665" y="57"/>
                </a:cubicBezTo>
                <a:lnTo>
                  <a:pt x="665" y="57"/>
                </a:lnTo>
                <a:cubicBezTo>
                  <a:pt x="665" y="19"/>
                  <a:pt x="684" y="0"/>
                  <a:pt x="703" y="0"/>
                </a:cubicBezTo>
                <a:cubicBezTo>
                  <a:pt x="722" y="0"/>
                  <a:pt x="722" y="0"/>
                  <a:pt x="722" y="0"/>
                </a:cubicBezTo>
                <a:cubicBezTo>
                  <a:pt x="760" y="0"/>
                  <a:pt x="779" y="19"/>
                  <a:pt x="779" y="57"/>
                </a:cubicBezTo>
                <a:lnTo>
                  <a:pt x="779" y="57"/>
                </a:lnTo>
                <a:lnTo>
                  <a:pt x="1026" y="57"/>
                </a:lnTo>
                <a:close/>
                <a:moveTo>
                  <a:pt x="475" y="436"/>
                </a:moveTo>
                <a:lnTo>
                  <a:pt x="475" y="436"/>
                </a:lnTo>
                <a:cubicBezTo>
                  <a:pt x="475" y="399"/>
                  <a:pt x="437" y="380"/>
                  <a:pt x="418" y="380"/>
                </a:cubicBezTo>
                <a:cubicBezTo>
                  <a:pt x="399" y="380"/>
                  <a:pt x="361" y="399"/>
                  <a:pt x="361" y="436"/>
                </a:cubicBezTo>
                <a:cubicBezTo>
                  <a:pt x="361" y="456"/>
                  <a:pt x="399" y="475"/>
                  <a:pt x="418" y="475"/>
                </a:cubicBezTo>
                <a:cubicBezTo>
                  <a:pt x="437" y="475"/>
                  <a:pt x="475" y="456"/>
                  <a:pt x="475" y="436"/>
                </a:cubicBezTo>
                <a:close/>
                <a:moveTo>
                  <a:pt x="475" y="551"/>
                </a:moveTo>
                <a:lnTo>
                  <a:pt x="475" y="551"/>
                </a:lnTo>
                <a:cubicBezTo>
                  <a:pt x="475" y="532"/>
                  <a:pt x="437" y="512"/>
                  <a:pt x="418" y="512"/>
                </a:cubicBezTo>
                <a:cubicBezTo>
                  <a:pt x="399" y="512"/>
                  <a:pt x="361" y="532"/>
                  <a:pt x="361" y="551"/>
                </a:cubicBezTo>
                <a:cubicBezTo>
                  <a:pt x="361" y="588"/>
                  <a:pt x="399" y="608"/>
                  <a:pt x="418" y="608"/>
                </a:cubicBezTo>
                <a:cubicBezTo>
                  <a:pt x="437" y="608"/>
                  <a:pt x="475" y="588"/>
                  <a:pt x="475" y="551"/>
                </a:cubicBezTo>
                <a:close/>
                <a:moveTo>
                  <a:pt x="475" y="684"/>
                </a:moveTo>
                <a:lnTo>
                  <a:pt x="475" y="684"/>
                </a:lnTo>
                <a:cubicBezTo>
                  <a:pt x="475" y="664"/>
                  <a:pt x="437" y="645"/>
                  <a:pt x="418" y="645"/>
                </a:cubicBezTo>
                <a:cubicBezTo>
                  <a:pt x="399" y="645"/>
                  <a:pt x="361" y="664"/>
                  <a:pt x="361" y="684"/>
                </a:cubicBezTo>
                <a:cubicBezTo>
                  <a:pt x="361" y="721"/>
                  <a:pt x="399" y="740"/>
                  <a:pt x="418" y="740"/>
                </a:cubicBezTo>
                <a:cubicBezTo>
                  <a:pt x="437" y="740"/>
                  <a:pt x="475" y="721"/>
                  <a:pt x="475" y="684"/>
                </a:cubicBezTo>
                <a:close/>
                <a:moveTo>
                  <a:pt x="475" y="816"/>
                </a:moveTo>
                <a:lnTo>
                  <a:pt x="475" y="816"/>
                </a:lnTo>
                <a:cubicBezTo>
                  <a:pt x="475" y="778"/>
                  <a:pt x="437" y="760"/>
                  <a:pt x="418" y="760"/>
                </a:cubicBezTo>
                <a:cubicBezTo>
                  <a:pt x="399" y="760"/>
                  <a:pt x="361" y="778"/>
                  <a:pt x="361" y="816"/>
                </a:cubicBezTo>
                <a:cubicBezTo>
                  <a:pt x="361" y="836"/>
                  <a:pt x="399" y="854"/>
                  <a:pt x="418" y="854"/>
                </a:cubicBezTo>
                <a:cubicBezTo>
                  <a:pt x="437" y="854"/>
                  <a:pt x="475" y="836"/>
                  <a:pt x="475" y="816"/>
                </a:cubicBezTo>
                <a:close/>
                <a:moveTo>
                  <a:pt x="608" y="436"/>
                </a:moveTo>
                <a:lnTo>
                  <a:pt x="608" y="436"/>
                </a:lnTo>
                <a:cubicBezTo>
                  <a:pt x="608" y="399"/>
                  <a:pt x="570" y="380"/>
                  <a:pt x="551" y="380"/>
                </a:cubicBezTo>
                <a:cubicBezTo>
                  <a:pt x="532" y="380"/>
                  <a:pt x="494" y="399"/>
                  <a:pt x="494" y="436"/>
                </a:cubicBezTo>
                <a:cubicBezTo>
                  <a:pt x="494" y="456"/>
                  <a:pt x="532" y="475"/>
                  <a:pt x="551" y="475"/>
                </a:cubicBezTo>
                <a:cubicBezTo>
                  <a:pt x="570" y="475"/>
                  <a:pt x="608" y="456"/>
                  <a:pt x="608" y="436"/>
                </a:cubicBezTo>
                <a:close/>
                <a:moveTo>
                  <a:pt x="608" y="551"/>
                </a:moveTo>
                <a:lnTo>
                  <a:pt x="608" y="551"/>
                </a:lnTo>
                <a:cubicBezTo>
                  <a:pt x="608" y="532"/>
                  <a:pt x="570" y="512"/>
                  <a:pt x="551" y="512"/>
                </a:cubicBezTo>
                <a:cubicBezTo>
                  <a:pt x="532" y="512"/>
                  <a:pt x="494" y="532"/>
                  <a:pt x="494" y="551"/>
                </a:cubicBezTo>
                <a:cubicBezTo>
                  <a:pt x="494" y="588"/>
                  <a:pt x="532" y="608"/>
                  <a:pt x="551" y="608"/>
                </a:cubicBezTo>
                <a:cubicBezTo>
                  <a:pt x="570" y="608"/>
                  <a:pt x="608" y="588"/>
                  <a:pt x="608" y="551"/>
                </a:cubicBezTo>
                <a:close/>
                <a:moveTo>
                  <a:pt x="608" y="684"/>
                </a:moveTo>
                <a:lnTo>
                  <a:pt x="608" y="684"/>
                </a:lnTo>
                <a:cubicBezTo>
                  <a:pt x="608" y="664"/>
                  <a:pt x="570" y="645"/>
                  <a:pt x="551" y="645"/>
                </a:cubicBezTo>
                <a:cubicBezTo>
                  <a:pt x="532" y="645"/>
                  <a:pt x="494" y="664"/>
                  <a:pt x="494" y="684"/>
                </a:cubicBezTo>
                <a:cubicBezTo>
                  <a:pt x="494" y="721"/>
                  <a:pt x="532" y="740"/>
                  <a:pt x="551" y="740"/>
                </a:cubicBezTo>
                <a:cubicBezTo>
                  <a:pt x="570" y="740"/>
                  <a:pt x="608" y="721"/>
                  <a:pt x="608" y="684"/>
                </a:cubicBezTo>
                <a:close/>
                <a:moveTo>
                  <a:pt x="608" y="816"/>
                </a:moveTo>
                <a:lnTo>
                  <a:pt x="608" y="816"/>
                </a:lnTo>
                <a:cubicBezTo>
                  <a:pt x="608" y="778"/>
                  <a:pt x="570" y="760"/>
                  <a:pt x="551" y="760"/>
                </a:cubicBezTo>
                <a:cubicBezTo>
                  <a:pt x="532" y="760"/>
                  <a:pt x="494" y="778"/>
                  <a:pt x="494" y="816"/>
                </a:cubicBezTo>
                <a:cubicBezTo>
                  <a:pt x="494" y="836"/>
                  <a:pt x="532" y="854"/>
                  <a:pt x="551" y="854"/>
                </a:cubicBezTo>
                <a:cubicBezTo>
                  <a:pt x="570" y="854"/>
                  <a:pt x="608" y="836"/>
                  <a:pt x="608" y="816"/>
                </a:cubicBezTo>
                <a:close/>
                <a:moveTo>
                  <a:pt x="741" y="436"/>
                </a:moveTo>
                <a:lnTo>
                  <a:pt x="741" y="436"/>
                </a:lnTo>
                <a:cubicBezTo>
                  <a:pt x="741" y="399"/>
                  <a:pt x="722" y="380"/>
                  <a:pt x="684" y="380"/>
                </a:cubicBezTo>
                <a:cubicBezTo>
                  <a:pt x="665" y="380"/>
                  <a:pt x="627" y="399"/>
                  <a:pt x="627" y="436"/>
                </a:cubicBezTo>
                <a:cubicBezTo>
                  <a:pt x="627" y="456"/>
                  <a:pt x="665" y="475"/>
                  <a:pt x="684" y="475"/>
                </a:cubicBezTo>
                <a:cubicBezTo>
                  <a:pt x="722" y="475"/>
                  <a:pt x="741" y="456"/>
                  <a:pt x="741" y="436"/>
                </a:cubicBezTo>
                <a:close/>
                <a:moveTo>
                  <a:pt x="741" y="551"/>
                </a:moveTo>
                <a:lnTo>
                  <a:pt x="741" y="551"/>
                </a:lnTo>
                <a:cubicBezTo>
                  <a:pt x="741" y="532"/>
                  <a:pt x="722" y="512"/>
                  <a:pt x="684" y="512"/>
                </a:cubicBezTo>
                <a:cubicBezTo>
                  <a:pt x="665" y="512"/>
                  <a:pt x="627" y="532"/>
                  <a:pt x="627" y="551"/>
                </a:cubicBezTo>
                <a:cubicBezTo>
                  <a:pt x="627" y="588"/>
                  <a:pt x="665" y="608"/>
                  <a:pt x="684" y="608"/>
                </a:cubicBezTo>
                <a:cubicBezTo>
                  <a:pt x="722" y="608"/>
                  <a:pt x="741" y="588"/>
                  <a:pt x="741" y="551"/>
                </a:cubicBezTo>
                <a:close/>
                <a:moveTo>
                  <a:pt x="741" y="684"/>
                </a:moveTo>
                <a:lnTo>
                  <a:pt x="741" y="684"/>
                </a:lnTo>
                <a:cubicBezTo>
                  <a:pt x="741" y="664"/>
                  <a:pt x="722" y="645"/>
                  <a:pt x="684" y="645"/>
                </a:cubicBezTo>
                <a:cubicBezTo>
                  <a:pt x="665" y="645"/>
                  <a:pt x="627" y="664"/>
                  <a:pt x="627" y="684"/>
                </a:cubicBezTo>
                <a:cubicBezTo>
                  <a:pt x="627" y="721"/>
                  <a:pt x="665" y="740"/>
                  <a:pt x="684" y="740"/>
                </a:cubicBezTo>
                <a:cubicBezTo>
                  <a:pt x="722" y="740"/>
                  <a:pt x="741" y="721"/>
                  <a:pt x="741" y="684"/>
                </a:cubicBezTo>
                <a:close/>
                <a:moveTo>
                  <a:pt x="741" y="816"/>
                </a:moveTo>
                <a:lnTo>
                  <a:pt x="741" y="816"/>
                </a:lnTo>
                <a:cubicBezTo>
                  <a:pt x="741" y="778"/>
                  <a:pt x="722" y="760"/>
                  <a:pt x="684" y="760"/>
                </a:cubicBezTo>
                <a:cubicBezTo>
                  <a:pt x="665" y="760"/>
                  <a:pt x="627" y="778"/>
                  <a:pt x="627" y="816"/>
                </a:cubicBezTo>
                <a:cubicBezTo>
                  <a:pt x="627" y="836"/>
                  <a:pt x="665" y="854"/>
                  <a:pt x="684" y="854"/>
                </a:cubicBezTo>
                <a:cubicBezTo>
                  <a:pt x="722" y="854"/>
                  <a:pt x="741" y="836"/>
                  <a:pt x="741" y="816"/>
                </a:cubicBezTo>
                <a:close/>
              </a:path>
            </a:pathLst>
          </a:custGeom>
          <a:solidFill>
            <a:srgbClr val="FFFFFF"/>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6" name="Google Shape;506;p59"/>
          <p:cNvSpPr/>
          <p:nvPr/>
        </p:nvSpPr>
        <p:spPr>
          <a:xfrm>
            <a:off x="6472054" y="3703246"/>
            <a:ext cx="404202" cy="346524"/>
          </a:xfrm>
          <a:custGeom>
            <a:avLst/>
            <a:gdLst/>
            <a:ahLst/>
            <a:cxnLst/>
            <a:rect l="l" t="t" r="r" b="b"/>
            <a:pathLst>
              <a:path w="12259" h="10507" extrusionOk="0">
                <a:moveTo>
                  <a:pt x="11981" y="0"/>
                </a:moveTo>
                <a:lnTo>
                  <a:pt x="11981" y="0"/>
                </a:lnTo>
                <a:cubicBezTo>
                  <a:pt x="246" y="0"/>
                  <a:pt x="246" y="0"/>
                  <a:pt x="246" y="0"/>
                </a:cubicBezTo>
                <a:cubicBezTo>
                  <a:pt x="123" y="0"/>
                  <a:pt x="0" y="124"/>
                  <a:pt x="0" y="278"/>
                </a:cubicBezTo>
                <a:cubicBezTo>
                  <a:pt x="0" y="8103"/>
                  <a:pt x="0" y="8103"/>
                  <a:pt x="0" y="8103"/>
                </a:cubicBezTo>
                <a:cubicBezTo>
                  <a:pt x="0" y="8256"/>
                  <a:pt x="123" y="8380"/>
                  <a:pt x="246" y="8380"/>
                </a:cubicBezTo>
                <a:cubicBezTo>
                  <a:pt x="4682" y="8380"/>
                  <a:pt x="4682" y="8380"/>
                  <a:pt x="4682" y="8380"/>
                </a:cubicBezTo>
                <a:cubicBezTo>
                  <a:pt x="4589" y="9520"/>
                  <a:pt x="4589" y="9520"/>
                  <a:pt x="4589" y="9520"/>
                </a:cubicBezTo>
                <a:cubicBezTo>
                  <a:pt x="4589" y="9520"/>
                  <a:pt x="4559" y="9858"/>
                  <a:pt x="4466" y="9951"/>
                </a:cubicBezTo>
                <a:cubicBezTo>
                  <a:pt x="4343" y="10074"/>
                  <a:pt x="4035" y="10260"/>
                  <a:pt x="4004" y="10321"/>
                </a:cubicBezTo>
                <a:cubicBezTo>
                  <a:pt x="3973" y="10413"/>
                  <a:pt x="3973" y="10444"/>
                  <a:pt x="4127" y="10474"/>
                </a:cubicBezTo>
                <a:cubicBezTo>
                  <a:pt x="4189" y="10506"/>
                  <a:pt x="5175" y="10506"/>
                  <a:pt x="6098" y="10506"/>
                </a:cubicBezTo>
                <a:cubicBezTo>
                  <a:pt x="7052" y="10506"/>
                  <a:pt x="8008" y="10506"/>
                  <a:pt x="8100" y="10474"/>
                </a:cubicBezTo>
                <a:cubicBezTo>
                  <a:pt x="8224" y="10444"/>
                  <a:pt x="8254" y="10413"/>
                  <a:pt x="8224" y="10321"/>
                </a:cubicBezTo>
                <a:cubicBezTo>
                  <a:pt x="8192" y="10260"/>
                  <a:pt x="7854" y="10074"/>
                  <a:pt x="7761" y="9951"/>
                </a:cubicBezTo>
                <a:cubicBezTo>
                  <a:pt x="7669" y="9858"/>
                  <a:pt x="7607" y="9520"/>
                  <a:pt x="7607" y="9520"/>
                </a:cubicBezTo>
                <a:cubicBezTo>
                  <a:pt x="7545" y="8380"/>
                  <a:pt x="7545" y="8380"/>
                  <a:pt x="7545" y="8380"/>
                </a:cubicBezTo>
                <a:cubicBezTo>
                  <a:pt x="11981" y="8380"/>
                  <a:pt x="11981" y="8380"/>
                  <a:pt x="11981" y="8380"/>
                </a:cubicBezTo>
                <a:cubicBezTo>
                  <a:pt x="12135" y="8380"/>
                  <a:pt x="12258" y="8256"/>
                  <a:pt x="12258" y="8103"/>
                </a:cubicBezTo>
                <a:cubicBezTo>
                  <a:pt x="12258" y="278"/>
                  <a:pt x="12258" y="278"/>
                  <a:pt x="12258" y="278"/>
                </a:cubicBezTo>
                <a:cubicBezTo>
                  <a:pt x="12258" y="124"/>
                  <a:pt x="12135" y="0"/>
                  <a:pt x="11981" y="0"/>
                </a:cubicBezTo>
                <a:close/>
                <a:moveTo>
                  <a:pt x="11797" y="7795"/>
                </a:moveTo>
                <a:lnTo>
                  <a:pt x="11797" y="7795"/>
                </a:lnTo>
                <a:cubicBezTo>
                  <a:pt x="430" y="7795"/>
                  <a:pt x="430" y="7795"/>
                  <a:pt x="430" y="7795"/>
                </a:cubicBezTo>
                <a:cubicBezTo>
                  <a:pt x="430" y="586"/>
                  <a:pt x="430" y="586"/>
                  <a:pt x="430" y="586"/>
                </a:cubicBezTo>
                <a:cubicBezTo>
                  <a:pt x="11797" y="586"/>
                  <a:pt x="11797" y="586"/>
                  <a:pt x="11797" y="586"/>
                </a:cubicBezTo>
                <a:lnTo>
                  <a:pt x="11797" y="7795"/>
                </a:lnTo>
                <a:close/>
              </a:path>
            </a:pathLst>
          </a:custGeom>
          <a:solidFill>
            <a:schemeClr val="lt1"/>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7" name="Google Shape;507;p59"/>
          <p:cNvSpPr/>
          <p:nvPr/>
        </p:nvSpPr>
        <p:spPr>
          <a:xfrm>
            <a:off x="6519169" y="1707654"/>
            <a:ext cx="287995" cy="288032"/>
          </a:xfrm>
          <a:custGeom>
            <a:avLst/>
            <a:gdLst/>
            <a:ahLst/>
            <a:cxnLst/>
            <a:rect l="l" t="t" r="r" b="b"/>
            <a:pathLst>
              <a:path w="779" h="780" extrusionOk="0">
                <a:moveTo>
                  <a:pt x="113" y="285"/>
                </a:moveTo>
                <a:lnTo>
                  <a:pt x="113" y="285"/>
                </a:lnTo>
                <a:cubicBezTo>
                  <a:pt x="379" y="20"/>
                  <a:pt x="379" y="20"/>
                  <a:pt x="379" y="20"/>
                </a:cubicBezTo>
                <a:cubicBezTo>
                  <a:pt x="379" y="20"/>
                  <a:pt x="474" y="0"/>
                  <a:pt x="569" y="20"/>
                </a:cubicBezTo>
                <a:cubicBezTo>
                  <a:pt x="341" y="248"/>
                  <a:pt x="341" y="248"/>
                  <a:pt x="341" y="248"/>
                </a:cubicBezTo>
                <a:cubicBezTo>
                  <a:pt x="170" y="324"/>
                  <a:pt x="170" y="324"/>
                  <a:pt x="170" y="324"/>
                </a:cubicBezTo>
                <a:cubicBezTo>
                  <a:pt x="132" y="532"/>
                  <a:pt x="132" y="532"/>
                  <a:pt x="132" y="532"/>
                </a:cubicBezTo>
                <a:cubicBezTo>
                  <a:pt x="170" y="570"/>
                  <a:pt x="209" y="608"/>
                  <a:pt x="246" y="646"/>
                </a:cubicBezTo>
                <a:cubicBezTo>
                  <a:pt x="437" y="608"/>
                  <a:pt x="437" y="608"/>
                  <a:pt x="437" y="608"/>
                </a:cubicBezTo>
                <a:cubicBezTo>
                  <a:pt x="531" y="437"/>
                  <a:pt x="531" y="437"/>
                  <a:pt x="531" y="437"/>
                </a:cubicBezTo>
                <a:cubicBezTo>
                  <a:pt x="759" y="209"/>
                  <a:pt x="759" y="209"/>
                  <a:pt x="759" y="209"/>
                </a:cubicBezTo>
                <a:cubicBezTo>
                  <a:pt x="778" y="304"/>
                  <a:pt x="759" y="380"/>
                  <a:pt x="759" y="380"/>
                </a:cubicBezTo>
                <a:cubicBezTo>
                  <a:pt x="493" y="646"/>
                  <a:pt x="493" y="646"/>
                  <a:pt x="493" y="646"/>
                </a:cubicBezTo>
                <a:cubicBezTo>
                  <a:pt x="0" y="779"/>
                  <a:pt x="0" y="779"/>
                  <a:pt x="0" y="779"/>
                </a:cubicBezTo>
                <a:lnTo>
                  <a:pt x="0" y="779"/>
                </a:lnTo>
                <a:lnTo>
                  <a:pt x="113" y="285"/>
                </a:lnTo>
                <a:close/>
                <a:moveTo>
                  <a:pt x="398" y="304"/>
                </a:moveTo>
                <a:lnTo>
                  <a:pt x="398" y="304"/>
                </a:lnTo>
                <a:cubicBezTo>
                  <a:pt x="645" y="58"/>
                  <a:pt x="645" y="58"/>
                  <a:pt x="645" y="58"/>
                </a:cubicBezTo>
                <a:cubicBezTo>
                  <a:pt x="664" y="58"/>
                  <a:pt x="664" y="76"/>
                  <a:pt x="683" y="76"/>
                </a:cubicBezTo>
                <a:cubicBezTo>
                  <a:pt x="702" y="96"/>
                  <a:pt x="702" y="115"/>
                  <a:pt x="721" y="115"/>
                </a:cubicBezTo>
                <a:cubicBezTo>
                  <a:pt x="474" y="380"/>
                  <a:pt x="474" y="380"/>
                  <a:pt x="474" y="380"/>
                </a:cubicBezTo>
                <a:cubicBezTo>
                  <a:pt x="341" y="437"/>
                  <a:pt x="341" y="437"/>
                  <a:pt x="341" y="437"/>
                </a:cubicBezTo>
                <a:cubicBezTo>
                  <a:pt x="322" y="437"/>
                  <a:pt x="322" y="437"/>
                  <a:pt x="322" y="437"/>
                </a:cubicBezTo>
                <a:lnTo>
                  <a:pt x="398" y="304"/>
                </a:lnTo>
                <a:close/>
              </a:path>
            </a:pathLst>
          </a:custGeom>
          <a:solidFill>
            <a:srgbClr val="FFFFFF"/>
          </a:solidFill>
          <a:ln>
            <a:noFill/>
          </a:ln>
        </p:spPr>
        <p:txBody>
          <a:bodyPr spcFirstLastPara="1" wrap="square" lIns="34275" tIns="17125" rIns="34275" bIns="17125" anchor="ctr" anchorCtr="0">
            <a:noAutofit/>
          </a:bodyPr>
          <a:lstStyle/>
          <a:p>
            <a:pPr marL="0" marR="0" lvl="0" indent="0" algn="ctr" rtl="0">
              <a:spcBef>
                <a:spcPts val="0"/>
              </a:spcBef>
              <a:spcAft>
                <a:spcPts val="0"/>
              </a:spcAft>
              <a:buNone/>
            </a:pPr>
            <a:endParaRPr sz="2100">
              <a:solidFill>
                <a:srgbClr val="000000"/>
              </a:solidFill>
              <a:latin typeface="Gill Sans"/>
              <a:ea typeface="Gill Sans"/>
              <a:cs typeface="Gill Sans"/>
              <a:sym typeface="Gill Sans"/>
            </a:endParaRPr>
          </a:p>
        </p:txBody>
      </p:sp>
      <p:sp>
        <p:nvSpPr>
          <p:cNvPr id="508" name="Google Shape;508;p5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5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0" name="Google Shape;510;p5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章節標題" type="secHead">
  <p:cSld name="SECTION_HEADER">
    <p:bg>
      <p:bgPr>
        <a:solidFill>
          <a:schemeClr val="dk2"/>
        </a:solidFill>
        <a:effectLst/>
      </p:bgPr>
    </p:bg>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573769" y="976020"/>
            <a:ext cx="7209728" cy="2139553"/>
          </a:xfrm>
          <a:prstGeom prst="rect">
            <a:avLst/>
          </a:prstGeom>
          <a:noFill/>
          <a:ln>
            <a:noFill/>
          </a:ln>
        </p:spPr>
        <p:txBody>
          <a:bodyPr spcFirstLastPara="1" wrap="square" lIns="0" tIns="0" rIns="0" bIns="0" anchor="b" anchorCtr="0">
            <a:normAutofit/>
          </a:bodyPr>
          <a:lstStyle>
            <a:lvl1pPr lvl="0" algn="r">
              <a:lnSpc>
                <a:spcPct val="90000"/>
              </a:lnSpc>
              <a:spcBef>
                <a:spcPts val="0"/>
              </a:spcBef>
              <a:spcAft>
                <a:spcPts val="0"/>
              </a:spcAft>
              <a:buSzPts val="1400"/>
              <a:buNone/>
              <a:defRPr sz="5400" cap="none">
                <a:solidFill>
                  <a:schemeClr val="lt2"/>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573769" y="3162246"/>
            <a:ext cx="7209728" cy="85749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12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1pPr>
            <a:lvl2pPr marL="914400" marR="0" lvl="1" indent="-228600" algn="ctr" rtl="0">
              <a:lnSpc>
                <a:spcPct val="90000"/>
              </a:lnSpc>
              <a:spcBef>
                <a:spcPts val="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2pPr>
            <a:lvl3pPr marL="1371600" marR="0" lvl="2" indent="-228600" algn="ctr" rtl="0">
              <a:lnSpc>
                <a:spcPct val="90000"/>
              </a:lnSpc>
              <a:spcBef>
                <a:spcPts val="0"/>
              </a:spcBef>
              <a:spcAft>
                <a:spcPts val="0"/>
              </a:spcAft>
              <a:buClr>
                <a:schemeClr val="lt1"/>
              </a:buClr>
              <a:buSzPts val="1350"/>
              <a:buFont typeface="Arial"/>
              <a:buNone/>
              <a:defRPr sz="1350" b="0" i="0" u="none" strike="noStrike" cap="none">
                <a:solidFill>
                  <a:schemeClr val="lt1"/>
                </a:solidFill>
                <a:latin typeface="Arial"/>
                <a:ea typeface="Arial"/>
                <a:cs typeface="Arial"/>
                <a:sym typeface="Arial"/>
              </a:defRPr>
            </a:lvl3pPr>
            <a:lvl4pPr marL="1828800" marR="0" lvl="3"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ctr" rtl="0">
              <a:lnSpc>
                <a:spcPct val="9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5" name="Google Shape;25;p37"/>
          <p:cNvSpPr txBox="1">
            <a:spLocks noGrp="1"/>
          </p:cNvSpPr>
          <p:nvPr>
            <p:ph type="dt" idx="10"/>
          </p:nvPr>
        </p:nvSpPr>
        <p:spPr>
          <a:xfrm>
            <a:off x="554181" y="4840039"/>
            <a:ext cx="1216807" cy="303461"/>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00">
                <a:solidFill>
                  <a:schemeClr val="lt2"/>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26" name="Google Shape;26;p37"/>
          <p:cNvSpPr txBox="1">
            <a:spLocks noGrp="1"/>
          </p:cNvSpPr>
          <p:nvPr>
            <p:ph type="ftr" idx="11"/>
          </p:nvPr>
        </p:nvSpPr>
        <p:spPr>
          <a:xfrm>
            <a:off x="1938234" y="4840039"/>
            <a:ext cx="5267533" cy="303461"/>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00">
                <a:solidFill>
                  <a:schemeClr val="lt2"/>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27" name="Google Shape;27;p37"/>
          <p:cNvSpPr txBox="1">
            <a:spLocks noGrp="1"/>
          </p:cNvSpPr>
          <p:nvPr>
            <p:ph type="sldNum" idx="12"/>
          </p:nvPr>
        </p:nvSpPr>
        <p:spPr>
          <a:xfrm>
            <a:off x="7373012" y="4840039"/>
            <a:ext cx="1197219" cy="303461"/>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2100">
                <a:solidFill>
                  <a:schemeClr val="lt2"/>
                </a:solidFill>
                <a:latin typeface="Gill Sans"/>
                <a:ea typeface="Gill Sans"/>
                <a:cs typeface="Gill Sans"/>
                <a:sym typeface="Gill Sans"/>
              </a:defRPr>
            </a:lvl1pPr>
            <a:lvl2pPr marL="0" marR="0" lvl="1" indent="0" algn="ctr" rtl="0">
              <a:spcBef>
                <a:spcPts val="0"/>
              </a:spcBef>
              <a:spcAft>
                <a:spcPts val="0"/>
              </a:spcAft>
              <a:buNone/>
              <a:defRPr sz="2100">
                <a:solidFill>
                  <a:schemeClr val="lt2"/>
                </a:solidFill>
                <a:latin typeface="Gill Sans"/>
                <a:ea typeface="Gill Sans"/>
                <a:cs typeface="Gill Sans"/>
                <a:sym typeface="Gill Sans"/>
              </a:defRPr>
            </a:lvl2pPr>
            <a:lvl3pPr marL="0" marR="0" lvl="2" indent="0" algn="ctr" rtl="0">
              <a:spcBef>
                <a:spcPts val="0"/>
              </a:spcBef>
              <a:spcAft>
                <a:spcPts val="0"/>
              </a:spcAft>
              <a:buNone/>
              <a:defRPr sz="2100">
                <a:solidFill>
                  <a:schemeClr val="lt2"/>
                </a:solidFill>
                <a:latin typeface="Gill Sans"/>
                <a:ea typeface="Gill Sans"/>
                <a:cs typeface="Gill Sans"/>
                <a:sym typeface="Gill Sans"/>
              </a:defRPr>
            </a:lvl3pPr>
            <a:lvl4pPr marL="0" marR="0" lvl="3" indent="0" algn="ctr" rtl="0">
              <a:spcBef>
                <a:spcPts val="0"/>
              </a:spcBef>
              <a:spcAft>
                <a:spcPts val="0"/>
              </a:spcAft>
              <a:buNone/>
              <a:defRPr sz="2100">
                <a:solidFill>
                  <a:schemeClr val="lt2"/>
                </a:solidFill>
                <a:latin typeface="Gill Sans"/>
                <a:ea typeface="Gill Sans"/>
                <a:cs typeface="Gill Sans"/>
                <a:sym typeface="Gill Sans"/>
              </a:defRPr>
            </a:lvl4pPr>
            <a:lvl5pPr marL="0" marR="0" lvl="4" indent="0" algn="ctr" rtl="0">
              <a:spcBef>
                <a:spcPts val="0"/>
              </a:spcBef>
              <a:spcAft>
                <a:spcPts val="0"/>
              </a:spcAft>
              <a:buNone/>
              <a:defRPr sz="2100">
                <a:solidFill>
                  <a:schemeClr val="lt2"/>
                </a:solidFill>
                <a:latin typeface="Gill Sans"/>
                <a:ea typeface="Gill Sans"/>
                <a:cs typeface="Gill Sans"/>
                <a:sym typeface="Gill Sans"/>
              </a:defRPr>
            </a:lvl5pPr>
            <a:lvl6pPr marL="0" marR="0" lvl="5" indent="0" algn="ctr" rtl="0">
              <a:spcBef>
                <a:spcPts val="0"/>
              </a:spcBef>
              <a:spcAft>
                <a:spcPts val="0"/>
              </a:spcAft>
              <a:buNone/>
              <a:defRPr sz="2100">
                <a:solidFill>
                  <a:schemeClr val="lt2"/>
                </a:solidFill>
                <a:latin typeface="Gill Sans"/>
                <a:ea typeface="Gill Sans"/>
                <a:cs typeface="Gill Sans"/>
                <a:sym typeface="Gill Sans"/>
              </a:defRPr>
            </a:lvl6pPr>
            <a:lvl7pPr marL="0" marR="0" lvl="6" indent="0" algn="ctr" rtl="0">
              <a:spcBef>
                <a:spcPts val="0"/>
              </a:spcBef>
              <a:spcAft>
                <a:spcPts val="0"/>
              </a:spcAft>
              <a:buNone/>
              <a:defRPr sz="2100">
                <a:solidFill>
                  <a:schemeClr val="lt2"/>
                </a:solidFill>
                <a:latin typeface="Gill Sans"/>
                <a:ea typeface="Gill Sans"/>
                <a:cs typeface="Gill Sans"/>
                <a:sym typeface="Gill Sans"/>
              </a:defRPr>
            </a:lvl7pPr>
            <a:lvl8pPr marL="0" marR="0" lvl="7" indent="0" algn="ctr" rtl="0">
              <a:spcBef>
                <a:spcPts val="0"/>
              </a:spcBef>
              <a:spcAft>
                <a:spcPts val="0"/>
              </a:spcAft>
              <a:buNone/>
              <a:defRPr sz="2100">
                <a:solidFill>
                  <a:schemeClr val="lt2"/>
                </a:solidFill>
                <a:latin typeface="Gill Sans"/>
                <a:ea typeface="Gill Sans"/>
                <a:cs typeface="Gill Sans"/>
                <a:sym typeface="Gill Sans"/>
              </a:defRPr>
            </a:lvl8pPr>
            <a:lvl9pPr marL="0" marR="0" lvl="8" indent="0" algn="ctr" rtl="0">
              <a:spcBef>
                <a:spcPts val="0"/>
              </a:spcBef>
              <a:spcAft>
                <a:spcPts val="0"/>
              </a:spcAft>
              <a:buNone/>
              <a:defRPr sz="2100">
                <a:solidFill>
                  <a:schemeClr val="lt2"/>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zh-TW"/>
              <a:t>‹#›</a:t>
            </a:fld>
            <a:endParaRPr/>
          </a:p>
        </p:txBody>
      </p:sp>
      <p:sp>
        <p:nvSpPr>
          <p:cNvPr id="28" name="Google Shape;28;p37" title="Crop Mark"/>
          <p:cNvSpPr/>
          <p:nvPr/>
        </p:nvSpPr>
        <p:spPr>
          <a:xfrm>
            <a:off x="6113972" y="1264239"/>
            <a:ext cx="2456260" cy="3306366"/>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17"/>
        <p:cNvGrpSpPr/>
        <p:nvPr/>
      </p:nvGrpSpPr>
      <p:grpSpPr>
        <a:xfrm>
          <a:off x="0" y="0"/>
          <a:ext cx="0" cy="0"/>
          <a:chOff x="0" y="0"/>
          <a:chExt cx="0" cy="0"/>
        </a:xfrm>
      </p:grpSpPr>
      <p:sp>
        <p:nvSpPr>
          <p:cNvPr id="518" name="Google Shape;51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9" name="Google Shape;51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0" name="Google Shape;52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521"/>
        <p:cNvGrpSpPr/>
        <p:nvPr/>
      </p:nvGrpSpPr>
      <p:grpSpPr>
        <a:xfrm>
          <a:off x="0" y="0"/>
          <a:ext cx="0" cy="0"/>
          <a:chOff x="0" y="0"/>
          <a:chExt cx="0" cy="0"/>
        </a:xfrm>
      </p:grpSpPr>
      <p:sp>
        <p:nvSpPr>
          <p:cNvPr id="522" name="Google Shape;522;p6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3" name="Google Shape;523;p6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24" name="Google Shape;524;p6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5" name="Google Shape;525;p6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6" name="Google Shape;526;p6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527"/>
        <p:cNvGrpSpPr/>
        <p:nvPr/>
      </p:nvGrpSpPr>
      <p:grpSpPr>
        <a:xfrm>
          <a:off x="0" y="0"/>
          <a:ext cx="0" cy="0"/>
          <a:chOff x="0" y="0"/>
          <a:chExt cx="0" cy="0"/>
        </a:xfrm>
      </p:grpSpPr>
      <p:sp>
        <p:nvSpPr>
          <p:cNvPr id="528" name="Google Shape;528;p6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9" name="Google Shape;529;p6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0" name="Google Shape;530;p6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1" name="Google Shape;531;p6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2" name="Google Shape;532;p6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533"/>
        <p:cNvGrpSpPr/>
        <p:nvPr/>
      </p:nvGrpSpPr>
      <p:grpSpPr>
        <a:xfrm>
          <a:off x="0" y="0"/>
          <a:ext cx="0" cy="0"/>
          <a:chOff x="0" y="0"/>
          <a:chExt cx="0" cy="0"/>
        </a:xfrm>
      </p:grpSpPr>
      <p:sp>
        <p:nvSpPr>
          <p:cNvPr id="534" name="Google Shape;534;p6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5" name="Google Shape;535;p6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36" name="Google Shape;536;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7" name="Google Shape;537;p6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8" name="Google Shape;538;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539"/>
        <p:cNvGrpSpPr/>
        <p:nvPr/>
      </p:nvGrpSpPr>
      <p:grpSpPr>
        <a:xfrm>
          <a:off x="0" y="0"/>
          <a:ext cx="0" cy="0"/>
          <a:chOff x="0" y="0"/>
          <a:chExt cx="0" cy="0"/>
        </a:xfrm>
      </p:grpSpPr>
      <p:sp>
        <p:nvSpPr>
          <p:cNvPr id="540" name="Google Shape;540;p6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1" name="Google Shape;541;p6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2" name="Google Shape;542;p6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3" name="Google Shape;543;p6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4" name="Google Shape;544;p6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5" name="Google Shape;545;p6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546"/>
        <p:cNvGrpSpPr/>
        <p:nvPr/>
      </p:nvGrpSpPr>
      <p:grpSpPr>
        <a:xfrm>
          <a:off x="0" y="0"/>
          <a:ext cx="0" cy="0"/>
          <a:chOff x="0" y="0"/>
          <a:chExt cx="0" cy="0"/>
        </a:xfrm>
      </p:grpSpPr>
      <p:sp>
        <p:nvSpPr>
          <p:cNvPr id="547" name="Google Shape;547;p6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8" name="Google Shape;548;p6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9" name="Google Shape;549;p6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0" name="Google Shape;550;p6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1" name="Google Shape;551;p6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2" name="Google Shape;552;p6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3" name="Google Shape;553;p6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4" name="Google Shape;554;p6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55"/>
        <p:cNvGrpSpPr/>
        <p:nvPr/>
      </p:nvGrpSpPr>
      <p:grpSpPr>
        <a:xfrm>
          <a:off x="0" y="0"/>
          <a:ext cx="0" cy="0"/>
          <a:chOff x="0" y="0"/>
          <a:chExt cx="0" cy="0"/>
        </a:xfrm>
      </p:grpSpPr>
      <p:sp>
        <p:nvSpPr>
          <p:cNvPr id="556" name="Google Shape;556;p6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7" name="Google Shape;557;p6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6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9" name="Google Shape;559;p6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60"/>
        <p:cNvGrpSpPr/>
        <p:nvPr/>
      </p:nvGrpSpPr>
      <p:grpSpPr>
        <a:xfrm>
          <a:off x="0" y="0"/>
          <a:ext cx="0" cy="0"/>
          <a:chOff x="0" y="0"/>
          <a:chExt cx="0" cy="0"/>
        </a:xfrm>
      </p:grpSpPr>
      <p:sp>
        <p:nvSpPr>
          <p:cNvPr id="561" name="Google Shape;561;p6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2" name="Google Shape;562;p66"/>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63" name="Google Shape;563;p66"/>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64" name="Google Shape;564;p6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5" name="Google Shape;565;p6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6" name="Google Shape;566;p6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567"/>
        <p:cNvGrpSpPr/>
        <p:nvPr/>
      </p:nvGrpSpPr>
      <p:grpSpPr>
        <a:xfrm>
          <a:off x="0" y="0"/>
          <a:ext cx="0" cy="0"/>
          <a:chOff x="0" y="0"/>
          <a:chExt cx="0" cy="0"/>
        </a:xfrm>
      </p:grpSpPr>
      <p:sp>
        <p:nvSpPr>
          <p:cNvPr id="568" name="Google Shape;568;p6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9" name="Google Shape;569;p67"/>
          <p:cNvSpPr>
            <a:spLocks noGrp="1"/>
          </p:cNvSpPr>
          <p:nvPr>
            <p:ph type="pic" idx="2"/>
          </p:nvPr>
        </p:nvSpPr>
        <p:spPr>
          <a:xfrm>
            <a:off x="3887391" y="740569"/>
            <a:ext cx="4629150" cy="3655219"/>
          </a:xfrm>
          <a:prstGeom prst="rect">
            <a:avLst/>
          </a:prstGeom>
          <a:noFill/>
          <a:ln>
            <a:noFill/>
          </a:ln>
        </p:spPr>
      </p:sp>
      <p:sp>
        <p:nvSpPr>
          <p:cNvPr id="570" name="Google Shape;570;p67"/>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71" name="Google Shape;571;p6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2" name="Google Shape;572;p6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6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74"/>
        <p:cNvGrpSpPr/>
        <p:nvPr/>
      </p:nvGrpSpPr>
      <p:grpSpPr>
        <a:xfrm>
          <a:off x="0" y="0"/>
          <a:ext cx="0" cy="0"/>
          <a:chOff x="0" y="0"/>
          <a:chExt cx="0" cy="0"/>
        </a:xfrm>
      </p:grpSpPr>
      <p:sp>
        <p:nvSpPr>
          <p:cNvPr id="575" name="Google Shape;575;p6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6" name="Google Shape;576;p68"/>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7" name="Google Shape;577;p6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6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6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Columns of consecutive text">
  <p:cSld name="2 Columns of consecutive text">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900113" y="1491630"/>
            <a:ext cx="7272337" cy="273526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100000"/>
              </a:lnSpc>
              <a:spcBef>
                <a:spcPts val="0"/>
              </a:spcBef>
              <a:spcAft>
                <a:spcPts val="0"/>
              </a:spcAft>
              <a:buSzPts val="1400"/>
              <a:buNone/>
              <a:defRPr sz="2000" b="0" i="0" u="none" strike="noStrike" cap="none">
                <a:solidFill>
                  <a:srgbClr val="595959"/>
                </a:solidFill>
                <a:latin typeface="Josefin Slab"/>
                <a:ea typeface="Josefin Slab"/>
                <a:cs typeface="Josefin Slab"/>
                <a:sym typeface="Josefin Slab"/>
              </a:defRPr>
            </a:lvl1pPr>
            <a:lvl2pPr marL="914400" marR="0" lvl="1" indent="-228600" algn="l"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38" name="Google Shape;38;p30"/>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580"/>
        <p:cNvGrpSpPr/>
        <p:nvPr/>
      </p:nvGrpSpPr>
      <p:grpSpPr>
        <a:xfrm>
          <a:off x="0" y="0"/>
          <a:ext cx="0" cy="0"/>
          <a:chOff x="0" y="0"/>
          <a:chExt cx="0" cy="0"/>
        </a:xfrm>
      </p:grpSpPr>
      <p:sp>
        <p:nvSpPr>
          <p:cNvPr id="581" name="Google Shape;581;p69"/>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69"/>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3" name="Google Shape;583;p6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6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6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31"/>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1"/>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1"/>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lank">
  <p:cSld name="Title and Blank">
    <p:spTree>
      <p:nvGrpSpPr>
        <p:cNvPr id="1" name="Shape 46"/>
        <p:cNvGrpSpPr/>
        <p:nvPr/>
      </p:nvGrpSpPr>
      <p:grpSpPr>
        <a:xfrm>
          <a:off x="0" y="0"/>
          <a:ext cx="0" cy="0"/>
          <a:chOff x="0" y="0"/>
          <a:chExt cx="0" cy="0"/>
        </a:xfrm>
      </p:grpSpPr>
      <p:sp>
        <p:nvSpPr>
          <p:cNvPr id="47" name="Google Shape;47;p34"/>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34"/>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1"/>
        <p:cNvGrpSpPr/>
        <p:nvPr/>
      </p:nvGrpSpPr>
      <p:grpSpPr>
        <a:xfrm>
          <a:off x="0" y="0"/>
          <a:ext cx="0" cy="0"/>
          <a:chOff x="0" y="0"/>
          <a:chExt cx="0" cy="0"/>
        </a:xfrm>
      </p:grpSpPr>
      <p:pic>
        <p:nvPicPr>
          <p:cNvPr id="52" name="Google Shape;52;p35" descr="ThoughtBubbleLeftPoint_Mint.png"/>
          <p:cNvPicPr preferRelativeResize="0"/>
          <p:nvPr/>
        </p:nvPicPr>
        <p:blipFill rotWithShape="1">
          <a:blip r:embed="rId2">
            <a:alphaModFix/>
          </a:blip>
          <a:srcRect/>
          <a:stretch/>
        </p:blipFill>
        <p:spPr>
          <a:xfrm>
            <a:off x="6012160" y="1419622"/>
            <a:ext cx="2552721" cy="2160240"/>
          </a:xfrm>
          <a:prstGeom prst="rect">
            <a:avLst/>
          </a:prstGeom>
          <a:noFill/>
          <a:ln>
            <a:noFill/>
          </a:ln>
        </p:spPr>
      </p:pic>
      <p:pic>
        <p:nvPicPr>
          <p:cNvPr id="53" name="Google Shape;53;p35" descr="ThoughtBubbleRightPoint_Mint.png"/>
          <p:cNvPicPr preferRelativeResize="0"/>
          <p:nvPr/>
        </p:nvPicPr>
        <p:blipFill rotWithShape="1">
          <a:blip r:embed="rId3">
            <a:alphaModFix/>
          </a:blip>
          <a:srcRect/>
          <a:stretch/>
        </p:blipFill>
        <p:spPr>
          <a:xfrm>
            <a:off x="467544" y="1491630"/>
            <a:ext cx="2640170" cy="2135236"/>
          </a:xfrm>
          <a:prstGeom prst="rect">
            <a:avLst/>
          </a:prstGeom>
          <a:noFill/>
          <a:ln>
            <a:noFill/>
          </a:ln>
        </p:spPr>
      </p:pic>
      <p:pic>
        <p:nvPicPr>
          <p:cNvPr id="54" name="Google Shape;54;p35" descr="ThoughtBubbleStraightPoint_Mint.png"/>
          <p:cNvPicPr preferRelativeResize="0"/>
          <p:nvPr/>
        </p:nvPicPr>
        <p:blipFill rotWithShape="1">
          <a:blip r:embed="rId4">
            <a:alphaModFix/>
          </a:blip>
          <a:srcRect/>
          <a:stretch/>
        </p:blipFill>
        <p:spPr>
          <a:xfrm>
            <a:off x="3275856" y="1419622"/>
            <a:ext cx="2622446" cy="2160240"/>
          </a:xfrm>
          <a:prstGeom prst="rect">
            <a:avLst/>
          </a:prstGeom>
          <a:noFill/>
          <a:ln>
            <a:noFill/>
          </a:ln>
        </p:spPr>
      </p:pic>
      <p:sp>
        <p:nvSpPr>
          <p:cNvPr id="55" name="Google Shape;55;p35"/>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755576"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7" name="Google Shape;57;p35"/>
          <p:cNvSpPr txBox="1">
            <a:spLocks noGrp="1"/>
          </p:cNvSpPr>
          <p:nvPr>
            <p:ph type="body" idx="2"/>
          </p:nvPr>
        </p:nvSpPr>
        <p:spPr>
          <a:xfrm>
            <a:off x="611560"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8" name="Google Shape;58;p35"/>
          <p:cNvSpPr txBox="1">
            <a:spLocks noGrp="1"/>
          </p:cNvSpPr>
          <p:nvPr>
            <p:ph type="body" idx="3"/>
          </p:nvPr>
        </p:nvSpPr>
        <p:spPr>
          <a:xfrm>
            <a:off x="611560"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59" name="Google Shape;59;p35"/>
          <p:cNvSpPr txBox="1">
            <a:spLocks noGrp="1"/>
          </p:cNvSpPr>
          <p:nvPr>
            <p:ph type="body" idx="4"/>
          </p:nvPr>
        </p:nvSpPr>
        <p:spPr>
          <a:xfrm>
            <a:off x="3419872"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0" name="Google Shape;60;p35"/>
          <p:cNvSpPr txBox="1">
            <a:spLocks noGrp="1"/>
          </p:cNvSpPr>
          <p:nvPr>
            <p:ph type="body" idx="5"/>
          </p:nvPr>
        </p:nvSpPr>
        <p:spPr>
          <a:xfrm>
            <a:off x="3419872"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1" name="Google Shape;61;p35"/>
          <p:cNvSpPr txBox="1">
            <a:spLocks noGrp="1"/>
          </p:cNvSpPr>
          <p:nvPr>
            <p:ph type="body" idx="6"/>
          </p:nvPr>
        </p:nvSpPr>
        <p:spPr>
          <a:xfrm>
            <a:off x="6228184" y="3939902"/>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2" name="Google Shape;62;p35"/>
          <p:cNvSpPr txBox="1">
            <a:spLocks noGrp="1"/>
          </p:cNvSpPr>
          <p:nvPr>
            <p:ph type="body" idx="7"/>
          </p:nvPr>
        </p:nvSpPr>
        <p:spPr>
          <a:xfrm>
            <a:off x="6228184" y="3651870"/>
            <a:ext cx="2376264" cy="360040"/>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1950"/>
              </a:spcBef>
              <a:spcAft>
                <a:spcPts val="0"/>
              </a:spcAft>
              <a:buSzPts val="1400"/>
              <a:buNone/>
              <a:defRPr sz="1400" b="0" i="0" u="none" strike="noStrike" cap="none">
                <a:solidFill>
                  <a:srgbClr val="595959"/>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3" name="Google Shape;63;p35"/>
          <p:cNvSpPr txBox="1">
            <a:spLocks noGrp="1"/>
          </p:cNvSpPr>
          <p:nvPr>
            <p:ph type="body" idx="8"/>
          </p:nvPr>
        </p:nvSpPr>
        <p:spPr>
          <a:xfrm>
            <a:off x="3563888"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4" name="Google Shape;64;p35"/>
          <p:cNvSpPr txBox="1">
            <a:spLocks noGrp="1"/>
          </p:cNvSpPr>
          <p:nvPr>
            <p:ph type="body" idx="9"/>
          </p:nvPr>
        </p:nvSpPr>
        <p:spPr>
          <a:xfrm>
            <a:off x="6300192" y="1851670"/>
            <a:ext cx="2016224" cy="108012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120000"/>
              </a:lnSpc>
              <a:spcBef>
                <a:spcPts val="195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ctr" rtl="0">
              <a:spcBef>
                <a:spcPts val="1950"/>
              </a:spcBef>
              <a:spcAft>
                <a:spcPts val="0"/>
              </a:spcAft>
              <a:buSzPts val="1400"/>
              <a:buNone/>
              <a:defRPr sz="3600" b="1" i="0" u="none" strike="noStrike" cap="none">
                <a:solidFill>
                  <a:srgbClr val="FFFFFF"/>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1" i="0" u="none" strike="noStrike" cap="none">
                <a:solidFill>
                  <a:srgbClr val="FFFFFF"/>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1" i="0" u="none" strike="noStrike" cap="none">
                <a:solidFill>
                  <a:srgbClr val="FFFFFF"/>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1" i="0" u="none" strike="noStrike" cap="none">
                <a:solidFill>
                  <a:srgbClr val="FFFFFF"/>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65" name="Google Shape;65;p35"/>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One Sentence">
  <p:cSld name="Title and One Sentence">
    <p:spTree>
      <p:nvGrpSpPr>
        <p:cNvPr id="1" name="Shape 68"/>
        <p:cNvGrpSpPr/>
        <p:nvPr/>
      </p:nvGrpSpPr>
      <p:grpSpPr>
        <a:xfrm>
          <a:off x="0" y="0"/>
          <a:ext cx="0" cy="0"/>
          <a:chOff x="0" y="0"/>
          <a:chExt cx="0" cy="0"/>
        </a:xfrm>
      </p:grpSpPr>
      <p:sp>
        <p:nvSpPr>
          <p:cNvPr id="69" name="Google Shape;69;p38"/>
          <p:cNvSpPr txBox="1">
            <a:spLocks noGrp="1"/>
          </p:cNvSpPr>
          <p:nvPr>
            <p:ph type="body" idx="1"/>
          </p:nvPr>
        </p:nvSpPr>
        <p:spPr>
          <a:xfrm>
            <a:off x="914400" y="1450454"/>
            <a:ext cx="7343775" cy="313752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950"/>
              </a:spcBef>
              <a:spcAft>
                <a:spcPts val="0"/>
              </a:spcAft>
              <a:buSzPts val="1400"/>
              <a:buNone/>
              <a:defRPr sz="4800" b="0" i="0" u="none" strike="noStrike" cap="none">
                <a:solidFill>
                  <a:srgbClr val="595959"/>
                </a:solidFill>
                <a:latin typeface="Josefin Slab"/>
                <a:ea typeface="Josefin Slab"/>
                <a:cs typeface="Josefin Slab"/>
                <a:sym typeface="Josefin Slab"/>
              </a:defRPr>
            </a:lvl1pPr>
            <a:lvl2pPr marL="914400" marR="0" lvl="1" indent="-228600" algn="ctr" rtl="0">
              <a:spcBef>
                <a:spcPts val="1950"/>
              </a:spcBef>
              <a:spcAft>
                <a:spcPts val="0"/>
              </a:spcAft>
              <a:buSzPts val="1400"/>
              <a:buNone/>
              <a:defRPr sz="3600" b="0" i="0" u="none" strike="noStrike" cap="none">
                <a:solidFill>
                  <a:srgbClr val="343434"/>
                </a:solidFill>
                <a:latin typeface="Josefin Slab"/>
                <a:ea typeface="Josefin Slab"/>
                <a:cs typeface="Josefin Slab"/>
                <a:sym typeface="Josefin Slab"/>
              </a:defRPr>
            </a:lvl2pPr>
            <a:lvl3pPr marL="1371600" marR="0" lvl="2" indent="-228600" algn="ctr" rtl="0">
              <a:spcBef>
                <a:spcPts val="1950"/>
              </a:spcBef>
              <a:spcAft>
                <a:spcPts val="0"/>
              </a:spcAft>
              <a:buSzPts val="1400"/>
              <a:buNone/>
              <a:defRPr sz="2700" b="0" i="0" u="none" strike="noStrike" cap="none">
                <a:solidFill>
                  <a:srgbClr val="343434"/>
                </a:solidFill>
                <a:latin typeface="Josefin Slab"/>
                <a:ea typeface="Josefin Slab"/>
                <a:cs typeface="Josefin Slab"/>
                <a:sym typeface="Josefin Slab"/>
              </a:defRPr>
            </a:lvl3pPr>
            <a:lvl4pPr marL="1828800" marR="0" lvl="3" indent="-228600" algn="ctr" rtl="0">
              <a:spcBef>
                <a:spcPts val="1950"/>
              </a:spcBef>
              <a:spcAft>
                <a:spcPts val="0"/>
              </a:spcAft>
              <a:buSzPts val="1400"/>
              <a:buNone/>
              <a:defRPr sz="2400" b="0" i="0" u="none" strike="noStrike" cap="none">
                <a:solidFill>
                  <a:srgbClr val="343434"/>
                </a:solidFill>
                <a:latin typeface="Josefin Slab"/>
                <a:ea typeface="Josefin Slab"/>
                <a:cs typeface="Josefin Slab"/>
                <a:sym typeface="Josefin Slab"/>
              </a:defRPr>
            </a:lvl4pPr>
            <a:lvl5pPr marL="2286000" marR="0" lvl="4"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70" name="Google Shape;70;p38"/>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38"/>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ullets">
  <p:cSld name="Title and Bullets">
    <p:spTree>
      <p:nvGrpSpPr>
        <p:cNvPr id="1" name="Shape 74"/>
        <p:cNvGrpSpPr/>
        <p:nvPr/>
      </p:nvGrpSpPr>
      <p:grpSpPr>
        <a:xfrm>
          <a:off x="0" y="0"/>
          <a:ext cx="0" cy="0"/>
          <a:chOff x="0" y="0"/>
          <a:chExt cx="0" cy="0"/>
        </a:xfrm>
      </p:grpSpPr>
      <p:sp>
        <p:nvSpPr>
          <p:cNvPr id="75" name="Google Shape;75;p39"/>
          <p:cNvSpPr txBox="1">
            <a:spLocks noGrp="1"/>
          </p:cNvSpPr>
          <p:nvPr>
            <p:ph type="body" idx="1"/>
          </p:nvPr>
        </p:nvSpPr>
        <p:spPr>
          <a:xfrm>
            <a:off x="914400" y="1450454"/>
            <a:ext cx="7343775" cy="3281536"/>
          </a:xfrm>
          <a:prstGeom prst="rect">
            <a:avLst/>
          </a:prstGeom>
          <a:noFill/>
          <a:ln>
            <a:noFill/>
          </a:ln>
        </p:spPr>
        <p:txBody>
          <a:bodyPr spcFirstLastPara="1" wrap="square" lIns="108000" tIns="45700" rIns="91425" bIns="45700" anchor="t" anchorCtr="0">
            <a:noAutofit/>
          </a:bodyPr>
          <a:lstStyle>
            <a:lvl1pPr marL="457200" marR="0" lvl="0" indent="-391160" algn="l" rtl="0">
              <a:spcBef>
                <a:spcPts val="1950"/>
              </a:spcBef>
              <a:spcAft>
                <a:spcPts val="0"/>
              </a:spcAft>
              <a:buClr>
                <a:srgbClr val="595959"/>
              </a:buClr>
              <a:buSzPts val="2560"/>
              <a:buFont typeface="Josefin Slab"/>
              <a:buChar char="•"/>
              <a:defRPr sz="3200" b="0" i="0" u="none" strike="noStrike" cap="none">
                <a:solidFill>
                  <a:srgbClr val="595959"/>
                </a:solidFill>
                <a:latin typeface="Josefin Slab"/>
                <a:ea typeface="Josefin Slab"/>
                <a:cs typeface="Josefin Slab"/>
                <a:sym typeface="Josefin Slab"/>
              </a:defRPr>
            </a:lvl1pPr>
            <a:lvl2pPr marL="914400" marR="0" lvl="1" indent="-391160" algn="l" rtl="0">
              <a:spcBef>
                <a:spcPts val="1950"/>
              </a:spcBef>
              <a:spcAft>
                <a:spcPts val="0"/>
              </a:spcAft>
              <a:buClr>
                <a:srgbClr val="343434"/>
              </a:buClr>
              <a:buSzPts val="2560"/>
              <a:buFont typeface="Josefin Slab"/>
              <a:buChar char="•"/>
              <a:defRPr sz="3200" b="0" i="0" u="none" strike="noStrike" cap="none">
                <a:solidFill>
                  <a:srgbClr val="343434"/>
                </a:solidFill>
                <a:latin typeface="Josefin Slab"/>
                <a:ea typeface="Josefin Slab"/>
                <a:cs typeface="Josefin Slab"/>
                <a:sym typeface="Josefin Slab"/>
              </a:defRPr>
            </a:lvl2pPr>
            <a:lvl3pPr marL="1371600" marR="0" lvl="2" indent="-365760" algn="l" rtl="0">
              <a:spcBef>
                <a:spcPts val="1950"/>
              </a:spcBef>
              <a:spcAft>
                <a:spcPts val="0"/>
              </a:spcAft>
              <a:buClr>
                <a:srgbClr val="343434"/>
              </a:buClr>
              <a:buSzPts val="2160"/>
              <a:buFont typeface="Josefin Slab"/>
              <a:buChar char="•"/>
              <a:defRPr sz="2700" b="0" i="0" u="none" strike="noStrike" cap="none">
                <a:solidFill>
                  <a:srgbClr val="343434"/>
                </a:solidFill>
                <a:latin typeface="Josefin Slab"/>
                <a:ea typeface="Josefin Slab"/>
                <a:cs typeface="Josefin Slab"/>
                <a:sym typeface="Josefin Slab"/>
              </a:defRPr>
            </a:lvl3pPr>
            <a:lvl4pPr marL="1828800" marR="0" lvl="3" indent="-350519" algn="l" rtl="0">
              <a:spcBef>
                <a:spcPts val="1950"/>
              </a:spcBef>
              <a:spcAft>
                <a:spcPts val="0"/>
              </a:spcAft>
              <a:buClr>
                <a:srgbClr val="343434"/>
              </a:buClr>
              <a:buSzPts val="1920"/>
              <a:buFont typeface="Josefin Slab"/>
              <a:buChar char="•"/>
              <a:defRPr sz="2400" b="0" i="0" u="none" strike="noStrike" cap="none">
                <a:solidFill>
                  <a:srgbClr val="343434"/>
                </a:solidFill>
                <a:latin typeface="Josefin Slab"/>
                <a:ea typeface="Josefin Slab"/>
                <a:cs typeface="Josefin Slab"/>
                <a:sym typeface="Josefin Slab"/>
              </a:defRPr>
            </a:lvl4pPr>
            <a:lvl5pPr marL="2286000" marR="0" lvl="4" indent="-320039" algn="l" rtl="0">
              <a:spcBef>
                <a:spcPts val="1950"/>
              </a:spcBef>
              <a:spcAft>
                <a:spcPts val="0"/>
              </a:spcAft>
              <a:buClr>
                <a:srgbClr val="343434"/>
              </a:buClr>
              <a:buSzPts val="1440"/>
              <a:buFont typeface="Josefin Slab"/>
              <a:buChar char="•"/>
              <a:defRPr sz="1800" b="0" i="0" u="none" strike="noStrike" cap="none">
                <a:solidFill>
                  <a:srgbClr val="343434"/>
                </a:solidFill>
                <a:latin typeface="Josefin Slab"/>
                <a:ea typeface="Josefin Slab"/>
                <a:cs typeface="Josefin Slab"/>
                <a:sym typeface="Josefin Slab"/>
              </a:defRPr>
            </a:lvl5pPr>
            <a:lvl6pPr marL="2743200" marR="0" lvl="5"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6pPr>
            <a:lvl7pPr marL="3200400" marR="0" lvl="6"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7pPr>
            <a:lvl8pPr marL="3657600" marR="0" lvl="7"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8pPr>
            <a:lvl9pPr marL="4114800" marR="0" lvl="8" indent="-228600" algn="ctr" rtl="0">
              <a:spcBef>
                <a:spcPts val="1950"/>
              </a:spcBef>
              <a:spcAft>
                <a:spcPts val="0"/>
              </a:spcAft>
              <a:buSzPts val="1400"/>
              <a:buNone/>
              <a:defRPr sz="1800" b="0" i="0" u="none" strike="noStrike" cap="none">
                <a:solidFill>
                  <a:srgbClr val="343434"/>
                </a:solidFill>
                <a:latin typeface="Josefin Slab"/>
                <a:ea typeface="Josefin Slab"/>
                <a:cs typeface="Josefin Slab"/>
                <a:sym typeface="Josefin Slab"/>
              </a:defRPr>
            </a:lvl9pPr>
          </a:lstStyle>
          <a:p>
            <a:endParaRPr/>
          </a:p>
        </p:txBody>
      </p:sp>
      <p:sp>
        <p:nvSpPr>
          <p:cNvPr id="76" name="Google Shape;76;p3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3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image" Target="../media/image1.jp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pic>
        <p:nvPicPr>
          <p:cNvPr id="10" name="Google Shape;10;p27" descr="LargePaintStrip_Mint.png"/>
          <p:cNvPicPr preferRelativeResize="0"/>
          <p:nvPr/>
        </p:nvPicPr>
        <p:blipFill rotWithShape="1">
          <a:blip r:embed="rId6">
            <a:alphaModFix/>
          </a:blip>
          <a:srcRect/>
          <a:stretch/>
        </p:blipFill>
        <p:spPr>
          <a:xfrm>
            <a:off x="323528" y="843558"/>
            <a:ext cx="8496944" cy="3421912"/>
          </a:xfrm>
          <a:prstGeom prst="rect">
            <a:avLst/>
          </a:prstGeom>
          <a:noFill/>
          <a:ln>
            <a:noFill/>
          </a:ln>
        </p:spPr>
      </p:pic>
      <p:sp>
        <p:nvSpPr>
          <p:cNvPr id="11" name="Google Shape;11;p27"/>
          <p:cNvSpPr txBox="1">
            <a:spLocks noGrp="1"/>
          </p:cNvSpPr>
          <p:nvPr>
            <p:ph type="title"/>
          </p:nvPr>
        </p:nvSpPr>
        <p:spPr>
          <a:xfrm>
            <a:off x="1643063" y="1752600"/>
            <a:ext cx="5853112" cy="1028700"/>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1pPr>
            <a:lvl2pPr marR="0" lvl="1"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2pPr>
            <a:lvl3pPr marR="0" lvl="2"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3pPr>
            <a:lvl4pPr marR="0" lvl="3"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4pPr>
            <a:lvl5pPr marR="0" lvl="4"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5pPr>
            <a:lvl6pPr marR="0" lvl="5"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6pPr>
            <a:lvl7pPr marR="0" lvl="6"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7pPr>
            <a:lvl8pPr marR="0" lvl="7"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8pPr>
            <a:lvl9pPr marR="0" lvl="8" algn="ctr" rtl="0">
              <a:lnSpc>
                <a:spcPct val="90000"/>
              </a:lnSpc>
              <a:spcBef>
                <a:spcPts val="0"/>
              </a:spcBef>
              <a:spcAft>
                <a:spcPts val="0"/>
              </a:spcAft>
              <a:buSzPts val="1400"/>
              <a:buNone/>
              <a:defRPr sz="6400" b="0" i="0" u="none" strike="noStrike" cap="none">
                <a:solidFill>
                  <a:srgbClr val="FFFFFF"/>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8">
            <a:alphaModFix/>
          </a:blip>
          <a:stretch>
            <a:fillRect/>
          </a:stretch>
        </a:blipFill>
        <a:effectLst/>
      </p:bgPr>
    </p:bg>
    <p:spTree>
      <p:nvGrpSpPr>
        <p:cNvPr id="1" name="Shape 29"/>
        <p:cNvGrpSpPr/>
        <p:nvPr/>
      </p:nvGrpSpPr>
      <p:grpSpPr>
        <a:xfrm>
          <a:off x="0" y="0"/>
          <a:ext cx="0" cy="0"/>
          <a:chOff x="0" y="0"/>
          <a:chExt cx="0" cy="0"/>
        </a:xfrm>
      </p:grpSpPr>
      <p:pic>
        <p:nvPicPr>
          <p:cNvPr id="30" name="Google Shape;30;p29" descr="SmallPaintStrip_Mint.png"/>
          <p:cNvPicPr preferRelativeResize="0"/>
          <p:nvPr/>
        </p:nvPicPr>
        <p:blipFill rotWithShape="1">
          <a:blip r:embed="rId29">
            <a:alphaModFix/>
          </a:blip>
          <a:srcRect/>
          <a:stretch/>
        </p:blipFill>
        <p:spPr>
          <a:xfrm>
            <a:off x="2555776" y="123478"/>
            <a:ext cx="4032448" cy="1016624"/>
          </a:xfrm>
          <a:prstGeom prst="rect">
            <a:avLst/>
          </a:prstGeom>
          <a:noFill/>
          <a:ln>
            <a:noFill/>
          </a:ln>
        </p:spPr>
      </p:pic>
      <p:sp>
        <p:nvSpPr>
          <p:cNvPr id="31" name="Google Shape;31;p29"/>
          <p:cNvSpPr txBox="1">
            <a:spLocks noGrp="1"/>
          </p:cNvSpPr>
          <p:nvPr>
            <p:ph type="title"/>
          </p:nvPr>
        </p:nvSpPr>
        <p:spPr>
          <a:xfrm>
            <a:off x="3171825" y="228600"/>
            <a:ext cx="2800350" cy="704850"/>
          </a:xfrm>
          <a:prstGeom prst="rect">
            <a:avLst/>
          </a:prstGeom>
          <a:noFill/>
          <a:ln>
            <a:noFill/>
          </a:ln>
        </p:spPr>
        <p:txBody>
          <a:bodyPr spcFirstLastPara="1" wrap="square" lIns="0" tIns="19050" rIns="0" bIns="19050" anchor="ctr" anchorCtr="1">
            <a:normAutofit/>
          </a:bodyPr>
          <a:lstStyle>
            <a:lvl1pPr marR="0" lvl="0" algn="ct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ct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ct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ct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ct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ctr" rtl="0">
              <a:spcBef>
                <a:spcPts val="0"/>
              </a:spcBef>
              <a:spcAft>
                <a:spcPts val="0"/>
              </a:spcAft>
              <a:buSzPts val="1400"/>
              <a:buNone/>
              <a:defRPr sz="3800" b="0" i="0" u="none" strike="noStrike" cap="none">
                <a:solidFill>
                  <a:srgbClr val="FFFFFF"/>
                </a:solidFill>
                <a:latin typeface="Arial"/>
                <a:ea typeface="Arial"/>
                <a:cs typeface="Arial"/>
                <a:sym typeface="Arial"/>
              </a:defRPr>
            </a:lvl6pPr>
            <a:lvl7pPr marR="0" lvl="6" algn="ctr" rtl="0">
              <a:spcBef>
                <a:spcPts val="0"/>
              </a:spcBef>
              <a:spcAft>
                <a:spcPts val="0"/>
              </a:spcAft>
              <a:buSzPts val="1400"/>
              <a:buNone/>
              <a:defRPr sz="3800" b="0" i="0" u="none" strike="noStrike" cap="none">
                <a:solidFill>
                  <a:srgbClr val="FFFFFF"/>
                </a:solidFill>
                <a:latin typeface="Arial"/>
                <a:ea typeface="Arial"/>
                <a:cs typeface="Arial"/>
                <a:sym typeface="Arial"/>
              </a:defRPr>
            </a:lvl7pPr>
            <a:lvl8pPr marR="0" lvl="7" algn="ctr" rtl="0">
              <a:spcBef>
                <a:spcPts val="0"/>
              </a:spcBef>
              <a:spcAft>
                <a:spcPts val="0"/>
              </a:spcAft>
              <a:buSzPts val="1400"/>
              <a:buNone/>
              <a:defRPr sz="3800" b="0" i="0" u="none" strike="noStrike" cap="none">
                <a:solidFill>
                  <a:srgbClr val="FFFFFF"/>
                </a:solidFill>
                <a:latin typeface="Arial"/>
                <a:ea typeface="Arial"/>
                <a:cs typeface="Arial"/>
                <a:sym typeface="Arial"/>
              </a:defRPr>
            </a:lvl8pPr>
            <a:lvl9pPr marR="0" lvl="8" algn="ctr" rtl="0">
              <a:spcBef>
                <a:spcPts val="0"/>
              </a:spcBef>
              <a:spcAft>
                <a:spcPts val="0"/>
              </a:spcAft>
              <a:buSzPts val="1400"/>
              <a:buNone/>
              <a:defRPr sz="3800" b="0" i="0" u="none" strike="noStrike" cap="none">
                <a:solidFill>
                  <a:srgbClr val="FFFFFF"/>
                </a:solidFill>
                <a:latin typeface="Arial"/>
                <a:ea typeface="Arial"/>
                <a:cs typeface="Arial"/>
                <a:sym typeface="Arial"/>
              </a:defRPr>
            </a:lvl9pPr>
          </a:lstStyle>
          <a:p>
            <a:endParaRPr/>
          </a:p>
        </p:txBody>
      </p:sp>
      <p:sp>
        <p:nvSpPr>
          <p:cNvPr id="32" name="Google Shape;32;p29"/>
          <p:cNvSpPr txBox="1">
            <a:spLocks noGrp="1"/>
          </p:cNvSpPr>
          <p:nvPr>
            <p:ph type="ftr" idx="11"/>
          </p:nvPr>
        </p:nvSpPr>
        <p:spPr>
          <a:xfrm>
            <a:off x="3124200" y="4876006"/>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33" name="Google Shape;33;p29"/>
          <p:cNvSpPr txBox="1">
            <a:spLocks noGrp="1"/>
          </p:cNvSpPr>
          <p:nvPr>
            <p:ph type="sldNum" idx="12"/>
          </p:nvPr>
        </p:nvSpPr>
        <p:spPr>
          <a:xfrm>
            <a:off x="6553200" y="4876006"/>
            <a:ext cx="21336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8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
        <p:nvSpPr>
          <p:cNvPr id="34" name="Google Shape;34;p29"/>
          <p:cNvSpPr txBox="1">
            <a:spLocks noGrp="1"/>
          </p:cNvSpPr>
          <p:nvPr>
            <p:ph type="dt" idx="10"/>
          </p:nvPr>
        </p:nvSpPr>
        <p:spPr>
          <a:xfrm>
            <a:off x="457200" y="4876006"/>
            <a:ext cx="21336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1"/>
        <p:cNvGrpSpPr/>
        <p:nvPr/>
      </p:nvGrpSpPr>
      <p:grpSpPr>
        <a:xfrm>
          <a:off x="0" y="0"/>
          <a:ext cx="0" cy="0"/>
          <a:chOff x="0" y="0"/>
          <a:chExt cx="0" cy="0"/>
        </a:xfrm>
      </p:grpSpPr>
      <p:sp>
        <p:nvSpPr>
          <p:cNvPr id="512" name="Google Shape;512;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3" name="Google Shape;513;p3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4" name="Google Shape;514;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15" name="Google Shape;515;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Gill Sans"/>
                <a:ea typeface="Gill Sans"/>
                <a:cs typeface="Gill Sans"/>
                <a:sym typeface="Gill Sans"/>
              </a:defRPr>
            </a:lvl1pPr>
            <a:lvl2pPr marR="0" lvl="1"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100" b="0" i="0" u="none" strike="noStrike" cap="none">
                <a:solidFill>
                  <a:srgbClr val="000000"/>
                </a:solidFill>
                <a:latin typeface="Gill Sans"/>
                <a:ea typeface="Gill Sans"/>
                <a:cs typeface="Gill Sans"/>
                <a:sym typeface="Gill Sans"/>
              </a:defRPr>
            </a:lvl9pPr>
          </a:lstStyle>
          <a:p>
            <a:endParaRPr/>
          </a:p>
        </p:txBody>
      </p:sp>
      <p:sp>
        <p:nvSpPr>
          <p:cNvPr id="516" name="Google Shape;516;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a:solidFill>
                  <a:srgbClr val="888888"/>
                </a:solidFill>
                <a:latin typeface="Calibri"/>
                <a:ea typeface="Calibri"/>
                <a:cs typeface="Calibri"/>
                <a:sym typeface="Calibri"/>
              </a:defRPr>
            </a:lvl1pPr>
            <a:lvl2pPr marL="0" marR="0" lvl="1" indent="0" algn="r" rtl="0">
              <a:spcBef>
                <a:spcPts val="0"/>
              </a:spcBef>
              <a:spcAft>
                <a:spcPts val="0"/>
              </a:spcAft>
              <a:buNone/>
              <a:defRPr sz="900">
                <a:solidFill>
                  <a:srgbClr val="888888"/>
                </a:solidFill>
                <a:latin typeface="Calibri"/>
                <a:ea typeface="Calibri"/>
                <a:cs typeface="Calibri"/>
                <a:sym typeface="Calibri"/>
              </a:defRPr>
            </a:lvl2pPr>
            <a:lvl3pPr marL="0" marR="0" lvl="2" indent="0" algn="r" rtl="0">
              <a:spcBef>
                <a:spcPts val="0"/>
              </a:spcBef>
              <a:spcAft>
                <a:spcPts val="0"/>
              </a:spcAft>
              <a:buNone/>
              <a:defRPr sz="900">
                <a:solidFill>
                  <a:srgbClr val="888888"/>
                </a:solidFill>
                <a:latin typeface="Calibri"/>
                <a:ea typeface="Calibri"/>
                <a:cs typeface="Calibri"/>
                <a:sym typeface="Calibri"/>
              </a:defRPr>
            </a:lvl3pPr>
            <a:lvl4pPr marL="0" marR="0" lvl="3" indent="0" algn="r" rtl="0">
              <a:spcBef>
                <a:spcPts val="0"/>
              </a:spcBef>
              <a:spcAft>
                <a:spcPts val="0"/>
              </a:spcAft>
              <a:buNone/>
              <a:defRPr sz="900">
                <a:solidFill>
                  <a:srgbClr val="888888"/>
                </a:solidFill>
                <a:latin typeface="Calibri"/>
                <a:ea typeface="Calibri"/>
                <a:cs typeface="Calibri"/>
                <a:sym typeface="Calibri"/>
              </a:defRPr>
            </a:lvl4pPr>
            <a:lvl5pPr marL="0" marR="0" lvl="4" indent="0" algn="r" rtl="0">
              <a:spcBef>
                <a:spcPts val="0"/>
              </a:spcBef>
              <a:spcAft>
                <a:spcPts val="0"/>
              </a:spcAft>
              <a:buNone/>
              <a:defRPr sz="900">
                <a:solidFill>
                  <a:srgbClr val="888888"/>
                </a:solidFill>
                <a:latin typeface="Calibri"/>
                <a:ea typeface="Calibri"/>
                <a:cs typeface="Calibri"/>
                <a:sym typeface="Calibri"/>
              </a:defRPr>
            </a:lvl5pPr>
            <a:lvl6pPr marL="0" marR="0" lvl="5" indent="0" algn="r" rtl="0">
              <a:spcBef>
                <a:spcPts val="0"/>
              </a:spcBef>
              <a:spcAft>
                <a:spcPts val="0"/>
              </a:spcAft>
              <a:buNone/>
              <a:defRPr sz="900">
                <a:solidFill>
                  <a:srgbClr val="888888"/>
                </a:solidFill>
                <a:latin typeface="Calibri"/>
                <a:ea typeface="Calibri"/>
                <a:cs typeface="Calibri"/>
                <a:sym typeface="Calibri"/>
              </a:defRPr>
            </a:lvl6pPr>
            <a:lvl7pPr marL="0" marR="0" lvl="6" indent="0" algn="r" rtl="0">
              <a:spcBef>
                <a:spcPts val="0"/>
              </a:spcBef>
              <a:spcAft>
                <a:spcPts val="0"/>
              </a:spcAft>
              <a:buNone/>
              <a:defRPr sz="900">
                <a:solidFill>
                  <a:srgbClr val="888888"/>
                </a:solidFill>
                <a:latin typeface="Calibri"/>
                <a:ea typeface="Calibri"/>
                <a:cs typeface="Calibri"/>
                <a:sym typeface="Calibri"/>
              </a:defRPr>
            </a:lvl7pPr>
            <a:lvl8pPr marL="0" marR="0" lvl="7" indent="0" algn="r" rtl="0">
              <a:spcBef>
                <a:spcPts val="0"/>
              </a:spcBef>
              <a:spcAft>
                <a:spcPts val="0"/>
              </a:spcAft>
              <a:buNone/>
              <a:defRPr sz="900">
                <a:solidFill>
                  <a:srgbClr val="888888"/>
                </a:solidFill>
                <a:latin typeface="Calibri"/>
                <a:ea typeface="Calibri"/>
                <a:cs typeface="Calibri"/>
                <a:sym typeface="Calibri"/>
              </a:defRPr>
            </a:lvl8pPr>
            <a:lvl9pPr marL="0" marR="0" lvl="8" indent="0" algn="r" rtl="0">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
          <p:cNvSpPr txBox="1"/>
          <p:nvPr/>
        </p:nvSpPr>
        <p:spPr>
          <a:xfrm>
            <a:off x="1094408" y="1327773"/>
            <a:ext cx="7221682" cy="1646406"/>
          </a:xfrm>
          <a:prstGeom prst="rect">
            <a:avLst/>
          </a:prstGeom>
          <a:noFill/>
          <a:ln>
            <a:noFill/>
          </a:ln>
        </p:spPr>
        <p:txBody>
          <a:bodyPr spcFirstLastPara="1" wrap="square" lIns="0" tIns="0" rIns="0" bIns="0" anchor="ctr" anchorCtr="0">
            <a:noAutofit/>
          </a:bodyPr>
          <a:lstStyle/>
          <a:p>
            <a:pPr lvl="0" algn="ctr">
              <a:lnSpc>
                <a:spcPct val="112000"/>
              </a:lnSpc>
            </a:pPr>
            <a:r>
              <a:rPr lang="zh-TW" altLang="zh-TW" sz="4400" b="1" dirty="0">
                <a:solidFill>
                  <a:srgbClr val="002060"/>
                </a:solidFill>
                <a:latin typeface="Microsoft JhengHei"/>
                <a:ea typeface="Microsoft JhengHei"/>
                <a:cs typeface="Microsoft JhengHei"/>
                <a:sym typeface="Microsoft JhengHei"/>
              </a:rPr>
              <a:t>「</a:t>
            </a:r>
            <a:r>
              <a:rPr lang="zh-TW" sz="4400" b="1" i="0" u="none" strike="noStrike" cap="none" dirty="0">
                <a:solidFill>
                  <a:srgbClr val="002060"/>
                </a:solidFill>
                <a:latin typeface="Microsoft JhengHei"/>
                <a:ea typeface="Microsoft JhengHei"/>
                <a:cs typeface="Microsoft JhengHei"/>
                <a:sym typeface="Microsoft JhengHei"/>
              </a:rPr>
              <a:t>虛擬世界</a:t>
            </a:r>
            <a:r>
              <a:rPr lang="zh-TW" altLang="zh-TW" sz="4400" b="1" dirty="0">
                <a:solidFill>
                  <a:srgbClr val="002060"/>
                </a:solidFill>
                <a:latin typeface="Microsoft JhengHei"/>
                <a:ea typeface="Microsoft JhengHei"/>
                <a:cs typeface="Microsoft JhengHei"/>
                <a:sym typeface="Microsoft JhengHei"/>
              </a:rPr>
              <a:t>」</a:t>
            </a:r>
            <a:r>
              <a:rPr lang="zh-TW" sz="4400" b="1" i="0" u="none" strike="noStrike" cap="none" dirty="0">
                <a:solidFill>
                  <a:srgbClr val="002060"/>
                </a:solidFill>
                <a:latin typeface="Microsoft JhengHei"/>
                <a:ea typeface="Microsoft JhengHei"/>
                <a:cs typeface="Microsoft JhengHei"/>
                <a:sym typeface="Microsoft JhengHei"/>
              </a:rPr>
              <a:t>的「真欺負</a:t>
            </a:r>
            <a:r>
              <a:rPr lang="zh-TW" altLang="zh-TW" sz="4400" b="1" dirty="0">
                <a:solidFill>
                  <a:srgbClr val="002060"/>
                </a:solidFill>
                <a:latin typeface="Microsoft JhengHei"/>
                <a:ea typeface="Microsoft JhengHei"/>
                <a:cs typeface="Microsoft JhengHei"/>
                <a:sym typeface="Microsoft JhengHei"/>
              </a:rPr>
              <a:t>」</a:t>
            </a:r>
            <a:br>
              <a:rPr lang="zh-TW" sz="4400" b="1" i="0" u="none" strike="noStrike" cap="none" dirty="0">
                <a:solidFill>
                  <a:srgbClr val="002060"/>
                </a:solidFill>
                <a:latin typeface="Microsoft JhengHei"/>
                <a:ea typeface="Microsoft JhengHei"/>
                <a:cs typeface="Microsoft JhengHei"/>
                <a:sym typeface="Microsoft JhengHei"/>
              </a:rPr>
            </a:br>
            <a:r>
              <a:rPr lang="zh-TW" sz="4400" b="1" i="0" u="none" strike="noStrike" cap="none" dirty="0">
                <a:solidFill>
                  <a:srgbClr val="002060"/>
                </a:solidFill>
                <a:latin typeface="Microsoft JhengHei"/>
                <a:ea typeface="Microsoft JhengHei"/>
                <a:cs typeface="Microsoft JhengHei"/>
                <a:sym typeface="Microsoft JhengHei"/>
              </a:rPr>
              <a:t>-反霸凌與人權</a:t>
            </a:r>
            <a:endParaRPr dirty="0">
              <a:solidFill>
                <a:srgbClr val="002060"/>
              </a:solidFill>
            </a:endParaRPr>
          </a:p>
        </p:txBody>
      </p:sp>
      <p:sp>
        <p:nvSpPr>
          <p:cNvPr id="591" name="Google Shape;591;p1"/>
          <p:cNvSpPr txBox="1"/>
          <p:nvPr/>
        </p:nvSpPr>
        <p:spPr>
          <a:xfrm>
            <a:off x="1748233" y="3083915"/>
            <a:ext cx="5446682" cy="576064"/>
          </a:xfrm>
          <a:prstGeom prst="rect">
            <a:avLst/>
          </a:prstGeom>
          <a:noFill/>
          <a:ln>
            <a:noFill/>
          </a:ln>
        </p:spPr>
        <p:txBody>
          <a:bodyPr spcFirstLastPara="1" wrap="square" lIns="34275" tIns="17125" rIns="34275" bIns="17125" anchor="ctr" anchorCtr="0">
            <a:normAutofit/>
          </a:bodyPr>
          <a:lstStyle/>
          <a:p>
            <a:pPr marL="342900" marR="0" lvl="0" indent="0" algn="ctr" rtl="0">
              <a:lnSpc>
                <a:spcPct val="90000"/>
              </a:lnSpc>
              <a:spcBef>
                <a:spcPts val="0"/>
              </a:spcBef>
              <a:spcAft>
                <a:spcPts val="0"/>
              </a:spcAft>
              <a:buNone/>
            </a:pPr>
            <a:r>
              <a:rPr lang="zh-TW" sz="2600" b="1" i="0" u="none" strike="noStrike" cap="none" dirty="0">
                <a:solidFill>
                  <a:srgbClr val="FF0000"/>
                </a:solidFill>
                <a:latin typeface="Microsoft JhengHei"/>
                <a:ea typeface="Microsoft JhengHei"/>
                <a:cs typeface="Microsoft JhengHei"/>
                <a:sym typeface="Microsoft JhengHei"/>
              </a:rPr>
              <a:t>2021世界人權日 3-4年級版</a:t>
            </a:r>
            <a:endParaRPr dirty="0"/>
          </a:p>
        </p:txBody>
      </p:sp>
      <p:sp>
        <p:nvSpPr>
          <p:cNvPr id="592" name="Google Shape;592;p1"/>
          <p:cNvSpPr txBox="1"/>
          <p:nvPr/>
        </p:nvSpPr>
        <p:spPr>
          <a:xfrm>
            <a:off x="2915816" y="4329561"/>
            <a:ext cx="3111517" cy="592282"/>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2700000" scaled="1"/>
            <a:tileRect/>
          </a:gradFill>
          <a:ln>
            <a:noFill/>
          </a:ln>
        </p:spPr>
        <p:txBody>
          <a:bodyPr spcFirstLastPara="1" wrap="square" lIns="68575" tIns="34275" rIns="68575" bIns="34275" anchor="t" anchorCtr="0">
            <a:noAutofit/>
          </a:bodyPr>
          <a:lstStyle/>
          <a:p>
            <a:pPr marL="0" marR="0" lvl="0" indent="0" algn="ctr" rtl="0">
              <a:spcAft>
                <a:spcPts val="0"/>
              </a:spcAft>
              <a:buClr>
                <a:schemeClr val="accent2"/>
              </a:buClr>
              <a:buSzPts val="1472"/>
              <a:buFont typeface="Noto Sans Symbols"/>
              <a:buNone/>
            </a:pPr>
            <a:r>
              <a:rPr lang="zh-TW" sz="1600" b="0" i="0" u="none" strike="noStrike" cap="none" dirty="0">
                <a:solidFill>
                  <a:srgbClr val="F2F2F2"/>
                </a:solidFill>
                <a:latin typeface="Microsoft JhengHei"/>
                <a:ea typeface="Microsoft JhengHei"/>
                <a:cs typeface="Microsoft JhengHei"/>
                <a:sym typeface="Microsoft JhengHei"/>
              </a:rPr>
              <a:t>教育部國教署中央課程與教學</a:t>
            </a:r>
            <a:endParaRPr sz="1600" b="0" i="0" u="none" strike="noStrike" cap="none" dirty="0">
              <a:solidFill>
                <a:srgbClr val="F2F2F2"/>
              </a:solidFill>
              <a:latin typeface="Microsoft JhengHei"/>
              <a:ea typeface="Microsoft JhengHei"/>
              <a:cs typeface="Microsoft JhengHei"/>
              <a:sym typeface="Microsoft JhengHei"/>
            </a:endParaRPr>
          </a:p>
          <a:p>
            <a:pPr marL="0" marR="0" lvl="0" indent="0" algn="ctr" rtl="0">
              <a:spcAft>
                <a:spcPts val="0"/>
              </a:spcAft>
              <a:buClr>
                <a:schemeClr val="accent2"/>
              </a:buClr>
              <a:buSzPts val="1472"/>
              <a:buFont typeface="Noto Sans Symbols"/>
              <a:buNone/>
            </a:pPr>
            <a:r>
              <a:rPr lang="zh-TW" sz="1600" b="0" i="0" u="none" strike="noStrike" cap="none" dirty="0">
                <a:solidFill>
                  <a:srgbClr val="F2F2F2"/>
                </a:solidFill>
                <a:latin typeface="Microsoft JhengHei"/>
                <a:ea typeface="Microsoft JhengHei"/>
                <a:cs typeface="Microsoft JhengHei"/>
                <a:sym typeface="Microsoft JhengHei"/>
              </a:rPr>
              <a:t>輔導諮詢人權教育議題輔導群</a:t>
            </a:r>
            <a:endParaRPr sz="1600" b="0" i="0" u="none" strike="noStrike" cap="none" dirty="0">
              <a:solidFill>
                <a:srgbClr val="F2F2F2"/>
              </a:solidFill>
              <a:latin typeface="Microsoft JhengHei"/>
              <a:ea typeface="Microsoft JhengHei"/>
              <a:cs typeface="Microsoft JhengHei"/>
              <a:sym typeface="Microsoft JhengHei"/>
            </a:endParaRPr>
          </a:p>
        </p:txBody>
      </p:sp>
      <p:grpSp>
        <p:nvGrpSpPr>
          <p:cNvPr id="593" name="Google Shape;593;p1"/>
          <p:cNvGrpSpPr/>
          <p:nvPr/>
        </p:nvGrpSpPr>
        <p:grpSpPr>
          <a:xfrm>
            <a:off x="7076661" y="3083915"/>
            <a:ext cx="1911984" cy="1837928"/>
            <a:chOff x="6587589" y="2494754"/>
            <a:chExt cx="2300840" cy="2433228"/>
          </a:xfrm>
        </p:grpSpPr>
        <p:pic>
          <p:nvPicPr>
            <p:cNvPr id="594" name="Google Shape;594;p1"/>
            <p:cNvPicPr preferRelativeResize="0"/>
            <p:nvPr/>
          </p:nvPicPr>
          <p:blipFill rotWithShape="1">
            <a:blip r:embed="rId3">
              <a:alphaModFix/>
            </a:blip>
            <a:srcRect l="17772" t="9856" r="14626" b="10910"/>
            <a:stretch/>
          </p:blipFill>
          <p:spPr>
            <a:xfrm>
              <a:off x="6587589" y="2494754"/>
              <a:ext cx="2300840" cy="2433228"/>
            </a:xfrm>
            <a:prstGeom prst="rect">
              <a:avLst/>
            </a:prstGeom>
            <a:noFill/>
            <a:ln>
              <a:noFill/>
            </a:ln>
          </p:spPr>
        </p:pic>
        <p:sp>
          <p:nvSpPr>
            <p:cNvPr id="595" name="Google Shape;595;p1"/>
            <p:cNvSpPr/>
            <p:nvPr/>
          </p:nvSpPr>
          <p:spPr>
            <a:xfrm>
              <a:off x="8005934" y="3737245"/>
              <a:ext cx="677577" cy="584775"/>
            </a:xfrm>
            <a:prstGeom prst="ellipse">
              <a:avLst/>
            </a:prstGeom>
            <a:solidFill>
              <a:srgbClr val="C00000"/>
            </a:solidFill>
            <a:ln w="9525" cap="flat" cmpd="sng">
              <a:solidFill>
                <a:srgbClr val="28288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75" b="0" i="0" u="none" strike="noStrike" cap="none">
                <a:solidFill>
                  <a:schemeClr val="lt1"/>
                </a:solidFill>
                <a:latin typeface="Gill Sans"/>
                <a:ea typeface="Gill Sans"/>
                <a:cs typeface="Gill Sans"/>
                <a:sym typeface="Gill Sans"/>
              </a:endParaRPr>
            </a:p>
          </p:txBody>
        </p:sp>
        <p:sp>
          <p:nvSpPr>
            <p:cNvPr id="596" name="Google Shape;596;p1"/>
            <p:cNvSpPr txBox="1"/>
            <p:nvPr/>
          </p:nvSpPr>
          <p:spPr>
            <a:xfrm rot="21074050">
              <a:off x="7912457" y="3794186"/>
              <a:ext cx="864531" cy="470895"/>
            </a:xfrm>
            <a:prstGeom prst="rect">
              <a:avLst/>
            </a:prstGeom>
            <a:noFill/>
            <a:ln>
              <a:noFill/>
            </a:ln>
          </p:spPr>
          <p:txBody>
            <a:bodyPr spcFirstLastPara="1" wrap="square" lIns="91425" tIns="45700" rIns="91425" bIns="45700" anchor="t" anchorCtr="0">
              <a:spAutoFit/>
            </a:bodyPr>
            <a:lstStyle/>
            <a:p>
              <a:pPr marL="0" marR="0" lvl="0" indent="0" algn="ctr" rtl="0">
                <a:lnSpc>
                  <a:spcPct val="170454"/>
                </a:lnSpc>
                <a:spcBef>
                  <a:spcPts val="0"/>
                </a:spcBef>
                <a:spcAft>
                  <a:spcPts val="0"/>
                </a:spcAft>
                <a:buNone/>
              </a:pPr>
              <a:r>
                <a:rPr lang="zh-TW" sz="1100" b="1" i="0" u="none" strike="noStrike" cap="none" dirty="0">
                  <a:solidFill>
                    <a:srgbClr val="FFFFFF"/>
                  </a:solidFill>
                  <a:latin typeface="Microsoft JhengHei"/>
                  <a:ea typeface="Microsoft JhengHei"/>
                  <a:cs typeface="Microsoft JhengHei"/>
                  <a:sym typeface="Microsoft JhengHei"/>
                </a:rPr>
                <a:t>反霸凌</a:t>
              </a:r>
              <a:endParaRPr dirty="0"/>
            </a:p>
          </p:txBody>
        </p:sp>
      </p:gr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1"/>
          <p:cNvSpPr txBox="1">
            <a:spLocks noGrp="1"/>
          </p:cNvSpPr>
          <p:nvPr>
            <p:ph type="body" idx="1"/>
          </p:nvPr>
        </p:nvSpPr>
        <p:spPr>
          <a:xfrm>
            <a:off x="977352" y="1280931"/>
            <a:ext cx="7667383" cy="2189162"/>
          </a:xfrm>
          <a:prstGeom prst="rect">
            <a:avLst/>
          </a:prstGeom>
          <a:noFill/>
          <a:ln>
            <a:noFill/>
          </a:ln>
        </p:spPr>
        <p:txBody>
          <a:bodyPr spcFirstLastPara="1" wrap="square" lIns="91425" tIns="45700" rIns="91425" bIns="45700" anchor="t" anchorCtr="0">
            <a:normAutofit fontScale="25000" lnSpcReduction="20000"/>
          </a:bodyPr>
          <a:lstStyle/>
          <a:p>
            <a:pPr lvl="0">
              <a:lnSpc>
                <a:spcPct val="132000"/>
              </a:lnSpc>
              <a:spcBef>
                <a:spcPts val="600"/>
              </a:spcBef>
            </a:pPr>
            <a:r>
              <a:rPr lang="zh-TW" sz="9600" b="1" i="0" u="sng" strike="noStrike" cap="none" dirty="0">
                <a:solidFill>
                  <a:srgbClr val="00B0F0"/>
                </a:solidFill>
                <a:latin typeface="Microsoft JhengHei"/>
                <a:ea typeface="Microsoft JhengHei"/>
                <a:cs typeface="Microsoft JhengHei"/>
                <a:sym typeface="Microsoft JhengHei"/>
              </a:rPr>
              <a:t>小明</a:t>
            </a:r>
            <a:r>
              <a:rPr lang="zh-TW" altLang="en-US" sz="9600" dirty="0">
                <a:solidFill>
                  <a:srgbClr val="191B0E"/>
                </a:solidFill>
                <a:latin typeface="微軟正黑體" panose="020B0604030504040204" pitchFamily="34" charset="-120"/>
                <a:ea typeface="微軟正黑體" panose="020B0604030504040204" pitchFamily="34" charset="-120"/>
              </a:rPr>
              <a:t>不但一直阻止</a:t>
            </a:r>
            <a:r>
              <a:rPr lang="zh-TW" altLang="en-US" sz="9600" b="1" u="sng" dirty="0">
                <a:solidFill>
                  <a:srgbClr val="4BB405"/>
                </a:solidFill>
                <a:latin typeface="微軟正黑體" panose="020B0604030504040204" pitchFamily="34" charset="-120"/>
                <a:ea typeface="微軟正黑體" panose="020B0604030504040204" pitchFamily="34" charset="-120"/>
              </a:rPr>
              <a:t>小華</a:t>
            </a:r>
            <a:r>
              <a:rPr lang="zh-TW" altLang="en-US" sz="9600" dirty="0">
                <a:solidFill>
                  <a:srgbClr val="191B0E"/>
                </a:solidFill>
                <a:latin typeface="微軟正黑體" panose="020B0604030504040204" pitchFamily="34" charset="-120"/>
                <a:ea typeface="微軟正黑體" panose="020B0604030504040204" pitchFamily="34" charset="-120"/>
              </a:rPr>
              <a:t>在網路群組中解釋，</a:t>
            </a:r>
            <a:r>
              <a:rPr lang="zh-TW" sz="9600" b="0" i="0" u="none" strike="noStrike" cap="none" dirty="0">
                <a:solidFill>
                  <a:srgbClr val="191B0E"/>
                </a:solidFill>
                <a:latin typeface="Microsoft JhengHei"/>
                <a:ea typeface="Microsoft JhengHei"/>
                <a:cs typeface="Microsoft JhengHei"/>
                <a:sym typeface="Microsoft JhengHei"/>
              </a:rPr>
              <a:t>還罵</a:t>
            </a:r>
            <a:r>
              <a:rPr lang="zh-TW" altLang="en-US" sz="9600" b="0" i="0" u="none" strike="noStrike" cap="none" dirty="0">
                <a:solidFill>
                  <a:srgbClr val="191B0E"/>
                </a:solidFill>
                <a:latin typeface="Microsoft JhengHei"/>
                <a:ea typeface="Microsoft JhengHei"/>
                <a:cs typeface="Microsoft JhengHei"/>
                <a:sym typeface="Microsoft JhengHei"/>
              </a:rPr>
              <a:t>他</a:t>
            </a:r>
            <a:r>
              <a:rPr lang="zh-TW" sz="9600" b="0" i="0" u="none" strike="noStrike" cap="none" dirty="0">
                <a:solidFill>
                  <a:srgbClr val="191B0E"/>
                </a:solidFill>
                <a:latin typeface="Microsoft JhengHei"/>
                <a:ea typeface="Microsoft JhengHei"/>
                <a:cs typeface="Microsoft JhengHei"/>
                <a:sym typeface="Microsoft JhengHei"/>
              </a:rPr>
              <a:t>是「叛徒、垃圾」，甚至要</a:t>
            </a:r>
            <a:r>
              <a:rPr lang="zh-TW" sz="9600" b="1" i="0" u="sng" strike="noStrike" cap="none" dirty="0">
                <a:solidFill>
                  <a:srgbClr val="4BB405"/>
                </a:solidFill>
                <a:latin typeface="Microsoft JhengHei"/>
                <a:ea typeface="Microsoft JhengHei"/>
                <a:cs typeface="Microsoft JhengHei"/>
                <a:sym typeface="Microsoft JhengHei"/>
              </a:rPr>
              <a:t>小華</a:t>
            </a:r>
            <a:r>
              <a:rPr lang="zh-TW" sz="9600" b="0" i="0" u="none" strike="noStrike" cap="none" dirty="0">
                <a:solidFill>
                  <a:srgbClr val="191B0E"/>
                </a:solidFill>
                <a:latin typeface="Microsoft JhengHei"/>
                <a:ea typeface="Microsoft JhengHei"/>
                <a:cs typeface="Microsoft JhengHei"/>
                <a:sym typeface="Microsoft JhengHei"/>
              </a:rPr>
              <a:t>退出群組。</a:t>
            </a:r>
            <a:endParaRPr sz="9600" b="0" i="0" u="none" strike="noStrike" cap="none" dirty="0">
              <a:solidFill>
                <a:srgbClr val="191B0E"/>
              </a:solidFill>
              <a:latin typeface="Microsoft JhengHei"/>
              <a:ea typeface="Microsoft JhengHei"/>
              <a:cs typeface="Microsoft JhengHei"/>
              <a:sym typeface="Microsoft JhengHei"/>
            </a:endParaRPr>
          </a:p>
          <a:p>
            <a:pPr marL="0" marR="0" lvl="0" indent="0" algn="l" rtl="0">
              <a:lnSpc>
                <a:spcPct val="132000"/>
              </a:lnSpc>
              <a:spcBef>
                <a:spcPts val="600"/>
              </a:spcBef>
              <a:spcAft>
                <a:spcPts val="0"/>
              </a:spcAft>
              <a:buNone/>
            </a:pPr>
            <a:r>
              <a:rPr lang="zh-TW" sz="9600" b="1" i="0" u="sng" strike="noStrike" cap="none" dirty="0">
                <a:solidFill>
                  <a:srgbClr val="33CC33"/>
                </a:solidFill>
                <a:latin typeface="Microsoft JhengHei"/>
                <a:ea typeface="Microsoft JhengHei"/>
                <a:cs typeface="Microsoft JhengHei"/>
                <a:sym typeface="Microsoft JhengHei"/>
              </a:rPr>
              <a:t>小華</a:t>
            </a:r>
            <a:r>
              <a:rPr lang="zh-TW" sz="9600" b="0" i="0" u="none" strike="noStrike" cap="none" dirty="0">
                <a:solidFill>
                  <a:srgbClr val="191B0E"/>
                </a:solidFill>
                <a:latin typeface="Microsoft JhengHei"/>
                <a:ea typeface="Microsoft JhengHei"/>
                <a:cs typeface="Microsoft JhengHei"/>
                <a:sym typeface="Microsoft JhengHei"/>
              </a:rPr>
              <a:t>被迫退出群組後，開始發現自己的東西會突然不見，卻不敢跟老師說。後來，</a:t>
            </a:r>
            <a:r>
              <a:rPr lang="zh-TW" sz="9600" b="1" i="0" u="sng" strike="noStrike" cap="none" dirty="0">
                <a:solidFill>
                  <a:srgbClr val="33CC33"/>
                </a:solidFill>
                <a:latin typeface="Microsoft JhengHei"/>
                <a:ea typeface="Microsoft JhengHei"/>
                <a:cs typeface="Microsoft JhengHei"/>
                <a:sym typeface="Microsoft JhengHei"/>
              </a:rPr>
              <a:t>小華</a:t>
            </a:r>
            <a:r>
              <a:rPr lang="zh-TW" sz="9600" b="0" i="0" u="none" strike="noStrike" cap="none" dirty="0">
                <a:solidFill>
                  <a:srgbClr val="191B0E"/>
                </a:solidFill>
                <a:latin typeface="Microsoft JhengHei"/>
                <a:ea typeface="Microsoft JhengHei"/>
                <a:cs typeface="Microsoft JhengHei"/>
                <a:sym typeface="Microsoft JhengHei"/>
              </a:rPr>
              <a:t>覺得很痛苦，不但天天哭，還</a:t>
            </a:r>
            <a:r>
              <a:rPr lang="zh-TW" altLang="en-US" sz="9600" b="0" i="0" u="none" strike="noStrike" cap="none" dirty="0">
                <a:solidFill>
                  <a:srgbClr val="191B0E"/>
                </a:solidFill>
                <a:latin typeface="Microsoft JhengHei"/>
                <a:ea typeface="Microsoft JhengHei"/>
                <a:cs typeface="Microsoft JhengHei"/>
                <a:sym typeface="Microsoft JhengHei"/>
              </a:rPr>
              <a:t>跟</a:t>
            </a:r>
            <a:r>
              <a:rPr lang="zh-TW" sz="9600" b="0" i="0" u="none" strike="noStrike" cap="none" dirty="0">
                <a:solidFill>
                  <a:srgbClr val="191B0E"/>
                </a:solidFill>
                <a:latin typeface="Microsoft JhengHei"/>
                <a:ea typeface="Microsoft JhengHei"/>
                <a:cs typeface="Microsoft JhengHei"/>
                <a:sym typeface="Microsoft JhengHei"/>
              </a:rPr>
              <a:t>父母</a:t>
            </a:r>
            <a:r>
              <a:rPr lang="zh-TW" altLang="en-US" sz="9600" b="0" i="0" u="none" strike="noStrike" cap="none" dirty="0">
                <a:solidFill>
                  <a:srgbClr val="191B0E"/>
                </a:solidFill>
                <a:latin typeface="Microsoft JhengHei"/>
                <a:ea typeface="Microsoft JhengHei"/>
                <a:cs typeface="Microsoft JhengHei"/>
                <a:sym typeface="Microsoft JhengHei"/>
              </a:rPr>
              <a:t>說</a:t>
            </a:r>
            <a:r>
              <a:rPr lang="zh-TW" sz="9600" b="0" i="0" u="none" strike="noStrike" cap="none" dirty="0">
                <a:solidFill>
                  <a:srgbClr val="191B0E"/>
                </a:solidFill>
                <a:latin typeface="Microsoft JhengHei"/>
                <a:ea typeface="Microsoft JhengHei"/>
                <a:cs typeface="Microsoft JhengHei"/>
                <a:sym typeface="Microsoft JhengHei"/>
              </a:rPr>
              <a:t>不想上學……</a:t>
            </a:r>
            <a:endParaRPr dirty="0"/>
          </a:p>
          <a:p>
            <a:pPr marL="295275" marR="0" lvl="0" indent="-295275" algn="l" rtl="0">
              <a:spcBef>
                <a:spcPts val="1950"/>
              </a:spcBef>
              <a:spcAft>
                <a:spcPts val="0"/>
              </a:spcAft>
              <a:buNone/>
            </a:pPr>
            <a:endParaRPr sz="5400" b="0" i="0" u="none" strike="noStrike" cap="none" dirty="0">
              <a:solidFill>
                <a:srgbClr val="343434"/>
              </a:solidFill>
              <a:latin typeface="Josefin Slab"/>
              <a:ea typeface="Josefin Slab"/>
              <a:cs typeface="Josefin Slab"/>
              <a:sym typeface="Josefin Slab"/>
            </a:endParaRPr>
          </a:p>
        </p:txBody>
      </p:sp>
      <p:sp>
        <p:nvSpPr>
          <p:cNvPr id="685" name="Google Shape;685;p11"/>
          <p:cNvSpPr txBox="1"/>
          <p:nvPr/>
        </p:nvSpPr>
        <p:spPr>
          <a:xfrm>
            <a:off x="1109838" y="3709607"/>
            <a:ext cx="5881414" cy="507831"/>
          </a:xfrm>
          <a:prstGeom prst="rect">
            <a:avLst/>
          </a:prstGeom>
          <a:solidFill>
            <a:schemeClr val="accen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lvl="0"/>
            <a:r>
              <a:rPr lang="zh-TW" sz="2700" dirty="0">
                <a:solidFill>
                  <a:srgbClr val="002060"/>
                </a:solidFill>
                <a:latin typeface="Gill Sans"/>
                <a:ea typeface="Gill Sans"/>
                <a:cs typeface="Gill Sans"/>
                <a:sym typeface="Gill Sans"/>
              </a:rPr>
              <a:t>問題2.</a:t>
            </a:r>
            <a:r>
              <a:rPr lang="zh-TW" sz="2700" b="1" dirty="0">
                <a:solidFill>
                  <a:srgbClr val="FF0000"/>
                </a:solidFill>
                <a:latin typeface="Gill Sans"/>
                <a:ea typeface="Gill Sans"/>
                <a:cs typeface="Gill Sans"/>
                <a:sym typeface="Gill Sans"/>
              </a:rPr>
              <a:t>文中霸凌的行為</a:t>
            </a:r>
            <a:r>
              <a:rPr lang="zh-TW" altLang="en-US" sz="2700" b="1" dirty="0">
                <a:solidFill>
                  <a:srgbClr val="FF0000"/>
                </a:solidFill>
                <a:latin typeface="Gill Sans"/>
                <a:ea typeface="Gill Sans"/>
                <a:cs typeface="Gill Sans"/>
                <a:sym typeface="Gill Sans"/>
              </a:rPr>
              <a:t>、</a:t>
            </a:r>
            <a:r>
              <a:rPr lang="zh-TW" altLang="zh-TW" sz="2700" b="1" dirty="0">
                <a:solidFill>
                  <a:srgbClr val="FF0000"/>
                </a:solidFill>
                <a:latin typeface="Gill Sans"/>
                <a:ea typeface="Gill Sans"/>
                <a:cs typeface="Gill Sans"/>
                <a:sym typeface="Gill Sans"/>
              </a:rPr>
              <a:t>影響</a:t>
            </a:r>
            <a:r>
              <a:rPr lang="zh-TW" sz="2700" b="1" dirty="0">
                <a:solidFill>
                  <a:srgbClr val="FF0000"/>
                </a:solidFill>
                <a:latin typeface="Gill Sans"/>
                <a:ea typeface="Gill Sans"/>
                <a:cs typeface="Gill Sans"/>
                <a:sym typeface="Gill Sans"/>
              </a:rPr>
              <a:t>有哪些？</a:t>
            </a:r>
            <a:endParaRPr b="1" dirty="0"/>
          </a:p>
        </p:txBody>
      </p:sp>
      <p:sp>
        <p:nvSpPr>
          <p:cNvPr id="687" name="Google Shape;687;p11"/>
          <p:cNvSpPr txBox="1"/>
          <p:nvPr/>
        </p:nvSpPr>
        <p:spPr>
          <a:xfrm>
            <a:off x="1907702" y="253130"/>
            <a:ext cx="5472607" cy="704850"/>
          </a:xfrm>
          <a:prstGeom prst="rect">
            <a:avLst/>
          </a:prstGeom>
          <a:noFill/>
          <a:ln>
            <a:noFill/>
          </a:ln>
        </p:spPr>
        <p:txBody>
          <a:bodyPr spcFirstLastPara="1" wrap="square" lIns="0" tIns="19050" rIns="0" bIns="19050" anchor="ctr" anchorCtr="1">
            <a:normAutofit/>
          </a:bodyPr>
          <a:lstStyle/>
          <a:p>
            <a:pPr lvl="0" algn="ctr"/>
            <a:r>
              <a:rPr lang="zh-TW" sz="3200" b="1" cap="none" dirty="0">
                <a:solidFill>
                  <a:srgbClr val="000000"/>
                </a:solidFill>
                <a:latin typeface="Microsoft JhengHei"/>
                <a:ea typeface="Microsoft JhengHei"/>
                <a:cs typeface="Microsoft JhengHei"/>
                <a:sym typeface="Microsoft JhengHei"/>
              </a:rPr>
              <a:t>「虛擬世界</a:t>
            </a:r>
            <a:r>
              <a:rPr lang="zh-TW" altLang="zh-TW" sz="3200" b="1" dirty="0">
                <a:latin typeface="Microsoft JhengHei"/>
                <a:ea typeface="Microsoft JhengHei"/>
                <a:cs typeface="Microsoft JhengHei"/>
                <a:sym typeface="Microsoft JhengHei"/>
              </a:rPr>
              <a:t>」</a:t>
            </a:r>
            <a:r>
              <a:rPr lang="zh-TW" sz="3200" b="1" cap="none" dirty="0">
                <a:solidFill>
                  <a:srgbClr val="000000"/>
                </a:solidFill>
                <a:latin typeface="Microsoft JhengHei"/>
                <a:ea typeface="Microsoft JhengHei"/>
                <a:cs typeface="Microsoft JhengHei"/>
                <a:sym typeface="Microsoft JhengHei"/>
              </a:rPr>
              <a:t>的「真欺負</a:t>
            </a:r>
            <a:r>
              <a:rPr lang="zh-TW" altLang="zh-TW" sz="3200" b="1" dirty="0">
                <a:latin typeface="Microsoft JhengHei"/>
                <a:ea typeface="Microsoft JhengHei"/>
                <a:cs typeface="Microsoft JhengHei"/>
                <a:sym typeface="Microsoft JhengHei"/>
              </a:rPr>
              <a:t>」</a:t>
            </a:r>
            <a:r>
              <a:rPr lang="zh-TW" sz="3200" b="1" cap="none" dirty="0">
                <a:solidFill>
                  <a:srgbClr val="000000"/>
                </a:solidFill>
                <a:latin typeface="Microsoft JhengHei"/>
                <a:ea typeface="Microsoft JhengHei"/>
                <a:cs typeface="Microsoft JhengHei"/>
                <a:sym typeface="Microsoft JhengHei"/>
              </a:rPr>
              <a:t>？</a:t>
            </a:r>
            <a:endParaRPr sz="3200" b="1" cap="none" dirty="0">
              <a:solidFill>
                <a:srgbClr val="FFFFFF"/>
              </a:solidFill>
              <a:latin typeface="Microsoft JhengHei"/>
              <a:ea typeface="Microsoft JhengHei"/>
              <a:cs typeface="Microsoft JhengHei"/>
              <a:sym typeface="Microsoft JhengHei"/>
            </a:endParaRPr>
          </a:p>
        </p:txBody>
      </p:sp>
      <p:grpSp>
        <p:nvGrpSpPr>
          <p:cNvPr id="9" name="群組 8">
            <a:extLst>
              <a:ext uri="{FF2B5EF4-FFF2-40B4-BE49-F238E27FC236}">
                <a16:creationId xmlns:a16="http://schemas.microsoft.com/office/drawing/2014/main" id="{C0F93C68-5189-4B2F-B3E3-1EB81ED79E23}"/>
              </a:ext>
            </a:extLst>
          </p:cNvPr>
          <p:cNvGrpSpPr/>
          <p:nvPr/>
        </p:nvGrpSpPr>
        <p:grpSpPr>
          <a:xfrm>
            <a:off x="7046425" y="3165860"/>
            <a:ext cx="1884924" cy="1506536"/>
            <a:chOff x="7046425" y="3165860"/>
            <a:chExt cx="1884924" cy="1506536"/>
          </a:xfrm>
        </p:grpSpPr>
        <p:sp>
          <p:nvSpPr>
            <p:cNvPr id="2" name="矩形 1">
              <a:extLst>
                <a:ext uri="{FF2B5EF4-FFF2-40B4-BE49-F238E27FC236}">
                  <a16:creationId xmlns:a16="http://schemas.microsoft.com/office/drawing/2014/main" id="{A455B976-BDD2-4C3A-9106-2EE345AB74C6}"/>
                </a:ext>
              </a:extLst>
            </p:cNvPr>
            <p:cNvSpPr/>
            <p:nvPr/>
          </p:nvSpPr>
          <p:spPr>
            <a:xfrm>
              <a:off x="7046425" y="4456952"/>
              <a:ext cx="1884924" cy="215444"/>
            </a:xfrm>
            <a:prstGeom prst="rect">
              <a:avLst/>
            </a:prstGeom>
          </p:spPr>
          <p:txBody>
            <a:bodyPr wrap="square">
              <a:spAutoFit/>
            </a:bodyPr>
            <a:lstStyle/>
            <a:p>
              <a:r>
                <a:rPr lang="zh-TW" altLang="zh-TW" sz="800" dirty="0">
                  <a:solidFill>
                    <a:srgbClr val="343434"/>
                  </a:solidFill>
                  <a:latin typeface="Microsoft JhengHei"/>
                  <a:ea typeface="Microsoft JhengHei"/>
                  <a:cs typeface="Microsoft JhengHei"/>
                  <a:sym typeface="Microsoft JhengHei"/>
                </a:rPr>
                <a:t>圖片來源</a:t>
              </a:r>
              <a:r>
                <a:rPr lang="zh-TW" altLang="zh-TW" sz="800" dirty="0">
                  <a:solidFill>
                    <a:srgbClr val="343434"/>
                  </a:solidFill>
                  <a:latin typeface="微軟正黑體" panose="020B0604030504040204" pitchFamily="34" charset="-120"/>
                  <a:ea typeface="微軟正黑體" panose="020B0604030504040204" pitchFamily="34" charset="-120"/>
                  <a:cs typeface="Microsoft JhengHei"/>
                  <a:sym typeface="Microsoft JhengHei"/>
                </a:rPr>
                <a:t>：</a:t>
              </a:r>
              <a:r>
                <a:rPr lang="zh-TW" altLang="zh-TW" sz="800" dirty="0">
                  <a:solidFill>
                    <a:srgbClr val="343434"/>
                  </a:solidFill>
                  <a:latin typeface="微軟正黑體" panose="020B0604030504040204" pitchFamily="34" charset="-120"/>
                  <a:ea typeface="微軟正黑體" panose="020B0604030504040204" pitchFamily="34" charset="-120"/>
                  <a:cs typeface="Josefin Slab"/>
                  <a:sym typeface="Josefin Slab"/>
                </a:rPr>
                <a:t> </a:t>
              </a:r>
              <a:r>
                <a:rPr lang="zh-TW" altLang="en-US" sz="800" dirty="0">
                  <a:latin typeface="微軟正黑體" panose="020B0604030504040204" pitchFamily="34" charset="-120"/>
                  <a:ea typeface="微軟正黑體" panose="020B0604030504040204" pitchFamily="34" charset="-120"/>
                </a:rPr>
                <a:t>https://reurl.cc/MkAAzp</a:t>
              </a:r>
            </a:p>
          </p:txBody>
        </p:sp>
        <p:pic>
          <p:nvPicPr>
            <p:cNvPr id="8" name="圖片 7">
              <a:extLst>
                <a:ext uri="{FF2B5EF4-FFF2-40B4-BE49-F238E27FC236}">
                  <a16:creationId xmlns:a16="http://schemas.microsoft.com/office/drawing/2014/main" id="{10746680-34E7-40F6-96E9-BE67C8FF3690}"/>
                </a:ext>
              </a:extLst>
            </p:cNvPr>
            <p:cNvPicPr>
              <a:picLocks noChangeAspect="1"/>
            </p:cNvPicPr>
            <p:nvPr/>
          </p:nvPicPr>
          <p:blipFill>
            <a:blip r:embed="rId3"/>
            <a:stretch>
              <a:fillRect/>
            </a:stretch>
          </p:blipFill>
          <p:spPr>
            <a:xfrm>
              <a:off x="7380309" y="3165860"/>
              <a:ext cx="1161983" cy="1291092"/>
            </a:xfrm>
            <a:prstGeom prst="rect">
              <a:avLst/>
            </a:prstGeom>
          </p:spPr>
        </p:pic>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2"/>
          <p:cNvSpPr txBox="1">
            <a:spLocks noGrp="1"/>
          </p:cNvSpPr>
          <p:nvPr>
            <p:ph type="body" idx="4294967295"/>
          </p:nvPr>
        </p:nvSpPr>
        <p:spPr>
          <a:xfrm>
            <a:off x="549825" y="699542"/>
            <a:ext cx="7694583" cy="1512168"/>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30000"/>
              </a:lnSpc>
              <a:spcBef>
                <a:spcPts val="0"/>
              </a:spcBef>
              <a:spcAft>
                <a:spcPts val="0"/>
              </a:spcAft>
              <a:buClr>
                <a:srgbClr val="33CC33"/>
              </a:buClr>
              <a:buSzPct val="100000"/>
              <a:buNone/>
            </a:pPr>
            <a:r>
              <a:rPr lang="zh-TW" sz="11200" b="1" u="sng" dirty="0">
                <a:solidFill>
                  <a:srgbClr val="33CC33"/>
                </a:solidFill>
                <a:latin typeface="Microsoft JhengHei"/>
                <a:ea typeface="Microsoft JhengHei"/>
                <a:cs typeface="Microsoft JhengHei"/>
                <a:sym typeface="Microsoft JhengHei"/>
              </a:rPr>
              <a:t>小華</a:t>
            </a:r>
            <a:r>
              <a:rPr lang="zh-TW" sz="11200" dirty="0">
                <a:solidFill>
                  <a:schemeClr val="dk1"/>
                </a:solidFill>
                <a:latin typeface="Microsoft JhengHei"/>
                <a:ea typeface="Microsoft JhengHei"/>
                <a:cs typeface="Microsoft JhengHei"/>
                <a:sym typeface="Microsoft JhengHei"/>
              </a:rPr>
              <a:t>會退出群組、傷心難過、不想上學等，都是</a:t>
            </a:r>
            <a:r>
              <a:rPr lang="zh-TW" sz="11200" dirty="0">
                <a:solidFill>
                  <a:srgbClr val="000000"/>
                </a:solidFill>
                <a:latin typeface="Microsoft JhengHei"/>
                <a:ea typeface="Microsoft JhengHei"/>
                <a:cs typeface="Microsoft JhengHei"/>
                <a:sym typeface="Microsoft JhengHei"/>
              </a:rPr>
              <a:t>因為</a:t>
            </a:r>
            <a:r>
              <a:rPr lang="zh-TW" altLang="en-US" sz="11200" dirty="0">
                <a:solidFill>
                  <a:schemeClr val="dk1"/>
                </a:solidFill>
                <a:latin typeface="Microsoft JhengHei"/>
                <a:ea typeface="Microsoft JhengHei"/>
                <a:cs typeface="Microsoft JhengHei"/>
                <a:sym typeface="Microsoft JhengHei"/>
              </a:rPr>
              <a:t>他</a:t>
            </a:r>
            <a:r>
              <a:rPr lang="zh-TW" sz="11200" dirty="0">
                <a:solidFill>
                  <a:schemeClr val="dk1"/>
                </a:solidFill>
                <a:latin typeface="Microsoft JhengHei"/>
                <a:ea typeface="Microsoft JhengHei"/>
                <a:cs typeface="Microsoft JhengHei"/>
                <a:sym typeface="Microsoft JhengHei"/>
              </a:rPr>
              <a:t>受到了傷害，而這些傷害表示</a:t>
            </a:r>
            <a:r>
              <a:rPr lang="zh-TW" altLang="en-US" sz="11200" dirty="0">
                <a:solidFill>
                  <a:schemeClr val="dk1"/>
                </a:solidFill>
                <a:latin typeface="Microsoft JhengHei"/>
                <a:ea typeface="Microsoft JhengHei"/>
                <a:cs typeface="Microsoft JhengHei"/>
                <a:sym typeface="Microsoft JhengHei"/>
              </a:rPr>
              <a:t>他</a:t>
            </a:r>
            <a:r>
              <a:rPr lang="zh-TW" sz="11200" dirty="0">
                <a:solidFill>
                  <a:schemeClr val="dk1"/>
                </a:solidFill>
                <a:latin typeface="Microsoft JhengHei"/>
                <a:ea typeface="Microsoft JhengHei"/>
                <a:cs typeface="Microsoft JhengHei"/>
                <a:sym typeface="Microsoft JhengHei"/>
              </a:rPr>
              <a:t>重要的權利被侵害了。</a:t>
            </a:r>
            <a:endParaRPr dirty="0">
              <a:solidFill>
                <a:schemeClr val="dk1"/>
              </a:solidFill>
              <a:latin typeface="Microsoft JhengHei"/>
              <a:ea typeface="Microsoft JhengHei"/>
              <a:cs typeface="Microsoft JhengHei"/>
              <a:sym typeface="Microsoft JhengHei"/>
            </a:endParaRPr>
          </a:p>
        </p:txBody>
      </p:sp>
      <p:sp>
        <p:nvSpPr>
          <p:cNvPr id="694" name="Google Shape;694;p12"/>
          <p:cNvSpPr/>
          <p:nvPr/>
        </p:nvSpPr>
        <p:spPr>
          <a:xfrm>
            <a:off x="683568" y="3686344"/>
            <a:ext cx="6094755" cy="555217"/>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94000"/>
              </a:lnSpc>
              <a:spcBef>
                <a:spcPts val="0"/>
              </a:spcBef>
              <a:spcAft>
                <a:spcPts val="0"/>
              </a:spcAft>
              <a:buNone/>
            </a:pPr>
            <a:r>
              <a:rPr lang="zh-TW" sz="3200" b="1" dirty="0">
                <a:solidFill>
                  <a:srgbClr val="002060"/>
                </a:solidFill>
                <a:latin typeface="Microsoft JhengHei"/>
                <a:ea typeface="Microsoft JhengHei"/>
                <a:cs typeface="Microsoft JhengHei"/>
                <a:sym typeface="Microsoft JhengHei"/>
              </a:rPr>
              <a:t>我們來看看有哪些重要的權利</a:t>
            </a:r>
            <a:endParaRPr sz="3200" b="1" dirty="0">
              <a:solidFill>
                <a:srgbClr val="002060"/>
              </a:solidFill>
              <a:latin typeface="Microsoft JhengHei"/>
              <a:ea typeface="Microsoft JhengHei"/>
              <a:cs typeface="Microsoft JhengHei"/>
              <a:sym typeface="Microsoft JhengHei"/>
            </a:endParaRPr>
          </a:p>
        </p:txBody>
      </p:sp>
      <p:sp>
        <p:nvSpPr>
          <p:cNvPr id="695" name="Google Shape;695;p12"/>
          <p:cNvSpPr/>
          <p:nvPr/>
        </p:nvSpPr>
        <p:spPr>
          <a:xfrm>
            <a:off x="549825" y="2309204"/>
            <a:ext cx="7694583" cy="1004249"/>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zh-TW" sz="2800" dirty="0">
                <a:solidFill>
                  <a:schemeClr val="dk1"/>
                </a:solidFill>
                <a:latin typeface="Microsoft JhengHei"/>
                <a:ea typeface="Microsoft JhengHei"/>
                <a:cs typeface="Microsoft JhengHei"/>
                <a:sym typeface="Microsoft JhengHei"/>
              </a:rPr>
              <a:t>在1989年由聯合國公布的《兒童權利公約》中，有特別規定保障兒童權利喔！</a:t>
            </a:r>
            <a:endParaRPr sz="2800" dirty="0">
              <a:solidFill>
                <a:schemeClr val="dk1"/>
              </a:solidFill>
              <a:latin typeface="Microsoft JhengHei"/>
              <a:ea typeface="Microsoft JhengHei"/>
              <a:cs typeface="Microsoft JhengHei"/>
              <a:sym typeface="Microsoft JhengHei"/>
            </a:endParaRPr>
          </a:p>
        </p:txBody>
      </p:sp>
      <p:pic>
        <p:nvPicPr>
          <p:cNvPr id="696" name="Google Shape;696;p12"/>
          <p:cNvPicPr preferRelativeResize="0"/>
          <p:nvPr/>
        </p:nvPicPr>
        <p:blipFill rotWithShape="1">
          <a:blip r:embed="rId3">
            <a:alphaModFix/>
          </a:blip>
          <a:srcRect/>
          <a:stretch/>
        </p:blipFill>
        <p:spPr>
          <a:xfrm>
            <a:off x="7118344" y="2885484"/>
            <a:ext cx="1748073" cy="18042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96"/>
                                        </p:tgtEl>
                                        <p:attrNameLst>
                                          <p:attrName>style.visibility</p:attrName>
                                        </p:attrNameLst>
                                      </p:cBhvr>
                                      <p:to>
                                        <p:strVal val="visible"/>
                                      </p:to>
                                    </p:set>
                                  </p:childTnLst>
                                </p:cTn>
                              </p:par>
                              <p:par>
                                <p:cTn id="10" presetID="10" presetClass="exit" presetSubtype="0" fill="hold" nodeType="withEffect">
                                  <p:stCondLst>
                                    <p:cond delay="0"/>
                                  </p:stCondLst>
                                  <p:childTnLst>
                                    <p:animEffect transition="out" filter="fade">
                                      <p:cBhvr>
                                        <p:cTn id="11" dur="500"/>
                                        <p:tgtEl>
                                          <p:spTgt spid="693">
                                            <p:txEl>
                                              <p:pRg st="0" end="0"/>
                                            </p:txEl>
                                          </p:spTgt>
                                        </p:tgtEl>
                                      </p:cBhvr>
                                    </p:animEffect>
                                    <p:set>
                                      <p:cBhvr>
                                        <p:cTn id="12" dur="1" fill="hold">
                                          <p:stCondLst>
                                            <p:cond delay="500"/>
                                          </p:stCondLst>
                                        </p:cTn>
                                        <p:tgtEl>
                                          <p:spTgt spid="69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3"/>
          <p:cNvSpPr txBox="1">
            <a:spLocks noGrp="1"/>
          </p:cNvSpPr>
          <p:nvPr>
            <p:ph type="title"/>
          </p:nvPr>
        </p:nvSpPr>
        <p:spPr>
          <a:xfrm>
            <a:off x="1643063" y="1752600"/>
            <a:ext cx="5853112" cy="10287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None/>
            </a:pPr>
            <a:endParaRPr/>
          </a:p>
        </p:txBody>
      </p:sp>
      <p:graphicFrame>
        <p:nvGraphicFramePr>
          <p:cNvPr id="703" name="Google Shape;703;p13"/>
          <p:cNvGraphicFramePr/>
          <p:nvPr>
            <p:extLst>
              <p:ext uri="{D42A27DB-BD31-4B8C-83A1-F6EECF244321}">
                <p14:modId xmlns:p14="http://schemas.microsoft.com/office/powerpoint/2010/main" val="3007079592"/>
              </p:ext>
            </p:extLst>
          </p:nvPr>
        </p:nvGraphicFramePr>
        <p:xfrm>
          <a:off x="321144" y="399506"/>
          <a:ext cx="8496950" cy="4250316"/>
        </p:xfrm>
        <a:graphic>
          <a:graphicData uri="http://schemas.openxmlformats.org/drawingml/2006/table">
            <a:tbl>
              <a:tblPr firstRow="1" firstCol="1" bandRow="1">
                <a:noFill/>
                <a:tableStyleId>{0DAEE1A7-D197-4304-890C-9BD0ADB9CD37}</a:tableStyleId>
              </a:tblPr>
              <a:tblGrid>
                <a:gridCol w="864100">
                  <a:extLst>
                    <a:ext uri="{9D8B030D-6E8A-4147-A177-3AD203B41FA5}">
                      <a16:colId xmlns:a16="http://schemas.microsoft.com/office/drawing/2014/main" val="20000"/>
                    </a:ext>
                  </a:extLst>
                </a:gridCol>
                <a:gridCol w="2160250">
                  <a:extLst>
                    <a:ext uri="{9D8B030D-6E8A-4147-A177-3AD203B41FA5}">
                      <a16:colId xmlns:a16="http://schemas.microsoft.com/office/drawing/2014/main" val="20001"/>
                    </a:ext>
                  </a:extLst>
                </a:gridCol>
                <a:gridCol w="5472600">
                  <a:extLst>
                    <a:ext uri="{9D8B030D-6E8A-4147-A177-3AD203B41FA5}">
                      <a16:colId xmlns:a16="http://schemas.microsoft.com/office/drawing/2014/main" val="20002"/>
                    </a:ext>
                  </a:extLst>
                </a:gridCol>
              </a:tblGrid>
              <a:tr h="727728">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條目</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權  利</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公約簡要內容（條文說明）</a:t>
                      </a:r>
                      <a:endParaRPr sz="2800" u="none" strike="noStrike" cap="none" dirty="0">
                        <a:solidFill>
                          <a:srgbClr val="002060"/>
                        </a:solidFill>
                        <a:latin typeface="Calibri"/>
                        <a:ea typeface="Calibri"/>
                        <a:cs typeface="Calibri"/>
                        <a:sym typeface="Calibri"/>
                      </a:endParaRPr>
                    </a:p>
                  </a:txBody>
                  <a:tcPr marL="51425" marR="51425" marT="0" marB="0" anchor="ctr"/>
                </a:tc>
                <a:extLst>
                  <a:ext uri="{0D108BD9-81ED-4DB2-BD59-A6C34878D82A}">
                    <a16:rowId xmlns:a16="http://schemas.microsoft.com/office/drawing/2014/main" val="10000"/>
                  </a:ext>
                </a:extLst>
              </a:tr>
              <a:tr h="1195543">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2</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平等對待權</a:t>
                      </a:r>
                      <a:endParaRPr sz="2800" b="1"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None/>
                      </a:pPr>
                      <a:r>
                        <a:rPr lang="zh-TW" sz="2800" u="none" strike="noStrike" cap="none" dirty="0">
                          <a:solidFill>
                            <a:srgbClr val="002060"/>
                          </a:solidFill>
                        </a:rPr>
                        <a:t>(禁止歧視)</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36000" marR="0" lvl="0" indent="0" algn="just" rtl="0">
                        <a:lnSpc>
                          <a:spcPct val="100000"/>
                        </a:lnSpc>
                        <a:spcBef>
                          <a:spcPts val="0"/>
                        </a:spcBef>
                        <a:spcAft>
                          <a:spcPts val="0"/>
                        </a:spcAft>
                        <a:buNone/>
                      </a:pPr>
                      <a:r>
                        <a:rPr lang="zh-TW" sz="2800" u="none" strike="noStrike" cap="none" dirty="0"/>
                        <a:t>無論任何身分背景，兒童都享有不被歧視、被公平對待的權利。</a:t>
                      </a:r>
                      <a:endParaRPr sz="2800" u="none" strike="noStrike" cap="none" dirty="0">
                        <a:latin typeface="Calibri"/>
                        <a:ea typeface="Calibri"/>
                        <a:cs typeface="Calibri"/>
                        <a:sym typeface="Calibri"/>
                      </a:endParaRPr>
                    </a:p>
                  </a:txBody>
                  <a:tcPr marL="51425" marR="51425" marT="0" marB="0" anchor="ctr"/>
                </a:tc>
                <a:extLst>
                  <a:ext uri="{0D108BD9-81ED-4DB2-BD59-A6C34878D82A}">
                    <a16:rowId xmlns:a16="http://schemas.microsoft.com/office/drawing/2014/main" val="10001"/>
                  </a:ext>
                </a:extLst>
              </a:tr>
              <a:tr h="1213945">
                <a:tc>
                  <a:txBody>
                    <a:bodyPr/>
                    <a:lstStyle/>
                    <a:p>
                      <a:pPr marL="0" marR="0" lvl="0" indent="0" algn="ctr" rtl="0">
                        <a:lnSpc>
                          <a:spcPct val="100000"/>
                        </a:lnSpc>
                        <a:spcBef>
                          <a:spcPts val="0"/>
                        </a:spcBef>
                        <a:spcAft>
                          <a:spcPts val="0"/>
                        </a:spcAft>
                        <a:buNone/>
                      </a:pPr>
                      <a:r>
                        <a:rPr lang="zh-TW" sz="2800" b="1" u="none" strike="noStrike" cap="none" dirty="0">
                          <a:solidFill>
                            <a:srgbClr val="002060"/>
                          </a:solidFill>
                          <a:latin typeface="Arial"/>
                          <a:ea typeface="Arial"/>
                          <a:cs typeface="Arial"/>
                          <a:sym typeface="Arial"/>
                        </a:rPr>
                        <a:t>6</a:t>
                      </a:r>
                      <a:endParaRPr sz="2800" b="1" u="none" strike="noStrike" cap="none" dirty="0">
                        <a:solidFill>
                          <a:srgbClr val="002060"/>
                        </a:solidFill>
                        <a:latin typeface="Arial"/>
                        <a:ea typeface="Arial"/>
                        <a:cs typeface="Arial"/>
                        <a:sym typeface="Arial"/>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生存</a:t>
                      </a:r>
                      <a:endParaRPr sz="2800" b="1"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發展權</a:t>
                      </a:r>
                      <a:endParaRPr dirty="0">
                        <a:solidFill>
                          <a:srgbClr val="FF0000"/>
                        </a:solidFill>
                      </a:endParaRPr>
                    </a:p>
                  </a:txBody>
                  <a:tcPr marL="51425" marR="51425" marT="0" marB="0" anchor="ctr"/>
                </a:tc>
                <a:tc>
                  <a:txBody>
                    <a:bodyPr/>
                    <a:lstStyle/>
                    <a:p>
                      <a:pPr marL="0" marR="0" lvl="0" indent="0" algn="just" rtl="0">
                        <a:lnSpc>
                          <a:spcPct val="100000"/>
                        </a:lnSpc>
                        <a:spcBef>
                          <a:spcPts val="0"/>
                        </a:spcBef>
                        <a:spcAft>
                          <a:spcPts val="0"/>
                        </a:spcAft>
                        <a:buNone/>
                      </a:pPr>
                      <a:r>
                        <a:rPr lang="zh-TW" sz="2800" u="none" strike="noStrike" cap="none">
                          <a:latin typeface="Calibri"/>
                          <a:ea typeface="Calibri"/>
                          <a:cs typeface="Calibri"/>
                          <a:sym typeface="Calibri"/>
                        </a:rPr>
                        <a:t>每位兒童都擁有生命權。</a:t>
                      </a:r>
                      <a:endParaRPr sz="2800" u="none" strike="noStrike" cap="none">
                        <a:latin typeface="Calibri"/>
                        <a:ea typeface="Calibri"/>
                        <a:cs typeface="Calibri"/>
                        <a:sym typeface="Calibri"/>
                      </a:endParaRPr>
                    </a:p>
                    <a:p>
                      <a:pPr marL="0" marR="0" lvl="0" indent="0" algn="just" rtl="0">
                        <a:lnSpc>
                          <a:spcPct val="100000"/>
                        </a:lnSpc>
                        <a:spcBef>
                          <a:spcPts val="0"/>
                        </a:spcBef>
                        <a:spcAft>
                          <a:spcPts val="0"/>
                        </a:spcAft>
                        <a:buNone/>
                      </a:pPr>
                      <a:r>
                        <a:rPr lang="zh-TW" sz="2800" u="none" strike="noStrike" cap="none">
                          <a:latin typeface="Calibri"/>
                          <a:ea typeface="Calibri"/>
                          <a:cs typeface="Calibri"/>
                          <a:sym typeface="Calibri"/>
                        </a:rPr>
                        <a:t>兒童的生存與發展權應被保障。</a:t>
                      </a:r>
                      <a:endParaRPr sz="2800" u="none" strike="noStrike" cap="none">
                        <a:latin typeface="Calibri"/>
                        <a:ea typeface="Calibri"/>
                        <a:cs typeface="Calibri"/>
                        <a:sym typeface="Calibri"/>
                      </a:endParaRPr>
                    </a:p>
                  </a:txBody>
                  <a:tcPr marL="51425" marR="51425" marT="0" marB="0" anchor="ctr"/>
                </a:tc>
                <a:extLst>
                  <a:ext uri="{0D108BD9-81ED-4DB2-BD59-A6C34878D82A}">
                    <a16:rowId xmlns:a16="http://schemas.microsoft.com/office/drawing/2014/main" val="10002"/>
                  </a:ext>
                </a:extLst>
              </a:tr>
              <a:tr h="1113100">
                <a:tc>
                  <a:txBody>
                    <a:bodyPr/>
                    <a:lstStyle/>
                    <a:p>
                      <a:pPr marL="0" marR="0" lvl="0" indent="0" algn="ctr" rtl="0">
                        <a:lnSpc>
                          <a:spcPct val="100000"/>
                        </a:lnSpc>
                        <a:spcBef>
                          <a:spcPts val="0"/>
                        </a:spcBef>
                        <a:spcAft>
                          <a:spcPts val="0"/>
                        </a:spcAft>
                        <a:buNone/>
                      </a:pPr>
                      <a:r>
                        <a:rPr lang="zh-TW" sz="2800" b="1" u="none" strike="noStrike" cap="none" dirty="0">
                          <a:solidFill>
                            <a:srgbClr val="002060"/>
                          </a:solidFill>
                          <a:latin typeface="Arial"/>
                          <a:ea typeface="Arial"/>
                          <a:cs typeface="Arial"/>
                          <a:sym typeface="Arial"/>
                        </a:rPr>
                        <a:t>13</a:t>
                      </a:r>
                      <a:endParaRPr sz="2800" b="1" u="none" strike="noStrike" cap="none" dirty="0">
                        <a:solidFill>
                          <a:srgbClr val="002060"/>
                        </a:solidFill>
                        <a:latin typeface="Arial"/>
                        <a:ea typeface="Arial"/>
                        <a:cs typeface="Arial"/>
                        <a:sym typeface="Arial"/>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表達意見權</a:t>
                      </a:r>
                      <a:endParaRPr sz="2800" b="1" u="none" strike="noStrike" cap="none" dirty="0">
                        <a:solidFill>
                          <a:srgbClr val="FF0000"/>
                        </a:solidFill>
                        <a:latin typeface="Arial"/>
                        <a:ea typeface="Arial"/>
                        <a:cs typeface="Arial"/>
                        <a:sym typeface="Arial"/>
                      </a:endParaRPr>
                    </a:p>
                  </a:txBody>
                  <a:tcPr marL="51425" marR="51425" marT="0" marB="0" anchor="ctr"/>
                </a:tc>
                <a:tc>
                  <a:txBody>
                    <a:bodyPr/>
                    <a:lstStyle/>
                    <a:p>
                      <a:pPr marL="0" marR="0" lvl="0" indent="18415" algn="just" rtl="0">
                        <a:lnSpc>
                          <a:spcPct val="100000"/>
                        </a:lnSpc>
                        <a:spcBef>
                          <a:spcPts val="0"/>
                        </a:spcBef>
                        <a:spcAft>
                          <a:spcPts val="0"/>
                        </a:spcAft>
                        <a:buNone/>
                      </a:pPr>
                      <a:r>
                        <a:rPr lang="zh-TW" sz="2800" u="none" strike="noStrike" cap="none" dirty="0">
                          <a:latin typeface="Calibri"/>
                          <a:ea typeface="Calibri"/>
                          <a:cs typeface="Calibri"/>
                          <a:sym typeface="Calibri"/>
                        </a:rPr>
                        <a:t>兒童對於影響自己的事物，能自由表示意見。</a:t>
                      </a:r>
                      <a:endParaRPr sz="2800" u="none" strike="noStrike" cap="none" dirty="0">
                        <a:latin typeface="Calibri"/>
                        <a:ea typeface="Calibri"/>
                        <a:cs typeface="Calibri"/>
                        <a:sym typeface="Calibri"/>
                      </a:endParaRPr>
                    </a:p>
                  </a:txBody>
                  <a:tcPr marL="51425" marR="51425" marT="0" marB="0" anchor="ctr"/>
                </a:tc>
                <a:extLst>
                  <a:ext uri="{0D108BD9-81ED-4DB2-BD59-A6C34878D82A}">
                    <a16:rowId xmlns:a16="http://schemas.microsoft.com/office/drawing/2014/main" val="10003"/>
                  </a:ext>
                </a:extLst>
              </a:tr>
            </a:tbl>
          </a:graphicData>
        </a:graphic>
      </p:graphicFrame>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4"/>
          <p:cNvSpPr txBox="1">
            <a:spLocks noGrp="1"/>
          </p:cNvSpPr>
          <p:nvPr>
            <p:ph type="title"/>
          </p:nvPr>
        </p:nvSpPr>
        <p:spPr>
          <a:xfrm>
            <a:off x="1643063" y="1752600"/>
            <a:ext cx="5853112" cy="10287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None/>
            </a:pPr>
            <a:endParaRPr/>
          </a:p>
        </p:txBody>
      </p:sp>
      <p:graphicFrame>
        <p:nvGraphicFramePr>
          <p:cNvPr id="710" name="Google Shape;710;p14"/>
          <p:cNvGraphicFramePr/>
          <p:nvPr>
            <p:extLst>
              <p:ext uri="{D42A27DB-BD31-4B8C-83A1-F6EECF244321}">
                <p14:modId xmlns:p14="http://schemas.microsoft.com/office/powerpoint/2010/main" val="1581441856"/>
              </p:ext>
            </p:extLst>
          </p:nvPr>
        </p:nvGraphicFramePr>
        <p:xfrm>
          <a:off x="491192" y="409839"/>
          <a:ext cx="8280900" cy="4262329"/>
        </p:xfrm>
        <a:graphic>
          <a:graphicData uri="http://schemas.openxmlformats.org/drawingml/2006/table">
            <a:tbl>
              <a:tblPr firstRow="1" firstCol="1" bandRow="1">
                <a:noFill/>
                <a:tableStyleId>{0DAEE1A7-D197-4304-890C-9BD0ADB9CD37}</a:tableStyleId>
              </a:tblPr>
              <a:tblGrid>
                <a:gridCol w="998649">
                  <a:extLst>
                    <a:ext uri="{9D8B030D-6E8A-4147-A177-3AD203B41FA5}">
                      <a16:colId xmlns:a16="http://schemas.microsoft.com/office/drawing/2014/main" val="20000"/>
                    </a:ext>
                  </a:extLst>
                </a:gridCol>
                <a:gridCol w="1718442">
                  <a:extLst>
                    <a:ext uri="{9D8B030D-6E8A-4147-A177-3AD203B41FA5}">
                      <a16:colId xmlns:a16="http://schemas.microsoft.com/office/drawing/2014/main" val="20001"/>
                    </a:ext>
                  </a:extLst>
                </a:gridCol>
                <a:gridCol w="5563809">
                  <a:extLst>
                    <a:ext uri="{9D8B030D-6E8A-4147-A177-3AD203B41FA5}">
                      <a16:colId xmlns:a16="http://schemas.microsoft.com/office/drawing/2014/main" val="20002"/>
                    </a:ext>
                  </a:extLst>
                </a:gridCol>
              </a:tblGrid>
              <a:tr h="677982">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條目</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權  利</a:t>
                      </a:r>
                      <a:endParaRPr sz="2800" u="none" strike="noStrike" cap="none" dirty="0">
                        <a:solidFill>
                          <a:srgbClr val="002060"/>
                        </a:solidFill>
                        <a:latin typeface="Calibri"/>
                        <a:ea typeface="Calibri"/>
                        <a:cs typeface="Calibri"/>
                        <a:sym typeface="Calibri"/>
                      </a:endParaRPr>
                    </a:p>
                  </a:txBody>
                  <a:tcPr marL="51425" marR="51425" marT="0" marB="0" anchor="ctr"/>
                </a:tc>
                <a:tc>
                  <a:txBody>
                    <a:bodyPr/>
                    <a:lstStyle/>
                    <a:p>
                      <a:pPr marL="0" marR="0" lvl="0" indent="0" algn="ctr" rtl="0">
                        <a:lnSpc>
                          <a:spcPct val="100000"/>
                        </a:lnSpc>
                        <a:spcBef>
                          <a:spcPts val="0"/>
                        </a:spcBef>
                        <a:spcAft>
                          <a:spcPts val="0"/>
                        </a:spcAft>
                        <a:buNone/>
                      </a:pPr>
                      <a:r>
                        <a:rPr lang="zh-TW" sz="2800" u="none" strike="noStrike" cap="none" dirty="0">
                          <a:solidFill>
                            <a:srgbClr val="002060"/>
                          </a:solidFill>
                        </a:rPr>
                        <a:t>公約簡要內容（條文說明）</a:t>
                      </a:r>
                      <a:endParaRPr sz="2800" u="none" strike="noStrike" cap="none" dirty="0">
                        <a:solidFill>
                          <a:srgbClr val="002060"/>
                        </a:solidFill>
                        <a:latin typeface="Calibri"/>
                        <a:ea typeface="Calibri"/>
                        <a:cs typeface="Calibri"/>
                        <a:sym typeface="Calibri"/>
                      </a:endParaRPr>
                    </a:p>
                  </a:txBody>
                  <a:tcPr marL="51425" marR="51425" marT="0" marB="0" anchor="ctr"/>
                </a:tc>
                <a:extLst>
                  <a:ext uri="{0D108BD9-81ED-4DB2-BD59-A6C34878D82A}">
                    <a16:rowId xmlns:a16="http://schemas.microsoft.com/office/drawing/2014/main" val="10000"/>
                  </a:ext>
                </a:extLst>
              </a:tr>
              <a:tr h="1236275">
                <a:tc>
                  <a:txBody>
                    <a:bodyPr/>
                    <a:lstStyle/>
                    <a:p>
                      <a:pPr marL="0" marR="0" lvl="0" indent="0" algn="ctr" rtl="0">
                        <a:lnSpc>
                          <a:spcPct val="100000"/>
                        </a:lnSpc>
                        <a:spcBef>
                          <a:spcPts val="0"/>
                        </a:spcBef>
                        <a:spcAft>
                          <a:spcPts val="0"/>
                        </a:spcAft>
                        <a:buNone/>
                      </a:pPr>
                      <a:r>
                        <a:rPr lang="zh-TW" sz="2800" b="1" u="none" strike="noStrike" cap="none" dirty="0">
                          <a:solidFill>
                            <a:srgbClr val="002060"/>
                          </a:solidFill>
                          <a:latin typeface="Arial"/>
                          <a:ea typeface="Arial"/>
                          <a:cs typeface="Arial"/>
                          <a:sym typeface="Arial"/>
                        </a:rPr>
                        <a:t>16</a:t>
                      </a:r>
                      <a:endParaRPr sz="2800" b="1" u="none" strike="noStrike" cap="none" dirty="0">
                        <a:solidFill>
                          <a:srgbClr val="002060"/>
                        </a:solidFill>
                        <a:latin typeface="Arial"/>
                        <a:ea typeface="Arial"/>
                        <a:cs typeface="Arial"/>
                        <a:sym typeface="Arial"/>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名譽權</a:t>
                      </a:r>
                      <a:endParaRPr dirty="0">
                        <a:solidFill>
                          <a:srgbClr val="FF0000"/>
                        </a:solidFill>
                      </a:endParaRPr>
                    </a:p>
                  </a:txBody>
                  <a:tcPr marL="51425" marR="51425" marT="0" marB="0" anchor="ctr"/>
                </a:tc>
                <a:tc>
                  <a:txBody>
                    <a:bodyPr/>
                    <a:lstStyle/>
                    <a:p>
                      <a:pPr marL="36000" marR="0" lvl="0" indent="0" algn="just" rtl="0">
                        <a:lnSpc>
                          <a:spcPct val="100000"/>
                        </a:lnSpc>
                        <a:spcBef>
                          <a:spcPts val="0"/>
                        </a:spcBef>
                        <a:spcAft>
                          <a:spcPts val="0"/>
                        </a:spcAft>
                        <a:buNone/>
                      </a:pPr>
                      <a:r>
                        <a:rPr lang="zh-TW" sz="2800" u="none" strike="noStrike" cap="none">
                          <a:solidFill>
                            <a:schemeClr val="dk1"/>
                          </a:solidFill>
                          <a:latin typeface="Calibri"/>
                          <a:ea typeface="Calibri"/>
                          <a:cs typeface="Calibri"/>
                          <a:sym typeface="Calibri"/>
                        </a:rPr>
                        <a:t>兒童之名譽權應獲得保障，不受非法侵害。</a:t>
                      </a:r>
                      <a:endParaRPr/>
                    </a:p>
                  </a:txBody>
                  <a:tcPr marL="51425" marR="51425" marT="0" marB="0" anchor="ctr"/>
                </a:tc>
                <a:extLst>
                  <a:ext uri="{0D108BD9-81ED-4DB2-BD59-A6C34878D82A}">
                    <a16:rowId xmlns:a16="http://schemas.microsoft.com/office/drawing/2014/main" val="10001"/>
                  </a:ext>
                </a:extLst>
              </a:tr>
              <a:tr h="1470597">
                <a:tc>
                  <a:txBody>
                    <a:bodyPr/>
                    <a:lstStyle/>
                    <a:p>
                      <a:pPr marL="0" marR="0" lvl="0" indent="0" algn="ctr" rtl="0">
                        <a:lnSpc>
                          <a:spcPct val="100000"/>
                        </a:lnSpc>
                        <a:spcBef>
                          <a:spcPts val="0"/>
                        </a:spcBef>
                        <a:spcAft>
                          <a:spcPts val="0"/>
                        </a:spcAft>
                        <a:buNone/>
                      </a:pPr>
                      <a:r>
                        <a:rPr lang="zh-TW" sz="2800" b="1" u="none" strike="noStrike" cap="none" dirty="0">
                          <a:solidFill>
                            <a:srgbClr val="002060"/>
                          </a:solidFill>
                          <a:latin typeface="Arial"/>
                          <a:ea typeface="Arial"/>
                          <a:cs typeface="Arial"/>
                          <a:sym typeface="Arial"/>
                        </a:rPr>
                        <a:t>19</a:t>
                      </a:r>
                      <a:endParaRPr sz="2800" b="1" u="none" strike="noStrike" cap="none" dirty="0">
                        <a:solidFill>
                          <a:srgbClr val="002060"/>
                        </a:solidFill>
                        <a:latin typeface="Arial"/>
                        <a:ea typeface="Arial"/>
                        <a:cs typeface="Arial"/>
                        <a:sym typeface="Arial"/>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受保護權</a:t>
                      </a:r>
                      <a:endParaRPr dirty="0">
                        <a:solidFill>
                          <a:srgbClr val="FF0000"/>
                        </a:solidFill>
                      </a:endParaRPr>
                    </a:p>
                  </a:txBody>
                  <a:tcPr marL="51425" marR="51425" marT="0" marB="0" anchor="ctr"/>
                </a:tc>
                <a:tc>
                  <a:txBody>
                    <a:bodyPr/>
                    <a:lstStyle/>
                    <a:p>
                      <a:pPr marL="36000" marR="0" lvl="0" indent="0" algn="just" rtl="0">
                        <a:lnSpc>
                          <a:spcPct val="100000"/>
                        </a:lnSpc>
                        <a:spcBef>
                          <a:spcPts val="0"/>
                        </a:spcBef>
                        <a:spcAft>
                          <a:spcPts val="0"/>
                        </a:spcAft>
                        <a:buNone/>
                      </a:pPr>
                      <a:r>
                        <a:rPr lang="zh-TW" sz="2800" u="none" strike="noStrike" cap="none" dirty="0">
                          <a:latin typeface="Calibri"/>
                          <a:ea typeface="Calibri"/>
                          <a:cs typeface="Calibri"/>
                          <a:sym typeface="Calibri"/>
                        </a:rPr>
                        <a:t>兒童應該受到保護，不受到任何形式之身心暴力、傷害或虐待、不當對待或剝削，不被忽略照顧。</a:t>
                      </a:r>
                      <a:endParaRPr sz="2800" u="none" strike="noStrike" cap="none" dirty="0">
                        <a:latin typeface="Calibri"/>
                        <a:ea typeface="Calibri"/>
                        <a:cs typeface="Calibri"/>
                        <a:sym typeface="Calibri"/>
                      </a:endParaRPr>
                    </a:p>
                  </a:txBody>
                  <a:tcPr marL="51425" marR="51425" marT="0" marB="0" anchor="ctr"/>
                </a:tc>
                <a:extLst>
                  <a:ext uri="{0D108BD9-81ED-4DB2-BD59-A6C34878D82A}">
                    <a16:rowId xmlns:a16="http://schemas.microsoft.com/office/drawing/2014/main" val="10002"/>
                  </a:ext>
                </a:extLst>
              </a:tr>
              <a:tr h="877475">
                <a:tc>
                  <a:txBody>
                    <a:bodyPr/>
                    <a:lstStyle/>
                    <a:p>
                      <a:pPr marL="0" marR="0" lvl="0" indent="0" algn="ctr" rtl="0">
                        <a:lnSpc>
                          <a:spcPct val="100000"/>
                        </a:lnSpc>
                        <a:spcBef>
                          <a:spcPts val="0"/>
                        </a:spcBef>
                        <a:spcAft>
                          <a:spcPts val="0"/>
                        </a:spcAft>
                        <a:buNone/>
                      </a:pPr>
                      <a:r>
                        <a:rPr lang="zh-TW" sz="2800" b="1" u="none" strike="noStrike" cap="none" dirty="0">
                          <a:solidFill>
                            <a:srgbClr val="002060"/>
                          </a:solidFill>
                          <a:latin typeface="Arial"/>
                          <a:ea typeface="Arial"/>
                          <a:cs typeface="Arial"/>
                          <a:sym typeface="Arial"/>
                        </a:rPr>
                        <a:t>28</a:t>
                      </a:r>
                      <a:endParaRPr sz="2800" b="1" u="none" strike="noStrike" cap="none" dirty="0">
                        <a:solidFill>
                          <a:srgbClr val="002060"/>
                        </a:solidFill>
                        <a:latin typeface="Arial"/>
                        <a:ea typeface="Arial"/>
                        <a:cs typeface="Arial"/>
                        <a:sym typeface="Arial"/>
                      </a:endParaRPr>
                    </a:p>
                  </a:txBody>
                  <a:tcPr marL="51425" marR="51425" marT="0" marB="0" anchor="ctr"/>
                </a:tc>
                <a:tc>
                  <a:txBody>
                    <a:bodyPr/>
                    <a:lstStyle/>
                    <a:p>
                      <a:pPr marL="0" marR="0" lvl="0" indent="0" algn="ctr" rtl="0">
                        <a:lnSpc>
                          <a:spcPct val="100000"/>
                        </a:lnSpc>
                        <a:spcBef>
                          <a:spcPts val="0"/>
                        </a:spcBef>
                        <a:spcAft>
                          <a:spcPts val="0"/>
                        </a:spcAft>
                        <a:buNone/>
                      </a:pPr>
                      <a:r>
                        <a:rPr lang="zh-TW" sz="2800" b="1" u="none" strike="noStrike" cap="none" dirty="0">
                          <a:solidFill>
                            <a:srgbClr val="FF0000"/>
                          </a:solidFill>
                          <a:latin typeface="Arial"/>
                          <a:ea typeface="Arial"/>
                          <a:cs typeface="Arial"/>
                          <a:sym typeface="Arial"/>
                        </a:rPr>
                        <a:t>教育權</a:t>
                      </a:r>
                      <a:endParaRPr dirty="0">
                        <a:solidFill>
                          <a:srgbClr val="FF0000"/>
                        </a:solidFill>
                      </a:endParaRPr>
                    </a:p>
                  </a:txBody>
                  <a:tcPr marL="51425" marR="51425" marT="0" marB="0" anchor="ctr"/>
                </a:tc>
                <a:tc>
                  <a:txBody>
                    <a:bodyPr/>
                    <a:lstStyle/>
                    <a:p>
                      <a:pPr marL="36000" marR="0" lvl="0" indent="0" algn="just" rtl="0">
                        <a:lnSpc>
                          <a:spcPct val="150000"/>
                        </a:lnSpc>
                        <a:spcBef>
                          <a:spcPts val="0"/>
                        </a:spcBef>
                        <a:spcAft>
                          <a:spcPts val="0"/>
                        </a:spcAft>
                        <a:buNone/>
                      </a:pPr>
                      <a:r>
                        <a:rPr lang="zh-TW" sz="2800" u="none" strike="noStrike" cap="none" dirty="0">
                          <a:latin typeface="Calibri"/>
                          <a:ea typeface="Calibri"/>
                          <a:cs typeface="Calibri"/>
                          <a:sym typeface="Calibri"/>
                        </a:rPr>
                        <a:t>兒童都有接受教育的權利。</a:t>
                      </a:r>
                      <a:endParaRPr sz="2800" u="none" strike="noStrike" cap="none" dirty="0">
                        <a:latin typeface="Calibri"/>
                        <a:ea typeface="Calibri"/>
                        <a:cs typeface="Calibri"/>
                        <a:sym typeface="Calibri"/>
                      </a:endParaRPr>
                    </a:p>
                  </a:txBody>
                  <a:tcPr marL="51425" marR="51425" marT="0" marB="0" anchor="ctr"/>
                </a:tc>
                <a:extLst>
                  <a:ext uri="{0D108BD9-81ED-4DB2-BD59-A6C34878D82A}">
                    <a16:rowId xmlns:a16="http://schemas.microsoft.com/office/drawing/2014/main" val="10003"/>
                  </a:ext>
                </a:extLst>
              </a:tr>
            </a:tbl>
          </a:graphicData>
        </a:graphic>
      </p:graphicFrame>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5"/>
          <p:cNvSpPr txBox="1">
            <a:spLocks noGrp="1"/>
          </p:cNvSpPr>
          <p:nvPr>
            <p:ph type="title"/>
          </p:nvPr>
        </p:nvSpPr>
        <p:spPr>
          <a:xfrm>
            <a:off x="1763688" y="1095586"/>
            <a:ext cx="5653988" cy="2952328"/>
          </a:xfrm>
          <a:prstGeom prst="rect">
            <a:avLst/>
          </a:prstGeom>
          <a:noFill/>
          <a:ln>
            <a:noFill/>
          </a:ln>
        </p:spPr>
        <p:txBody>
          <a:bodyPr spcFirstLastPara="1" wrap="square" lIns="0" tIns="0" rIns="0" bIns="0" anchor="ctr" anchorCtr="0">
            <a:noAutofit/>
          </a:bodyPr>
          <a:lstStyle/>
          <a:p>
            <a:pPr marL="0" lvl="0" indent="0" algn="just" rtl="0">
              <a:lnSpc>
                <a:spcPct val="110000"/>
              </a:lnSpc>
              <a:spcBef>
                <a:spcPts val="0"/>
              </a:spcBef>
              <a:spcAft>
                <a:spcPts val="0"/>
              </a:spcAft>
              <a:buNone/>
            </a:pPr>
            <a:r>
              <a:rPr lang="zh-TW" sz="3600" b="1" dirty="0">
                <a:solidFill>
                  <a:srgbClr val="002060"/>
                </a:solidFill>
                <a:latin typeface="Microsoft JhengHei"/>
                <a:ea typeface="Microsoft JhengHei"/>
                <a:cs typeface="Microsoft JhengHei"/>
                <a:sym typeface="Microsoft JhengHei"/>
              </a:rPr>
              <a:t>接下來，我們一起找找看</a:t>
            </a:r>
            <a:br>
              <a:rPr lang="en-US" altLang="zh-TW" sz="3600" b="1" dirty="0">
                <a:solidFill>
                  <a:srgbClr val="002060"/>
                </a:solidFill>
                <a:latin typeface="Microsoft JhengHei"/>
                <a:ea typeface="Microsoft JhengHei"/>
                <a:cs typeface="Microsoft JhengHei"/>
                <a:sym typeface="Microsoft JhengHei"/>
              </a:rPr>
            </a:br>
            <a:r>
              <a:rPr lang="zh-TW" sz="3600" b="1" dirty="0">
                <a:solidFill>
                  <a:srgbClr val="FF0000"/>
                </a:solidFill>
                <a:latin typeface="Microsoft JhengHei"/>
                <a:ea typeface="Microsoft JhengHei"/>
                <a:cs typeface="Microsoft JhengHei"/>
                <a:sym typeface="Microsoft JhengHei"/>
              </a:rPr>
              <a:t>「網路霸凌」會侵害我們哪些重要的權利</a:t>
            </a:r>
            <a:r>
              <a:rPr lang="zh-TW" altLang="en-US" sz="3600" b="1" dirty="0">
                <a:solidFill>
                  <a:srgbClr val="FF0000"/>
                </a:solidFill>
                <a:latin typeface="Microsoft JhengHei"/>
                <a:ea typeface="Microsoft JhengHei"/>
                <a:cs typeface="Microsoft JhengHei"/>
                <a:sym typeface="Microsoft JhengHei"/>
              </a:rPr>
              <a:t>？</a:t>
            </a:r>
            <a:endParaRPr sz="3600" dirty="0">
              <a:solidFill>
                <a:srgbClr val="FF0000"/>
              </a:solidFil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6"/>
          <p:cNvSpPr txBox="1">
            <a:spLocks noGrp="1"/>
          </p:cNvSpPr>
          <p:nvPr>
            <p:ph type="title" idx="4294967295"/>
          </p:nvPr>
        </p:nvSpPr>
        <p:spPr>
          <a:xfrm>
            <a:off x="827585" y="838597"/>
            <a:ext cx="3744415" cy="581025"/>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600"/>
              </a:spcBef>
              <a:spcAft>
                <a:spcPts val="0"/>
              </a:spcAft>
              <a:buClr>
                <a:srgbClr val="002060"/>
              </a:buClr>
              <a:buSzPts val="3600"/>
              <a:buFont typeface="Microsoft JhengHei"/>
              <a:buNone/>
            </a:pPr>
            <a:r>
              <a:rPr lang="zh-TW" altLang="en-US" sz="3600" b="1" dirty="0">
                <a:solidFill>
                  <a:srgbClr val="002060"/>
                </a:solidFill>
                <a:latin typeface="Microsoft JhengHei"/>
                <a:ea typeface="Microsoft JhengHei"/>
                <a:cs typeface="Microsoft JhengHei"/>
                <a:sym typeface="Microsoft JhengHei"/>
              </a:rPr>
              <a:t>被侵害的權利</a:t>
            </a:r>
            <a:endParaRPr sz="3600" dirty="0">
              <a:solidFill>
                <a:srgbClr val="002060"/>
              </a:solidFill>
              <a:latin typeface="Microsoft JhengHei"/>
              <a:ea typeface="Microsoft JhengHei"/>
              <a:cs typeface="Microsoft JhengHei"/>
              <a:sym typeface="Microsoft JhengHei"/>
            </a:endParaRPr>
          </a:p>
        </p:txBody>
      </p:sp>
      <p:sp>
        <p:nvSpPr>
          <p:cNvPr id="723" name="Google Shape;723;p16"/>
          <p:cNvSpPr/>
          <p:nvPr/>
        </p:nvSpPr>
        <p:spPr>
          <a:xfrm>
            <a:off x="755576" y="1685982"/>
            <a:ext cx="4032448" cy="1514220"/>
          </a:xfrm>
          <a:prstGeom prst="rect">
            <a:avLst/>
          </a:prstGeom>
          <a:noFill/>
          <a:ln>
            <a:noFill/>
          </a:ln>
        </p:spPr>
        <p:txBody>
          <a:bodyPr spcFirstLastPara="1" wrap="square" lIns="91425" tIns="45700" rIns="91425" bIns="45700" anchor="t" anchorCtr="0">
            <a:spAutoFit/>
          </a:bodyPr>
          <a:lstStyle/>
          <a:p>
            <a:pPr marL="0" marR="0" lvl="0" indent="0" algn="just" rtl="0">
              <a:lnSpc>
                <a:spcPct val="110000"/>
              </a:lnSpc>
              <a:spcBef>
                <a:spcPts val="0"/>
              </a:spcBef>
              <a:spcAft>
                <a:spcPts val="0"/>
              </a:spcAft>
              <a:buNone/>
            </a:pPr>
            <a:r>
              <a:rPr lang="zh-TW" sz="2800" dirty="0">
                <a:solidFill>
                  <a:srgbClr val="000000"/>
                </a:solidFill>
                <a:latin typeface="Microsoft JhengHei"/>
                <a:ea typeface="Microsoft JhengHei"/>
                <a:cs typeface="Microsoft JhengHei"/>
                <a:sym typeface="Microsoft JhengHei"/>
              </a:rPr>
              <a:t>發下</a:t>
            </a:r>
            <a:r>
              <a:rPr lang="zh-TW" altLang="en-US" sz="2800" dirty="0">
                <a:solidFill>
                  <a:srgbClr val="000000"/>
                </a:solidFill>
                <a:latin typeface="Microsoft JhengHei"/>
                <a:ea typeface="Microsoft JhengHei"/>
                <a:cs typeface="Microsoft JhengHei"/>
                <a:sym typeface="Microsoft JhengHei"/>
              </a:rPr>
              <a:t>行動單</a:t>
            </a:r>
            <a:r>
              <a:rPr lang="zh-TW" sz="2800" dirty="0">
                <a:solidFill>
                  <a:srgbClr val="000000"/>
                </a:solidFill>
                <a:latin typeface="Microsoft JhengHei"/>
                <a:ea typeface="Microsoft JhengHei"/>
                <a:cs typeface="Microsoft JhengHei"/>
                <a:sym typeface="Microsoft JhengHei"/>
              </a:rPr>
              <a:t>，</a:t>
            </a:r>
            <a:r>
              <a:rPr lang="zh-TW" sz="2800" b="1" dirty="0">
                <a:solidFill>
                  <a:srgbClr val="FF0000"/>
                </a:solidFill>
                <a:latin typeface="Microsoft JhengHei"/>
                <a:ea typeface="Microsoft JhengHei"/>
                <a:cs typeface="Microsoft JhengHei"/>
                <a:sym typeface="Microsoft JhengHei"/>
              </a:rPr>
              <a:t>兩兩討論</a:t>
            </a:r>
            <a:r>
              <a:rPr lang="zh-TW" sz="2800" dirty="0">
                <a:solidFill>
                  <a:srgbClr val="000000"/>
                </a:solidFill>
                <a:latin typeface="Microsoft JhengHei"/>
                <a:ea typeface="Microsoft JhengHei"/>
                <a:cs typeface="Microsoft JhengHei"/>
                <a:sym typeface="Microsoft JhengHei"/>
              </a:rPr>
              <a:t>，</a:t>
            </a:r>
            <a:r>
              <a:rPr lang="zh-TW" altLang="en-US" sz="2800" dirty="0">
                <a:solidFill>
                  <a:srgbClr val="000000"/>
                </a:solidFill>
                <a:latin typeface="Microsoft JhengHei"/>
                <a:ea typeface="Microsoft JhengHei"/>
                <a:cs typeface="Microsoft JhengHei"/>
                <a:sym typeface="Microsoft JhengHei"/>
              </a:rPr>
              <a:t>說出</a:t>
            </a:r>
            <a:r>
              <a:rPr lang="zh-TW" sz="2800" b="1" u="sng" dirty="0">
                <a:solidFill>
                  <a:srgbClr val="00B050"/>
                </a:solidFill>
                <a:latin typeface="Microsoft JhengHei"/>
                <a:ea typeface="Microsoft JhengHei"/>
                <a:cs typeface="Microsoft JhengHei"/>
                <a:sym typeface="Microsoft JhengHei"/>
              </a:rPr>
              <a:t>小華</a:t>
            </a:r>
            <a:r>
              <a:rPr lang="zh-TW" sz="2800" dirty="0">
                <a:solidFill>
                  <a:srgbClr val="000000"/>
                </a:solidFill>
                <a:latin typeface="Microsoft JhengHei"/>
                <a:ea typeface="Microsoft JhengHei"/>
                <a:cs typeface="Microsoft JhengHei"/>
                <a:sym typeface="Microsoft JhengHei"/>
              </a:rPr>
              <a:t>被侵害的權利，並口頭分享。</a:t>
            </a:r>
            <a:endParaRPr sz="2800" dirty="0">
              <a:solidFill>
                <a:srgbClr val="000000"/>
              </a:solidFill>
              <a:latin typeface="Microsoft JhengHei"/>
              <a:ea typeface="Microsoft JhengHei"/>
              <a:cs typeface="Microsoft JhengHei"/>
              <a:sym typeface="Microsoft JhengHei"/>
            </a:endParaRPr>
          </a:p>
        </p:txBody>
      </p:sp>
      <p:pic>
        <p:nvPicPr>
          <p:cNvPr id="724" name="Google Shape;724;p16"/>
          <p:cNvPicPr preferRelativeResize="0"/>
          <p:nvPr/>
        </p:nvPicPr>
        <p:blipFill rotWithShape="1">
          <a:blip r:embed="rId3">
            <a:alphaModFix/>
          </a:blip>
          <a:srcRect/>
          <a:stretch/>
        </p:blipFill>
        <p:spPr>
          <a:xfrm>
            <a:off x="1170092" y="3296636"/>
            <a:ext cx="2088232" cy="1404474"/>
          </a:xfrm>
          <a:prstGeom prst="rect">
            <a:avLst/>
          </a:prstGeom>
          <a:noFill/>
          <a:ln>
            <a:noFill/>
          </a:ln>
        </p:spPr>
      </p:pic>
      <p:graphicFrame>
        <p:nvGraphicFramePr>
          <p:cNvPr id="2" name="表格 1">
            <a:extLst>
              <a:ext uri="{FF2B5EF4-FFF2-40B4-BE49-F238E27FC236}">
                <a16:creationId xmlns:a16="http://schemas.microsoft.com/office/drawing/2014/main" id="{5EE8D1DC-9A13-451E-B343-6917EE26207E}"/>
              </a:ext>
            </a:extLst>
          </p:cNvPr>
          <p:cNvGraphicFramePr>
            <a:graphicFrameLocks noGrp="1"/>
          </p:cNvGraphicFramePr>
          <p:nvPr>
            <p:extLst>
              <p:ext uri="{D42A27DB-BD31-4B8C-83A1-F6EECF244321}">
                <p14:modId xmlns:p14="http://schemas.microsoft.com/office/powerpoint/2010/main" val="137176140"/>
              </p:ext>
            </p:extLst>
          </p:nvPr>
        </p:nvGraphicFramePr>
        <p:xfrm>
          <a:off x="5044229" y="335362"/>
          <a:ext cx="3744415" cy="4472775"/>
        </p:xfrm>
        <a:graphic>
          <a:graphicData uri="http://schemas.openxmlformats.org/drawingml/2006/table">
            <a:tbl>
              <a:tblPr firstRow="1" firstCol="1" bandRow="1">
                <a:tableStyleId>{A495C4D3-1A4D-4BC4-8197-BA0551A369EE}</a:tableStyleId>
              </a:tblPr>
              <a:tblGrid>
                <a:gridCol w="979874">
                  <a:extLst>
                    <a:ext uri="{9D8B030D-6E8A-4147-A177-3AD203B41FA5}">
                      <a16:colId xmlns:a16="http://schemas.microsoft.com/office/drawing/2014/main" val="3213570588"/>
                    </a:ext>
                  </a:extLst>
                </a:gridCol>
                <a:gridCol w="2764541">
                  <a:extLst>
                    <a:ext uri="{9D8B030D-6E8A-4147-A177-3AD203B41FA5}">
                      <a16:colId xmlns:a16="http://schemas.microsoft.com/office/drawing/2014/main" val="1763441270"/>
                    </a:ext>
                  </a:extLst>
                </a:gridCol>
              </a:tblGrid>
              <a:tr h="346466">
                <a:tc gridSpan="2">
                  <a:txBody>
                    <a:bodyPr/>
                    <a:lstStyle/>
                    <a:p>
                      <a:pPr algn="ctr">
                        <a:lnSpc>
                          <a:spcPts val="2500"/>
                        </a:lnSpc>
                        <a:spcBef>
                          <a:spcPts val="1200"/>
                        </a:spcBef>
                        <a:spcAft>
                          <a:spcPts val="600"/>
                        </a:spcAft>
                      </a:pPr>
                      <a:r>
                        <a:rPr lang="zh-TW" altLang="zh-TW" sz="1400" b="1" i="0" u="none" strike="noStrike" cap="none" dirty="0">
                          <a:solidFill>
                            <a:srgbClr val="002060"/>
                          </a:solidFill>
                          <a:effectLst/>
                          <a:latin typeface="Arial"/>
                          <a:ea typeface="Arial"/>
                          <a:cs typeface="Arial"/>
                          <a:sym typeface="Arial"/>
                        </a:rPr>
                        <a:t>◎《兒童權利公約》</a:t>
                      </a:r>
                      <a:r>
                        <a:rPr lang="zh-TW" altLang="en-US" sz="1400" b="1" i="0" u="none" strike="noStrike" cap="none" dirty="0">
                          <a:solidFill>
                            <a:srgbClr val="002060"/>
                          </a:solidFill>
                          <a:effectLst/>
                          <a:latin typeface="Arial"/>
                          <a:ea typeface="Arial"/>
                          <a:cs typeface="Arial"/>
                          <a:sym typeface="Arial"/>
                        </a:rPr>
                        <a:t>重要權利舉例</a:t>
                      </a:r>
                      <a:r>
                        <a:rPr lang="zh-TW" altLang="zh-TW" sz="1400" b="1" i="0" u="none" strike="noStrike" cap="none" dirty="0">
                          <a:solidFill>
                            <a:srgbClr val="002060"/>
                          </a:solidFill>
                          <a:effectLst/>
                          <a:latin typeface="Arial"/>
                          <a:ea typeface="Arial"/>
                          <a:cs typeface="Arial"/>
                          <a:sym typeface="Arial"/>
                        </a:rPr>
                        <a:t>：</a:t>
                      </a:r>
                      <a:endParaRPr lang="zh-TW" altLang="zh-TW" sz="1400" b="0" i="0" u="none" strike="noStrike" cap="none" dirty="0">
                        <a:solidFill>
                          <a:srgbClr val="002060"/>
                        </a:solidFill>
                        <a:effectLst/>
                        <a:latin typeface="Arial"/>
                        <a:ea typeface="Arial"/>
                        <a:cs typeface="Arial"/>
                        <a:sym typeface="Arial"/>
                      </a:endParaRPr>
                    </a:p>
                  </a:txBody>
                  <a:tcPr marL="68580" marR="68580" marT="0" marB="0"/>
                </a:tc>
                <a:tc hMerge="1">
                  <a:txBody>
                    <a:bodyPr/>
                    <a:lstStyle/>
                    <a:p>
                      <a:pPr algn="ctr">
                        <a:lnSpc>
                          <a:spcPts val="2000"/>
                        </a:lnSpc>
                        <a:spcBef>
                          <a:spcPts val="600"/>
                        </a:spcBef>
                        <a:spcAft>
                          <a:spcPts val="60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92500860"/>
                  </a:ext>
                </a:extLst>
              </a:tr>
              <a:tr h="334094">
                <a:tc>
                  <a:txBody>
                    <a:bodyPr/>
                    <a:lstStyle/>
                    <a:p>
                      <a:pPr algn="ctr">
                        <a:lnSpc>
                          <a:spcPts val="2200"/>
                        </a:lnSpc>
                        <a:spcBef>
                          <a:spcPts val="600"/>
                        </a:spcBef>
                        <a:spcAft>
                          <a:spcPts val="600"/>
                        </a:spcAft>
                      </a:pPr>
                      <a:r>
                        <a:rPr lang="zh-TW" sz="1300" b="1" kern="100" dirty="0">
                          <a:solidFill>
                            <a:srgbClr val="002060"/>
                          </a:solidFill>
                          <a:effectLst/>
                        </a:rPr>
                        <a:t>權</a:t>
                      </a:r>
                      <a:r>
                        <a:rPr lang="en-US" sz="1300" b="1" kern="100" dirty="0">
                          <a:solidFill>
                            <a:srgbClr val="002060"/>
                          </a:solidFill>
                          <a:effectLst/>
                        </a:rPr>
                        <a:t>  </a:t>
                      </a:r>
                      <a:r>
                        <a:rPr lang="zh-TW" sz="1300" b="1" kern="100" dirty="0">
                          <a:solidFill>
                            <a:srgbClr val="002060"/>
                          </a:solidFill>
                          <a:effectLst/>
                        </a:rPr>
                        <a:t>利</a:t>
                      </a:r>
                      <a:endParaRPr lang="zh-TW" sz="1200" b="1" kern="100" dirty="0">
                        <a:solidFill>
                          <a:srgbClr val="00206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rgbClr val="CCFFFF"/>
                    </a:solidFill>
                  </a:tcPr>
                </a:tc>
                <a:tc>
                  <a:txBody>
                    <a:bodyPr/>
                    <a:lstStyle/>
                    <a:p>
                      <a:pPr algn="ctr">
                        <a:lnSpc>
                          <a:spcPts val="2200"/>
                        </a:lnSpc>
                        <a:spcBef>
                          <a:spcPts val="600"/>
                        </a:spcBef>
                        <a:spcAft>
                          <a:spcPts val="600"/>
                        </a:spcAft>
                      </a:pPr>
                      <a:r>
                        <a:rPr lang="zh-TW" sz="1300" b="1" kern="100" dirty="0">
                          <a:solidFill>
                            <a:srgbClr val="002060"/>
                          </a:solidFill>
                          <a:effectLst/>
                        </a:rPr>
                        <a:t>公約簡要內容（條文說明）</a:t>
                      </a:r>
                      <a:endParaRPr lang="zh-TW" sz="1200" b="1" kern="100" dirty="0">
                        <a:solidFill>
                          <a:srgbClr val="00206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rgbClr val="CCFFFF"/>
                    </a:solidFill>
                  </a:tcPr>
                </a:tc>
                <a:extLst>
                  <a:ext uri="{0D108BD9-81ED-4DB2-BD59-A6C34878D82A}">
                    <a16:rowId xmlns:a16="http://schemas.microsoft.com/office/drawing/2014/main" val="2065759520"/>
                  </a:ext>
                </a:extLst>
              </a:tr>
              <a:tr h="609633">
                <a:tc>
                  <a:txBody>
                    <a:bodyPr/>
                    <a:lstStyle/>
                    <a:p>
                      <a:pPr algn="ctr">
                        <a:lnSpc>
                          <a:spcPts val="1800"/>
                        </a:lnSpc>
                        <a:spcBef>
                          <a:spcPts val="600"/>
                        </a:spcBef>
                        <a:spcAft>
                          <a:spcPts val="600"/>
                        </a:spcAft>
                      </a:pPr>
                      <a:r>
                        <a:rPr lang="zh-TW" sz="1300" b="1" kern="100" dirty="0">
                          <a:solidFill>
                            <a:srgbClr val="C00000"/>
                          </a:solidFill>
                          <a:effectLst/>
                        </a:rPr>
                        <a:t>平等對待權</a:t>
                      </a:r>
                      <a:endParaRPr lang="zh-TW" sz="12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rgbClr val="FFFF00"/>
                    </a:solidFill>
                  </a:tcPr>
                </a:tc>
                <a:tc>
                  <a:txBody>
                    <a:bodyPr/>
                    <a:lstStyle/>
                    <a:p>
                      <a:pPr algn="just">
                        <a:lnSpc>
                          <a:spcPts val="1800"/>
                        </a:lnSpc>
                        <a:spcBef>
                          <a:spcPts val="600"/>
                        </a:spcBef>
                        <a:spcAft>
                          <a:spcPts val="600"/>
                        </a:spcAft>
                      </a:pPr>
                      <a:r>
                        <a:rPr lang="zh-TW" sz="1300" kern="100" dirty="0">
                          <a:effectLst/>
                        </a:rPr>
                        <a:t>無論任何身分背景，兒童都享有不被歧視、被公平對待的權利。</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538476232"/>
                  </a:ext>
                </a:extLst>
              </a:tr>
              <a:tr h="606056">
                <a:tc>
                  <a:txBody>
                    <a:bodyPr/>
                    <a:lstStyle/>
                    <a:p>
                      <a:pPr algn="ctr">
                        <a:lnSpc>
                          <a:spcPts val="1800"/>
                        </a:lnSpc>
                        <a:spcBef>
                          <a:spcPts val="600"/>
                        </a:spcBef>
                        <a:spcAft>
                          <a:spcPts val="600"/>
                        </a:spcAft>
                      </a:pPr>
                      <a:r>
                        <a:rPr lang="zh-TW" sz="1300" b="1" kern="100" dirty="0">
                          <a:solidFill>
                            <a:srgbClr val="C00000"/>
                          </a:solidFill>
                          <a:effectLst/>
                        </a:rPr>
                        <a:t>生存發展權</a:t>
                      </a:r>
                      <a:endParaRPr lang="zh-TW" sz="12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solidFill>
                      <a:srgbClr val="FFFF00"/>
                    </a:solidFill>
                  </a:tcPr>
                </a:tc>
                <a:tc>
                  <a:txBody>
                    <a:bodyPr/>
                    <a:lstStyle/>
                    <a:p>
                      <a:pPr algn="just">
                        <a:lnSpc>
                          <a:spcPts val="1800"/>
                        </a:lnSpc>
                        <a:spcBef>
                          <a:spcPts val="600"/>
                        </a:spcBef>
                        <a:spcAft>
                          <a:spcPts val="600"/>
                        </a:spcAft>
                      </a:pPr>
                      <a:r>
                        <a:rPr lang="zh-TW" sz="1300" kern="100" dirty="0">
                          <a:effectLst/>
                        </a:rPr>
                        <a:t>每位兒童都擁有生命權。兒童的生存與發展權應被保障。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399140455"/>
                  </a:ext>
                </a:extLst>
              </a:tr>
              <a:tr h="555315">
                <a:tc>
                  <a:txBody>
                    <a:bodyPr/>
                    <a:lstStyle/>
                    <a:p>
                      <a:pPr marR="0" algn="ctr" rtl="0">
                        <a:lnSpc>
                          <a:spcPts val="1800"/>
                        </a:lnSpc>
                        <a:spcBef>
                          <a:spcPts val="600"/>
                        </a:spcBef>
                        <a:spcAft>
                          <a:spcPts val="600"/>
                        </a:spcAft>
                        <a:buClr>
                          <a:srgbClr val="000000"/>
                        </a:buClr>
                        <a:buFont typeface="Arial"/>
                      </a:pPr>
                      <a:r>
                        <a:rPr lang="zh-HK" altLang="en-US" sz="1300" b="1" i="0" u="none" strike="noStrike" kern="100" cap="none" dirty="0">
                          <a:solidFill>
                            <a:srgbClr val="C00000"/>
                          </a:solidFill>
                          <a:effectLst/>
                          <a:latin typeface="Arial"/>
                          <a:cs typeface="Arial"/>
                          <a:sym typeface="Arial"/>
                        </a:rPr>
                        <a:t>表達意見權</a:t>
                      </a:r>
                      <a:endParaRPr lang="zh-TW" altLang="en-US" sz="1300" b="1" i="0" u="none" strike="noStrike" kern="100" cap="none" dirty="0">
                        <a:solidFill>
                          <a:srgbClr val="C00000"/>
                        </a:solidFill>
                        <a:effectLst/>
                        <a:latin typeface="Arial"/>
                        <a:ea typeface="新細明體" panose="02020500000000000000" pitchFamily="18" charset="-120"/>
                        <a:cs typeface="Arial"/>
                        <a:sym typeface="Arial"/>
                      </a:endParaRPr>
                    </a:p>
                  </a:txBody>
                  <a:tcPr marL="68580" marR="68580" marT="0" marB="0" anchor="ctr">
                    <a:solidFill>
                      <a:srgbClr val="FFFF00"/>
                    </a:solidFill>
                  </a:tcPr>
                </a:tc>
                <a:tc>
                  <a:txBody>
                    <a:bodyPr/>
                    <a:lstStyle/>
                    <a:p>
                      <a:pPr indent="14605" algn="just">
                        <a:lnSpc>
                          <a:spcPts val="1800"/>
                        </a:lnSpc>
                        <a:spcBef>
                          <a:spcPts val="600"/>
                        </a:spcBef>
                        <a:spcAft>
                          <a:spcPts val="600"/>
                        </a:spcAft>
                      </a:pPr>
                      <a:r>
                        <a:rPr lang="zh-TW" sz="1300" kern="100" dirty="0">
                          <a:effectLst/>
                        </a:rPr>
                        <a:t>兒童對於影響自己的事物，能自由表示意見。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934228618"/>
                  </a:ext>
                </a:extLst>
              </a:tr>
              <a:tr h="561103">
                <a:tc>
                  <a:txBody>
                    <a:bodyPr/>
                    <a:lstStyle/>
                    <a:p>
                      <a:pPr marR="0" algn="ctr" rtl="0">
                        <a:lnSpc>
                          <a:spcPts val="1800"/>
                        </a:lnSpc>
                        <a:spcBef>
                          <a:spcPts val="600"/>
                        </a:spcBef>
                        <a:spcAft>
                          <a:spcPts val="600"/>
                        </a:spcAft>
                        <a:buClr>
                          <a:srgbClr val="000000"/>
                        </a:buClr>
                        <a:buFont typeface="Arial"/>
                      </a:pPr>
                      <a:r>
                        <a:rPr lang="zh-HK" altLang="en-US" sz="1300" b="1" i="0" u="none" strike="noStrike" kern="100" cap="none" dirty="0">
                          <a:solidFill>
                            <a:srgbClr val="C00000"/>
                          </a:solidFill>
                          <a:effectLst/>
                          <a:latin typeface="Arial"/>
                          <a:cs typeface="Arial"/>
                          <a:sym typeface="Arial"/>
                        </a:rPr>
                        <a:t>名譽權</a:t>
                      </a:r>
                      <a:endParaRPr lang="zh-TW" altLang="en-US" sz="1300" b="1" i="0" u="none" strike="noStrike" kern="100" cap="none" dirty="0">
                        <a:solidFill>
                          <a:srgbClr val="C00000"/>
                        </a:solidFill>
                        <a:effectLst/>
                        <a:latin typeface="Arial"/>
                        <a:ea typeface="新細明體" panose="02020500000000000000" pitchFamily="18" charset="-120"/>
                        <a:cs typeface="Arial"/>
                        <a:sym typeface="Arial"/>
                      </a:endParaRPr>
                    </a:p>
                  </a:txBody>
                  <a:tcPr marL="68580" marR="68580" marT="0" marB="0" anchor="ctr">
                    <a:solidFill>
                      <a:srgbClr val="FFFF00"/>
                    </a:solidFill>
                  </a:tcPr>
                </a:tc>
                <a:tc>
                  <a:txBody>
                    <a:bodyPr/>
                    <a:lstStyle/>
                    <a:p>
                      <a:pPr indent="14605" algn="just">
                        <a:lnSpc>
                          <a:spcPts val="1800"/>
                        </a:lnSpc>
                        <a:spcBef>
                          <a:spcPts val="600"/>
                        </a:spcBef>
                        <a:spcAft>
                          <a:spcPts val="600"/>
                        </a:spcAft>
                      </a:pPr>
                      <a:r>
                        <a:rPr lang="zh-TW" sz="1300" kern="100" dirty="0">
                          <a:effectLst/>
                        </a:rPr>
                        <a:t>兒童之名譽權應獲得保障，不受非法侵害。</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600185649"/>
                  </a:ext>
                </a:extLst>
              </a:tr>
              <a:tr h="1023509">
                <a:tc>
                  <a:txBody>
                    <a:bodyPr/>
                    <a:lstStyle/>
                    <a:p>
                      <a:pPr marR="0" algn="ctr" rtl="0">
                        <a:lnSpc>
                          <a:spcPts val="1800"/>
                        </a:lnSpc>
                        <a:spcBef>
                          <a:spcPts val="600"/>
                        </a:spcBef>
                        <a:spcAft>
                          <a:spcPts val="600"/>
                        </a:spcAft>
                        <a:buClr>
                          <a:srgbClr val="000000"/>
                        </a:buClr>
                        <a:buFont typeface="Arial"/>
                      </a:pPr>
                      <a:r>
                        <a:rPr lang="zh-TW" altLang="en-US" sz="1300" b="1" i="0" u="none" strike="noStrike" kern="100" cap="none" dirty="0">
                          <a:solidFill>
                            <a:srgbClr val="C00000"/>
                          </a:solidFill>
                          <a:effectLst/>
                          <a:latin typeface="Arial"/>
                          <a:cs typeface="Arial"/>
                          <a:sym typeface="Arial"/>
                        </a:rPr>
                        <a:t>受保護權</a:t>
                      </a:r>
                      <a:endParaRPr lang="zh-TW" altLang="en-US" sz="1300" b="1" i="0" u="none" strike="noStrike" kern="100" cap="none" dirty="0">
                        <a:solidFill>
                          <a:srgbClr val="C00000"/>
                        </a:solidFill>
                        <a:effectLst/>
                        <a:latin typeface="Arial"/>
                        <a:ea typeface="新細明體" panose="02020500000000000000" pitchFamily="18" charset="-120"/>
                        <a:cs typeface="Arial"/>
                        <a:sym typeface="Arial"/>
                      </a:endParaRPr>
                    </a:p>
                  </a:txBody>
                  <a:tcPr marL="68580" marR="68580" marT="0" marB="0" anchor="ctr">
                    <a:solidFill>
                      <a:srgbClr val="FFFF00"/>
                    </a:solidFill>
                  </a:tcPr>
                </a:tc>
                <a:tc>
                  <a:txBody>
                    <a:bodyPr/>
                    <a:lstStyle/>
                    <a:p>
                      <a:pPr algn="just">
                        <a:lnSpc>
                          <a:spcPts val="1800"/>
                        </a:lnSpc>
                        <a:spcBef>
                          <a:spcPts val="600"/>
                        </a:spcBef>
                        <a:spcAft>
                          <a:spcPts val="600"/>
                        </a:spcAft>
                      </a:pPr>
                      <a:r>
                        <a:rPr lang="zh-TW" sz="1300" kern="100" dirty="0">
                          <a:effectLst/>
                        </a:rPr>
                        <a:t>兒童應該受到保護，不受到任何形式之身心暴力、傷害或虐待，疏忽或疏失、不當對待或剝削，不被忽略照顧。</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86036791"/>
                  </a:ext>
                </a:extLst>
              </a:tr>
              <a:tr h="436599">
                <a:tc>
                  <a:txBody>
                    <a:bodyPr/>
                    <a:lstStyle/>
                    <a:p>
                      <a:pPr marR="0" algn="ctr" rtl="0">
                        <a:lnSpc>
                          <a:spcPts val="1800"/>
                        </a:lnSpc>
                        <a:spcBef>
                          <a:spcPts val="600"/>
                        </a:spcBef>
                        <a:spcAft>
                          <a:spcPts val="600"/>
                        </a:spcAft>
                        <a:buClr>
                          <a:srgbClr val="000000"/>
                        </a:buClr>
                        <a:buFont typeface="Arial"/>
                      </a:pPr>
                      <a:r>
                        <a:rPr lang="zh-TW" altLang="en-US" sz="1300" b="1" i="0" u="none" strike="noStrike" kern="100" cap="none" dirty="0">
                          <a:solidFill>
                            <a:srgbClr val="C00000"/>
                          </a:solidFill>
                          <a:effectLst/>
                          <a:latin typeface="Arial"/>
                          <a:cs typeface="Arial"/>
                          <a:sym typeface="Arial"/>
                        </a:rPr>
                        <a:t>教育權</a:t>
                      </a:r>
                      <a:endParaRPr lang="zh-TW" altLang="en-US" sz="1300" b="1" i="0" u="none" strike="noStrike" kern="100" cap="none" dirty="0">
                        <a:solidFill>
                          <a:srgbClr val="C00000"/>
                        </a:solidFill>
                        <a:effectLst/>
                        <a:latin typeface="Arial"/>
                        <a:ea typeface="新細明體" panose="02020500000000000000" pitchFamily="18" charset="-120"/>
                        <a:cs typeface="Arial"/>
                        <a:sym typeface="Arial"/>
                      </a:endParaRPr>
                    </a:p>
                  </a:txBody>
                  <a:tcPr marL="68580" marR="68580" marT="0" marB="0" anchor="ctr">
                    <a:solidFill>
                      <a:srgbClr val="FFFF00"/>
                    </a:solidFill>
                  </a:tcPr>
                </a:tc>
                <a:tc>
                  <a:txBody>
                    <a:bodyPr/>
                    <a:lstStyle/>
                    <a:p>
                      <a:pPr algn="just">
                        <a:lnSpc>
                          <a:spcPts val="1800"/>
                        </a:lnSpc>
                        <a:spcBef>
                          <a:spcPts val="600"/>
                        </a:spcBef>
                        <a:spcAft>
                          <a:spcPts val="600"/>
                        </a:spcAft>
                      </a:pPr>
                      <a:r>
                        <a:rPr lang="zh-TW" sz="1300" kern="100" dirty="0">
                          <a:effectLst/>
                        </a:rPr>
                        <a:t>兒童都有接受教育的權利。</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8947952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7"/>
          <p:cNvSpPr/>
          <p:nvPr/>
        </p:nvSpPr>
        <p:spPr>
          <a:xfrm>
            <a:off x="936910" y="3617555"/>
            <a:ext cx="1960264" cy="792088"/>
          </a:xfrm>
          <a:prstGeom prst="rect">
            <a:avLst/>
          </a:prstGeom>
          <a:solidFill>
            <a:srgbClr val="E6C069"/>
          </a:solidFill>
          <a:ln w="38100" cap="flat" cmpd="sng">
            <a:solidFill>
              <a:srgbClr val="A98C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霸凌行為</a:t>
            </a:r>
            <a:endParaRPr dirty="0"/>
          </a:p>
        </p:txBody>
      </p:sp>
      <p:sp>
        <p:nvSpPr>
          <p:cNvPr id="732" name="Google Shape;732;p17"/>
          <p:cNvSpPr/>
          <p:nvPr/>
        </p:nvSpPr>
        <p:spPr>
          <a:xfrm>
            <a:off x="6356068" y="3577510"/>
            <a:ext cx="2016224" cy="792088"/>
          </a:xfrm>
          <a:prstGeom prst="rect">
            <a:avLst/>
          </a:prstGeom>
          <a:solidFill>
            <a:srgbClr val="E28394"/>
          </a:solidFill>
          <a:ln w="38100" cap="flat" cmpd="sng">
            <a:solidFill>
              <a:srgbClr val="A65F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侵害</a:t>
            </a:r>
            <a:r>
              <a:rPr lang="zh-TW" altLang="en-US" sz="2400" b="1" dirty="0">
                <a:solidFill>
                  <a:schemeClr val="lt1"/>
                </a:solidFill>
                <a:latin typeface="Microsoft JhengHei"/>
                <a:ea typeface="Microsoft JhengHei"/>
                <a:cs typeface="Microsoft JhengHei"/>
                <a:sym typeface="Microsoft JhengHei"/>
              </a:rPr>
              <a:t>的</a:t>
            </a:r>
            <a:r>
              <a:rPr lang="zh-TW" sz="2400" b="1" dirty="0">
                <a:solidFill>
                  <a:schemeClr val="lt1"/>
                </a:solidFill>
                <a:latin typeface="Microsoft JhengHei"/>
                <a:ea typeface="Microsoft JhengHei"/>
                <a:cs typeface="Microsoft JhengHei"/>
                <a:sym typeface="Microsoft JhengHei"/>
              </a:rPr>
              <a:t>權利</a:t>
            </a:r>
            <a:endParaRPr dirty="0"/>
          </a:p>
        </p:txBody>
      </p:sp>
      <p:sp>
        <p:nvSpPr>
          <p:cNvPr id="733" name="Google Shape;733;p17"/>
          <p:cNvSpPr/>
          <p:nvPr/>
        </p:nvSpPr>
        <p:spPr>
          <a:xfrm>
            <a:off x="3563888" y="3617555"/>
            <a:ext cx="2016224" cy="792088"/>
          </a:xfrm>
          <a:prstGeom prst="rect">
            <a:avLst/>
          </a:prstGeom>
          <a:solidFill>
            <a:srgbClr val="77A2BB"/>
          </a:solidFill>
          <a:ln w="38100" cap="flat" cmpd="sng">
            <a:solidFill>
              <a:srgbClr val="567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altLang="en-US" sz="2400" b="1" dirty="0">
                <a:solidFill>
                  <a:schemeClr val="lt1"/>
                </a:solidFill>
                <a:latin typeface="Microsoft JhengHei"/>
                <a:ea typeface="Microsoft JhengHei"/>
                <a:cs typeface="Microsoft JhengHei"/>
                <a:sym typeface="Microsoft JhengHei"/>
              </a:rPr>
              <a:t>影     響</a:t>
            </a:r>
            <a:endParaRPr dirty="0"/>
          </a:p>
        </p:txBody>
      </p:sp>
      <p:sp>
        <p:nvSpPr>
          <p:cNvPr id="734" name="Google Shape;734;p17"/>
          <p:cNvSpPr txBox="1">
            <a:spLocks noGrp="1"/>
          </p:cNvSpPr>
          <p:nvPr>
            <p:ph type="title"/>
          </p:nvPr>
        </p:nvSpPr>
        <p:spPr>
          <a:xfrm>
            <a:off x="2090057" y="254571"/>
            <a:ext cx="4992914" cy="704850"/>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sz="3400" b="1" cap="none" dirty="0">
                <a:solidFill>
                  <a:srgbClr val="002060"/>
                </a:solidFill>
                <a:latin typeface="Microsoft JhengHei"/>
                <a:ea typeface="Microsoft JhengHei"/>
                <a:cs typeface="Microsoft JhengHei"/>
                <a:sym typeface="Microsoft JhengHei"/>
              </a:rPr>
              <a:t>問題討論</a:t>
            </a:r>
            <a:r>
              <a:rPr lang="en-US" altLang="zh-TW" sz="3400" b="1" cap="none" dirty="0">
                <a:solidFill>
                  <a:srgbClr val="002060"/>
                </a:solidFill>
                <a:latin typeface="Microsoft JhengHei"/>
                <a:ea typeface="Microsoft JhengHei"/>
                <a:cs typeface="Microsoft JhengHei"/>
                <a:sym typeface="Microsoft JhengHei"/>
              </a:rPr>
              <a:t>1.</a:t>
            </a:r>
            <a:endParaRPr b="1" dirty="0">
              <a:solidFill>
                <a:srgbClr val="FF0000"/>
              </a:solidFill>
              <a:latin typeface="Microsoft JhengHei"/>
              <a:ea typeface="Microsoft JhengHei"/>
              <a:cs typeface="Microsoft JhengHei"/>
              <a:sym typeface="Microsoft JhengHei"/>
            </a:endParaRPr>
          </a:p>
        </p:txBody>
      </p:sp>
      <p:sp>
        <p:nvSpPr>
          <p:cNvPr id="735" name="Google Shape;735;p17"/>
          <p:cNvSpPr txBox="1">
            <a:spLocks noGrp="1"/>
          </p:cNvSpPr>
          <p:nvPr>
            <p:ph type="body" idx="1"/>
          </p:nvPr>
        </p:nvSpPr>
        <p:spPr>
          <a:xfrm>
            <a:off x="548640" y="1851670"/>
            <a:ext cx="2446680" cy="108012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None/>
            </a:pPr>
            <a:r>
              <a:rPr lang="zh-TW" sz="2800" dirty="0">
                <a:solidFill>
                  <a:schemeClr val="dk1"/>
                </a:solidFill>
                <a:latin typeface="Microsoft JhengHei"/>
                <a:ea typeface="Microsoft JhengHei"/>
                <a:cs typeface="Microsoft JhengHei"/>
                <a:sym typeface="Microsoft JhengHei"/>
              </a:rPr>
              <a:t>罵</a:t>
            </a:r>
            <a:r>
              <a:rPr lang="zh-TW" sz="2800" u="sng" dirty="0">
                <a:solidFill>
                  <a:srgbClr val="00B050"/>
                </a:solidFill>
                <a:latin typeface="Microsoft JhengHei"/>
                <a:ea typeface="Microsoft JhengHei"/>
                <a:cs typeface="Microsoft JhengHei"/>
                <a:sym typeface="Microsoft JhengHei"/>
              </a:rPr>
              <a:t>小華</a:t>
            </a:r>
            <a:r>
              <a:rPr lang="zh-TW" altLang="en-US" sz="2800" u="sng" dirty="0">
                <a:solidFill>
                  <a:schemeClr val="dk1"/>
                </a:solidFill>
                <a:latin typeface="Microsoft JhengHei"/>
                <a:ea typeface="Microsoft JhengHei"/>
                <a:cs typeface="Microsoft JhengHei"/>
                <a:sym typeface="Microsoft JhengHei"/>
              </a:rPr>
              <a:t>是</a:t>
            </a:r>
            <a:r>
              <a:rPr lang="zh-TW" sz="2800" dirty="0">
                <a:solidFill>
                  <a:schemeClr val="dk1"/>
                </a:solidFill>
                <a:latin typeface="Microsoft JhengHei"/>
                <a:ea typeface="Microsoft JhengHei"/>
                <a:cs typeface="Microsoft JhengHei"/>
                <a:sym typeface="Microsoft JhengHei"/>
              </a:rPr>
              <a:t>「叛徒、垃圾」</a:t>
            </a:r>
            <a:endParaRPr sz="2800" dirty="0"/>
          </a:p>
        </p:txBody>
      </p:sp>
      <p:sp>
        <p:nvSpPr>
          <p:cNvPr id="736" name="Google Shape;736;p17"/>
          <p:cNvSpPr txBox="1">
            <a:spLocks noGrp="1"/>
          </p:cNvSpPr>
          <p:nvPr>
            <p:ph type="body" idx="8"/>
          </p:nvPr>
        </p:nvSpPr>
        <p:spPr>
          <a:xfrm>
            <a:off x="6228184" y="1946450"/>
            <a:ext cx="2016224" cy="108012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None/>
            </a:pPr>
            <a:r>
              <a:rPr lang="zh-TW" sz="3200" dirty="0">
                <a:solidFill>
                  <a:srgbClr val="FF0000"/>
                </a:solidFill>
                <a:latin typeface="Microsoft JhengHei"/>
                <a:ea typeface="Microsoft JhengHei"/>
                <a:cs typeface="Microsoft JhengHei"/>
                <a:sym typeface="Microsoft JhengHei"/>
              </a:rPr>
              <a:t>名譽權</a:t>
            </a:r>
            <a:endParaRPr dirty="0">
              <a:solidFill>
                <a:srgbClr val="FF0000"/>
              </a:solidFill>
            </a:endParaRPr>
          </a:p>
        </p:txBody>
      </p:sp>
      <p:sp>
        <p:nvSpPr>
          <p:cNvPr id="737" name="Google Shape;737;p17"/>
          <p:cNvSpPr txBox="1">
            <a:spLocks noGrp="1"/>
          </p:cNvSpPr>
          <p:nvPr>
            <p:ph type="body" idx="9"/>
          </p:nvPr>
        </p:nvSpPr>
        <p:spPr>
          <a:xfrm>
            <a:off x="3432831" y="1851293"/>
            <a:ext cx="2278338" cy="108012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None/>
            </a:pPr>
            <a:r>
              <a:rPr lang="zh-TW" sz="2800" dirty="0">
                <a:solidFill>
                  <a:schemeClr val="dk1"/>
                </a:solidFill>
                <a:latin typeface="Microsoft JhengHei"/>
                <a:ea typeface="Microsoft JhengHei"/>
                <a:cs typeface="Microsoft JhengHei"/>
                <a:sym typeface="Microsoft JhengHei"/>
              </a:rPr>
              <a:t>被罵讓</a:t>
            </a:r>
            <a:r>
              <a:rPr lang="zh-TW" sz="2800" u="sng" dirty="0">
                <a:solidFill>
                  <a:srgbClr val="00B050"/>
                </a:solidFill>
                <a:latin typeface="Microsoft JhengHei"/>
                <a:ea typeface="Microsoft JhengHei"/>
                <a:cs typeface="Microsoft JhengHei"/>
                <a:sym typeface="Microsoft JhengHei"/>
              </a:rPr>
              <a:t>小華</a:t>
            </a:r>
            <a:r>
              <a:rPr lang="zh-TW" sz="2800" dirty="0">
                <a:solidFill>
                  <a:schemeClr val="dk1"/>
                </a:solidFill>
                <a:latin typeface="Microsoft JhengHei"/>
                <a:ea typeface="Microsoft JhengHei"/>
                <a:cs typeface="Microsoft JhengHei"/>
                <a:sym typeface="Microsoft JhengHei"/>
              </a:rPr>
              <a:t>自尊心受傷</a:t>
            </a:r>
            <a:endParaRPr sz="28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6" name="Google Shape;746;p18"/>
          <p:cNvSpPr txBox="1">
            <a:spLocks noGrp="1"/>
          </p:cNvSpPr>
          <p:nvPr>
            <p:ph type="title"/>
          </p:nvPr>
        </p:nvSpPr>
        <p:spPr>
          <a:xfrm>
            <a:off x="2811785" y="254571"/>
            <a:ext cx="3416399" cy="704850"/>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sz="3400" b="1" cap="none" dirty="0">
                <a:solidFill>
                  <a:srgbClr val="002060"/>
                </a:solidFill>
                <a:latin typeface="Microsoft JhengHei"/>
                <a:ea typeface="Microsoft JhengHei"/>
                <a:cs typeface="Microsoft JhengHei"/>
                <a:sym typeface="Microsoft JhengHei"/>
              </a:rPr>
              <a:t>問題討論</a:t>
            </a:r>
            <a:r>
              <a:rPr lang="en-US" altLang="zh-TW" sz="3400" b="1" cap="none" dirty="0">
                <a:solidFill>
                  <a:srgbClr val="002060"/>
                </a:solidFill>
                <a:latin typeface="Microsoft JhengHei"/>
                <a:ea typeface="Microsoft JhengHei"/>
                <a:cs typeface="Microsoft JhengHei"/>
                <a:sym typeface="Microsoft JhengHei"/>
              </a:rPr>
              <a:t>2.</a:t>
            </a:r>
            <a:endParaRPr b="1" dirty="0">
              <a:solidFill>
                <a:srgbClr val="FF0000"/>
              </a:solidFill>
              <a:latin typeface="Microsoft JhengHei"/>
              <a:ea typeface="Microsoft JhengHei"/>
              <a:cs typeface="Microsoft JhengHei"/>
              <a:sym typeface="Microsoft JhengHei"/>
            </a:endParaRPr>
          </a:p>
        </p:txBody>
      </p:sp>
      <p:sp>
        <p:nvSpPr>
          <p:cNvPr id="747" name="Google Shape;747;p18"/>
          <p:cNvSpPr txBox="1">
            <a:spLocks noGrp="1"/>
          </p:cNvSpPr>
          <p:nvPr>
            <p:ph type="body" idx="1"/>
          </p:nvPr>
        </p:nvSpPr>
        <p:spPr>
          <a:xfrm>
            <a:off x="900076" y="1648809"/>
            <a:ext cx="2016224" cy="1485841"/>
          </a:xfrm>
          <a:prstGeom prst="rect">
            <a:avLst/>
          </a:prstGeom>
          <a:noFill/>
          <a:ln>
            <a:noFill/>
          </a:ln>
        </p:spPr>
        <p:txBody>
          <a:bodyPr spcFirstLastPara="1" wrap="square" lIns="91425" tIns="45700" rIns="91425" bIns="45700" anchor="ctr" anchorCtr="1">
            <a:noAutofit/>
          </a:bodyPr>
          <a:lstStyle/>
          <a:p>
            <a:pPr marL="0" lvl="0" indent="0" algn="just">
              <a:lnSpc>
                <a:spcPct val="100000"/>
              </a:lnSpc>
              <a:spcBef>
                <a:spcPts val="0"/>
              </a:spcBef>
            </a:pPr>
            <a:r>
              <a:rPr lang="zh-TW" altLang="en-US" sz="2800" dirty="0">
                <a:solidFill>
                  <a:srgbClr val="191B0E"/>
                </a:solidFill>
                <a:latin typeface="微軟正黑體" panose="020B0604030504040204" pitchFamily="34" charset="-120"/>
                <a:ea typeface="微軟正黑體" panose="020B0604030504040204" pitchFamily="34" charset="-120"/>
              </a:rPr>
              <a:t>阻止</a:t>
            </a:r>
            <a:r>
              <a:rPr lang="zh-TW" altLang="en-US" sz="2800" u="sng" dirty="0">
                <a:solidFill>
                  <a:srgbClr val="4BB405"/>
                </a:solidFill>
                <a:latin typeface="微軟正黑體" panose="020B0604030504040204" pitchFamily="34" charset="-120"/>
                <a:ea typeface="微軟正黑體" panose="020B0604030504040204" pitchFamily="34" charset="-120"/>
              </a:rPr>
              <a:t>小華</a:t>
            </a:r>
            <a:r>
              <a:rPr lang="zh-TW" altLang="en-US" sz="2800" dirty="0">
                <a:solidFill>
                  <a:srgbClr val="191B0E"/>
                </a:solidFill>
                <a:latin typeface="微軟正黑體" panose="020B0604030504040204" pitchFamily="34" charset="-120"/>
                <a:ea typeface="微軟正黑體" panose="020B0604030504040204" pitchFamily="34" charset="-120"/>
              </a:rPr>
              <a:t>在群組中解釋， </a:t>
            </a:r>
            <a:r>
              <a:rPr lang="zh-TW" altLang="en-US" sz="2800" dirty="0">
                <a:solidFill>
                  <a:schemeClr val="dk1"/>
                </a:solidFill>
                <a:latin typeface="Microsoft JhengHei"/>
                <a:ea typeface="Microsoft JhengHei"/>
                <a:cs typeface="Microsoft JhengHei"/>
                <a:sym typeface="Microsoft JhengHei"/>
              </a:rPr>
              <a:t>逼他</a:t>
            </a:r>
            <a:r>
              <a:rPr lang="zh-TW" sz="2800" dirty="0">
                <a:solidFill>
                  <a:schemeClr val="dk1"/>
                </a:solidFill>
                <a:latin typeface="Microsoft JhengHei"/>
                <a:ea typeface="Microsoft JhengHei"/>
                <a:cs typeface="Microsoft JhengHei"/>
                <a:sym typeface="Microsoft JhengHei"/>
              </a:rPr>
              <a:t>退出。</a:t>
            </a:r>
            <a:endParaRPr dirty="0"/>
          </a:p>
        </p:txBody>
      </p:sp>
      <p:sp>
        <p:nvSpPr>
          <p:cNvPr id="748" name="Google Shape;748;p18"/>
          <p:cNvSpPr txBox="1">
            <a:spLocks noGrp="1"/>
          </p:cNvSpPr>
          <p:nvPr>
            <p:ph type="body" idx="8"/>
          </p:nvPr>
        </p:nvSpPr>
        <p:spPr>
          <a:xfrm>
            <a:off x="6121528" y="1851669"/>
            <a:ext cx="2454112" cy="108012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None/>
            </a:pPr>
            <a:r>
              <a:rPr lang="zh-TW" sz="3200" dirty="0">
                <a:solidFill>
                  <a:srgbClr val="FF0000"/>
                </a:solidFill>
                <a:latin typeface="Microsoft JhengHei"/>
                <a:ea typeface="Microsoft JhengHei"/>
                <a:cs typeface="Microsoft JhengHei"/>
                <a:sym typeface="Microsoft JhengHei"/>
              </a:rPr>
              <a:t>表達意見權</a:t>
            </a:r>
            <a:endParaRPr sz="3200" dirty="0">
              <a:solidFill>
                <a:srgbClr val="FF0000"/>
              </a:solidFill>
            </a:endParaRPr>
          </a:p>
        </p:txBody>
      </p:sp>
      <p:sp>
        <p:nvSpPr>
          <p:cNvPr id="749" name="Google Shape;749;p18"/>
          <p:cNvSpPr txBox="1">
            <a:spLocks noGrp="1"/>
          </p:cNvSpPr>
          <p:nvPr>
            <p:ph type="body" idx="9"/>
          </p:nvPr>
        </p:nvSpPr>
        <p:spPr>
          <a:xfrm>
            <a:off x="3630133" y="1833412"/>
            <a:ext cx="2016224" cy="1080120"/>
          </a:xfrm>
          <a:prstGeom prst="rect">
            <a:avLst/>
          </a:prstGeom>
          <a:noFill/>
          <a:ln>
            <a:noFill/>
          </a:ln>
        </p:spPr>
        <p:txBody>
          <a:bodyPr spcFirstLastPara="1" wrap="square" lIns="91425" tIns="45700" rIns="91425" bIns="45700" anchor="ctr" anchorCtr="1">
            <a:noAutofit/>
          </a:bodyPr>
          <a:lstStyle/>
          <a:p>
            <a:pPr marL="0" lvl="0" indent="0" algn="just" rtl="0">
              <a:lnSpc>
                <a:spcPct val="100000"/>
              </a:lnSpc>
              <a:spcBef>
                <a:spcPts val="0"/>
              </a:spcBef>
              <a:spcAft>
                <a:spcPts val="0"/>
              </a:spcAft>
              <a:buNone/>
            </a:pPr>
            <a:r>
              <a:rPr lang="zh-TW" sz="2800" dirty="0">
                <a:solidFill>
                  <a:schemeClr val="dk1"/>
                </a:solidFill>
                <a:latin typeface="Microsoft JhengHei"/>
                <a:ea typeface="Microsoft JhengHei"/>
                <a:cs typeface="Microsoft JhengHei"/>
                <a:sym typeface="Microsoft JhengHei"/>
              </a:rPr>
              <a:t>不能在群組裡發表意見</a:t>
            </a:r>
            <a:endParaRPr dirty="0"/>
          </a:p>
        </p:txBody>
      </p:sp>
      <p:sp>
        <p:nvSpPr>
          <p:cNvPr id="9" name="Google Shape;733;p17">
            <a:extLst>
              <a:ext uri="{FF2B5EF4-FFF2-40B4-BE49-F238E27FC236}">
                <a16:creationId xmlns:a16="http://schemas.microsoft.com/office/drawing/2014/main" id="{FB9B72FF-B7CD-488B-AC50-B66983C1E3C6}"/>
              </a:ext>
            </a:extLst>
          </p:cNvPr>
          <p:cNvSpPr/>
          <p:nvPr/>
        </p:nvSpPr>
        <p:spPr>
          <a:xfrm>
            <a:off x="3563888" y="3617555"/>
            <a:ext cx="2016224" cy="792088"/>
          </a:xfrm>
          <a:prstGeom prst="rect">
            <a:avLst/>
          </a:prstGeom>
          <a:solidFill>
            <a:srgbClr val="77A2BB"/>
          </a:solidFill>
          <a:ln w="38100" cap="flat" cmpd="sng">
            <a:solidFill>
              <a:srgbClr val="567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altLang="en-US" sz="2400" b="1" dirty="0">
                <a:solidFill>
                  <a:schemeClr val="lt1"/>
                </a:solidFill>
                <a:latin typeface="Microsoft JhengHei"/>
                <a:ea typeface="Microsoft JhengHei"/>
                <a:cs typeface="Microsoft JhengHei"/>
                <a:sym typeface="Microsoft JhengHei"/>
              </a:rPr>
              <a:t>影     響</a:t>
            </a:r>
            <a:endParaRPr dirty="0"/>
          </a:p>
        </p:txBody>
      </p:sp>
      <p:sp>
        <p:nvSpPr>
          <p:cNvPr id="10" name="Google Shape;732;p17">
            <a:extLst>
              <a:ext uri="{FF2B5EF4-FFF2-40B4-BE49-F238E27FC236}">
                <a16:creationId xmlns:a16="http://schemas.microsoft.com/office/drawing/2014/main" id="{67EA3F87-EA28-46EF-8AA0-0B8193E5107A}"/>
              </a:ext>
            </a:extLst>
          </p:cNvPr>
          <p:cNvSpPr/>
          <p:nvPr/>
        </p:nvSpPr>
        <p:spPr>
          <a:xfrm>
            <a:off x="6356068" y="3577510"/>
            <a:ext cx="2016224" cy="792088"/>
          </a:xfrm>
          <a:prstGeom prst="rect">
            <a:avLst/>
          </a:prstGeom>
          <a:solidFill>
            <a:srgbClr val="E28394"/>
          </a:solidFill>
          <a:ln w="38100" cap="flat" cmpd="sng">
            <a:solidFill>
              <a:srgbClr val="A65F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侵害</a:t>
            </a:r>
            <a:r>
              <a:rPr lang="zh-TW" altLang="en-US" sz="2400" b="1" dirty="0">
                <a:solidFill>
                  <a:schemeClr val="lt1"/>
                </a:solidFill>
                <a:latin typeface="Microsoft JhengHei"/>
                <a:ea typeface="Microsoft JhengHei"/>
                <a:cs typeface="Microsoft JhengHei"/>
                <a:sym typeface="Microsoft JhengHei"/>
              </a:rPr>
              <a:t>的</a:t>
            </a:r>
            <a:r>
              <a:rPr lang="zh-TW" sz="2400" b="1" dirty="0">
                <a:solidFill>
                  <a:schemeClr val="lt1"/>
                </a:solidFill>
                <a:latin typeface="Microsoft JhengHei"/>
                <a:ea typeface="Microsoft JhengHei"/>
                <a:cs typeface="Microsoft JhengHei"/>
                <a:sym typeface="Microsoft JhengHei"/>
              </a:rPr>
              <a:t>權利</a:t>
            </a:r>
            <a:endParaRPr dirty="0"/>
          </a:p>
        </p:txBody>
      </p:sp>
      <p:sp>
        <p:nvSpPr>
          <p:cNvPr id="11" name="Google Shape;731;p17">
            <a:extLst>
              <a:ext uri="{FF2B5EF4-FFF2-40B4-BE49-F238E27FC236}">
                <a16:creationId xmlns:a16="http://schemas.microsoft.com/office/drawing/2014/main" id="{2B56C7A2-5A4E-4CC8-81A2-62F0B686109A}"/>
              </a:ext>
            </a:extLst>
          </p:cNvPr>
          <p:cNvSpPr/>
          <p:nvPr/>
        </p:nvSpPr>
        <p:spPr>
          <a:xfrm>
            <a:off x="936910" y="3617555"/>
            <a:ext cx="1960264" cy="792088"/>
          </a:xfrm>
          <a:prstGeom prst="rect">
            <a:avLst/>
          </a:prstGeom>
          <a:solidFill>
            <a:srgbClr val="E6C069"/>
          </a:solidFill>
          <a:ln w="38100" cap="flat" cmpd="sng">
            <a:solidFill>
              <a:srgbClr val="A98C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霸凌行為</a:t>
            </a:r>
            <a:endParaRPr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9" name="Google Shape;759;p19"/>
          <p:cNvSpPr txBox="1">
            <a:spLocks noGrp="1"/>
          </p:cNvSpPr>
          <p:nvPr>
            <p:ph type="body" idx="1"/>
          </p:nvPr>
        </p:nvSpPr>
        <p:spPr>
          <a:xfrm>
            <a:off x="727386" y="1545751"/>
            <a:ext cx="2169788" cy="1639304"/>
          </a:xfrm>
          <a:prstGeom prst="rect">
            <a:avLst/>
          </a:prstGeom>
          <a:noFill/>
          <a:ln>
            <a:noFill/>
          </a:ln>
        </p:spPr>
        <p:txBody>
          <a:bodyPr spcFirstLastPara="1" wrap="square" lIns="91425" tIns="45700" rIns="91425" bIns="45700" anchor="ctr" anchorCtr="1">
            <a:noAutofit/>
          </a:bodyPr>
          <a:lstStyle/>
          <a:p>
            <a:pPr marL="0" lvl="0" indent="0" algn="just">
              <a:lnSpc>
                <a:spcPct val="100000"/>
              </a:lnSpc>
              <a:spcBef>
                <a:spcPts val="0"/>
              </a:spcBef>
            </a:pPr>
            <a:r>
              <a:rPr lang="zh-TW" altLang="en-US" sz="2800" dirty="0">
                <a:solidFill>
                  <a:srgbClr val="191B0E"/>
                </a:solidFill>
                <a:latin typeface="Microsoft JhengHei"/>
                <a:ea typeface="Microsoft JhengHei"/>
                <a:cs typeface="Microsoft JhengHei"/>
                <a:sym typeface="Microsoft JhengHei"/>
              </a:rPr>
              <a:t>被罵，</a:t>
            </a:r>
            <a:r>
              <a:rPr lang="zh-TW" altLang="zh-TW" sz="2800" dirty="0">
                <a:solidFill>
                  <a:srgbClr val="191B0E"/>
                </a:solidFill>
                <a:latin typeface="Microsoft JhengHei"/>
                <a:ea typeface="Microsoft JhengHei"/>
                <a:cs typeface="Microsoft JhengHei"/>
                <a:sym typeface="Microsoft JhengHei"/>
              </a:rPr>
              <a:t>被迫退出群組，東西會不見</a:t>
            </a:r>
            <a:endParaRPr sz="2800" dirty="0"/>
          </a:p>
        </p:txBody>
      </p:sp>
      <p:sp>
        <p:nvSpPr>
          <p:cNvPr id="760" name="Google Shape;760;p19"/>
          <p:cNvSpPr txBox="1">
            <a:spLocks noGrp="1"/>
          </p:cNvSpPr>
          <p:nvPr>
            <p:ph type="body" idx="8"/>
          </p:nvPr>
        </p:nvSpPr>
        <p:spPr>
          <a:xfrm>
            <a:off x="6195102" y="1825343"/>
            <a:ext cx="2290004" cy="108012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None/>
            </a:pPr>
            <a:r>
              <a:rPr lang="zh-TW" sz="3200" dirty="0">
                <a:solidFill>
                  <a:srgbClr val="FF0000"/>
                </a:solidFill>
                <a:latin typeface="Microsoft JhengHei"/>
                <a:ea typeface="Microsoft JhengHei"/>
                <a:cs typeface="Microsoft JhengHei"/>
                <a:sym typeface="Microsoft JhengHei"/>
              </a:rPr>
              <a:t>教育權</a:t>
            </a:r>
            <a:r>
              <a:rPr lang="zh-TW" altLang="en-US" sz="3200" dirty="0">
                <a:solidFill>
                  <a:srgbClr val="FF0000"/>
                </a:solidFill>
                <a:latin typeface="Microsoft JhengHei"/>
                <a:ea typeface="Microsoft JhengHei"/>
                <a:cs typeface="Microsoft JhengHei"/>
                <a:sym typeface="Microsoft JhengHei"/>
              </a:rPr>
              <a:t>、</a:t>
            </a:r>
            <a:endParaRPr sz="3200" dirty="0">
              <a:solidFill>
                <a:srgbClr val="FF0000"/>
              </a:solidFill>
              <a:latin typeface="Microsoft JhengHei"/>
              <a:ea typeface="Microsoft JhengHei"/>
              <a:cs typeface="Microsoft JhengHei"/>
              <a:sym typeface="Microsoft JhengHei"/>
            </a:endParaRPr>
          </a:p>
          <a:p>
            <a:pPr marL="0" lvl="0" indent="0" algn="ctr" rtl="0">
              <a:lnSpc>
                <a:spcPct val="100000"/>
              </a:lnSpc>
              <a:spcBef>
                <a:spcPts val="0"/>
              </a:spcBef>
              <a:spcAft>
                <a:spcPts val="0"/>
              </a:spcAft>
              <a:buNone/>
            </a:pPr>
            <a:r>
              <a:rPr lang="zh-TW" sz="3200" dirty="0">
                <a:solidFill>
                  <a:srgbClr val="FF0000"/>
                </a:solidFill>
                <a:latin typeface="Microsoft JhengHei"/>
                <a:ea typeface="Microsoft JhengHei"/>
                <a:cs typeface="Microsoft JhengHei"/>
                <a:sym typeface="Microsoft JhengHei"/>
              </a:rPr>
              <a:t>生存發展權</a:t>
            </a:r>
            <a:endParaRPr sz="3200" dirty="0">
              <a:solidFill>
                <a:srgbClr val="FF0000"/>
              </a:solidFill>
            </a:endParaRPr>
          </a:p>
        </p:txBody>
      </p:sp>
      <p:sp>
        <p:nvSpPr>
          <p:cNvPr id="761" name="Google Shape;761;p19"/>
          <p:cNvSpPr txBox="1">
            <a:spLocks noGrp="1"/>
          </p:cNvSpPr>
          <p:nvPr>
            <p:ph type="body" idx="9"/>
          </p:nvPr>
        </p:nvSpPr>
        <p:spPr>
          <a:xfrm>
            <a:off x="3563888" y="1739986"/>
            <a:ext cx="2362011" cy="1250834"/>
          </a:xfrm>
          <a:prstGeom prst="rect">
            <a:avLst/>
          </a:prstGeom>
          <a:noFill/>
          <a:ln>
            <a:noFill/>
          </a:ln>
        </p:spPr>
        <p:txBody>
          <a:bodyPr spcFirstLastPara="1" wrap="square" lIns="91425" tIns="45700" rIns="91425" bIns="45700" anchor="ctr" anchorCtr="1">
            <a:noAutofit/>
          </a:bodyPr>
          <a:lstStyle/>
          <a:p>
            <a:pPr marL="0" lvl="0" indent="0" algn="just">
              <a:lnSpc>
                <a:spcPct val="100000"/>
              </a:lnSpc>
              <a:spcBef>
                <a:spcPts val="0"/>
              </a:spcBef>
            </a:pPr>
            <a:r>
              <a:rPr lang="zh-TW" altLang="zh-TW" sz="2800" dirty="0">
                <a:solidFill>
                  <a:srgbClr val="191B0E"/>
                </a:solidFill>
                <a:latin typeface="Microsoft JhengHei"/>
                <a:ea typeface="Microsoft JhengHei"/>
                <a:cs typeface="Microsoft JhengHei"/>
                <a:sym typeface="Microsoft JhengHei"/>
              </a:rPr>
              <a:t>不想上學</a:t>
            </a:r>
            <a:r>
              <a:rPr lang="zh-TW" altLang="en-US" sz="2800" dirty="0">
                <a:solidFill>
                  <a:schemeClr val="dk1"/>
                </a:solidFill>
                <a:latin typeface="Microsoft JhengHei"/>
                <a:ea typeface="Microsoft JhengHei"/>
                <a:cs typeface="Microsoft JhengHei"/>
                <a:sym typeface="Microsoft JhengHei"/>
              </a:rPr>
              <a:t>，</a:t>
            </a:r>
            <a:r>
              <a:rPr lang="zh-TW" sz="2800" dirty="0">
                <a:solidFill>
                  <a:schemeClr val="dk1"/>
                </a:solidFill>
                <a:latin typeface="Microsoft JhengHei"/>
                <a:ea typeface="Microsoft JhengHei"/>
                <a:cs typeface="Microsoft JhengHei"/>
                <a:sym typeface="Microsoft JhengHei"/>
              </a:rPr>
              <a:t>不能好好受教育，發展興趣</a:t>
            </a:r>
            <a:endParaRPr sz="2800" dirty="0"/>
          </a:p>
        </p:txBody>
      </p:sp>
      <p:sp>
        <p:nvSpPr>
          <p:cNvPr id="11" name="Google Shape;746;p18">
            <a:extLst>
              <a:ext uri="{FF2B5EF4-FFF2-40B4-BE49-F238E27FC236}">
                <a16:creationId xmlns:a16="http://schemas.microsoft.com/office/drawing/2014/main" id="{53745C7D-EBF6-4672-8999-E14FA45E847B}"/>
              </a:ext>
            </a:extLst>
          </p:cNvPr>
          <p:cNvSpPr txBox="1">
            <a:spLocks noGrp="1"/>
          </p:cNvSpPr>
          <p:nvPr>
            <p:ph type="title"/>
          </p:nvPr>
        </p:nvSpPr>
        <p:spPr>
          <a:xfrm>
            <a:off x="2811785" y="254571"/>
            <a:ext cx="3416399" cy="704850"/>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sz="3400" b="1" cap="none" dirty="0">
                <a:solidFill>
                  <a:srgbClr val="002060"/>
                </a:solidFill>
                <a:latin typeface="Microsoft JhengHei"/>
                <a:ea typeface="Microsoft JhengHei"/>
                <a:cs typeface="Microsoft JhengHei"/>
                <a:sym typeface="Microsoft JhengHei"/>
              </a:rPr>
              <a:t>問題討論</a:t>
            </a:r>
            <a:r>
              <a:rPr lang="en-US" altLang="zh-TW" sz="3400" b="1" cap="none" dirty="0">
                <a:solidFill>
                  <a:srgbClr val="002060"/>
                </a:solidFill>
                <a:latin typeface="Microsoft JhengHei"/>
                <a:ea typeface="Microsoft JhengHei"/>
                <a:cs typeface="Microsoft JhengHei"/>
                <a:sym typeface="Microsoft JhengHei"/>
              </a:rPr>
              <a:t>3.</a:t>
            </a:r>
            <a:endParaRPr b="1" dirty="0">
              <a:solidFill>
                <a:srgbClr val="002060"/>
              </a:solidFill>
              <a:latin typeface="Microsoft JhengHei"/>
              <a:ea typeface="Microsoft JhengHei"/>
              <a:cs typeface="Microsoft JhengHei"/>
              <a:sym typeface="Microsoft JhengHei"/>
            </a:endParaRPr>
          </a:p>
        </p:txBody>
      </p:sp>
      <p:sp>
        <p:nvSpPr>
          <p:cNvPr id="13" name="Google Shape;733;p17">
            <a:extLst>
              <a:ext uri="{FF2B5EF4-FFF2-40B4-BE49-F238E27FC236}">
                <a16:creationId xmlns:a16="http://schemas.microsoft.com/office/drawing/2014/main" id="{68B2D89C-C392-4D0F-BF54-DA9C7AC526BA}"/>
              </a:ext>
            </a:extLst>
          </p:cNvPr>
          <p:cNvSpPr/>
          <p:nvPr/>
        </p:nvSpPr>
        <p:spPr>
          <a:xfrm>
            <a:off x="3563888" y="3617555"/>
            <a:ext cx="2016224" cy="792088"/>
          </a:xfrm>
          <a:prstGeom prst="rect">
            <a:avLst/>
          </a:prstGeom>
          <a:solidFill>
            <a:srgbClr val="77A2BB"/>
          </a:solidFill>
          <a:ln w="38100" cap="flat" cmpd="sng">
            <a:solidFill>
              <a:srgbClr val="5676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altLang="en-US" sz="2400" b="1" dirty="0">
                <a:solidFill>
                  <a:schemeClr val="lt1"/>
                </a:solidFill>
                <a:latin typeface="Microsoft JhengHei"/>
                <a:ea typeface="Microsoft JhengHei"/>
                <a:cs typeface="Microsoft JhengHei"/>
                <a:sym typeface="Microsoft JhengHei"/>
              </a:rPr>
              <a:t>影     響</a:t>
            </a:r>
            <a:endParaRPr dirty="0"/>
          </a:p>
        </p:txBody>
      </p:sp>
      <p:sp>
        <p:nvSpPr>
          <p:cNvPr id="14" name="Google Shape;732;p17">
            <a:extLst>
              <a:ext uri="{FF2B5EF4-FFF2-40B4-BE49-F238E27FC236}">
                <a16:creationId xmlns:a16="http://schemas.microsoft.com/office/drawing/2014/main" id="{7DF75FFE-E66A-41F4-9686-CC8D903D3DB8}"/>
              </a:ext>
            </a:extLst>
          </p:cNvPr>
          <p:cNvSpPr/>
          <p:nvPr/>
        </p:nvSpPr>
        <p:spPr>
          <a:xfrm>
            <a:off x="6356068" y="3577510"/>
            <a:ext cx="2016224" cy="792088"/>
          </a:xfrm>
          <a:prstGeom prst="rect">
            <a:avLst/>
          </a:prstGeom>
          <a:solidFill>
            <a:srgbClr val="E28394"/>
          </a:solidFill>
          <a:ln w="38100" cap="flat" cmpd="sng">
            <a:solidFill>
              <a:srgbClr val="A65F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侵害</a:t>
            </a:r>
            <a:r>
              <a:rPr lang="zh-TW" altLang="en-US" sz="2400" b="1" dirty="0">
                <a:solidFill>
                  <a:schemeClr val="lt1"/>
                </a:solidFill>
                <a:latin typeface="Microsoft JhengHei"/>
                <a:ea typeface="Microsoft JhengHei"/>
                <a:cs typeface="Microsoft JhengHei"/>
                <a:sym typeface="Microsoft JhengHei"/>
              </a:rPr>
              <a:t>的</a:t>
            </a:r>
            <a:r>
              <a:rPr lang="zh-TW" sz="2400" b="1" dirty="0">
                <a:solidFill>
                  <a:schemeClr val="lt1"/>
                </a:solidFill>
                <a:latin typeface="Microsoft JhengHei"/>
                <a:ea typeface="Microsoft JhengHei"/>
                <a:cs typeface="Microsoft JhengHei"/>
                <a:sym typeface="Microsoft JhengHei"/>
              </a:rPr>
              <a:t>權利</a:t>
            </a:r>
            <a:endParaRPr dirty="0"/>
          </a:p>
        </p:txBody>
      </p:sp>
      <p:sp>
        <p:nvSpPr>
          <p:cNvPr id="15" name="Google Shape;731;p17">
            <a:extLst>
              <a:ext uri="{FF2B5EF4-FFF2-40B4-BE49-F238E27FC236}">
                <a16:creationId xmlns:a16="http://schemas.microsoft.com/office/drawing/2014/main" id="{62D0F728-D992-4813-BD38-05398FDAD533}"/>
              </a:ext>
            </a:extLst>
          </p:cNvPr>
          <p:cNvSpPr/>
          <p:nvPr/>
        </p:nvSpPr>
        <p:spPr>
          <a:xfrm>
            <a:off x="936910" y="3617555"/>
            <a:ext cx="1960264" cy="792088"/>
          </a:xfrm>
          <a:prstGeom prst="rect">
            <a:avLst/>
          </a:prstGeom>
          <a:solidFill>
            <a:srgbClr val="E6C069"/>
          </a:solidFill>
          <a:ln w="38100" cap="flat" cmpd="sng">
            <a:solidFill>
              <a:srgbClr val="A98C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2400" b="1" dirty="0">
                <a:solidFill>
                  <a:schemeClr val="lt1"/>
                </a:solidFill>
                <a:latin typeface="Microsoft JhengHei"/>
                <a:ea typeface="Microsoft JhengHei"/>
                <a:cs typeface="Microsoft JhengHei"/>
                <a:sym typeface="Microsoft JhengHei"/>
              </a:rPr>
              <a:t>霸凌行為</a:t>
            </a:r>
            <a:endParaRPr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20"/>
          <p:cNvSpPr txBox="1">
            <a:spLocks noGrp="1"/>
          </p:cNvSpPr>
          <p:nvPr>
            <p:ph type="body" idx="4294967295"/>
          </p:nvPr>
        </p:nvSpPr>
        <p:spPr>
          <a:xfrm>
            <a:off x="1115616" y="626087"/>
            <a:ext cx="6912768" cy="259518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3600"/>
              <a:buNone/>
            </a:pPr>
            <a:r>
              <a:rPr lang="zh-TW" sz="3600" dirty="0">
                <a:latin typeface="Microsoft JhengHei"/>
                <a:ea typeface="Microsoft JhengHei"/>
                <a:cs typeface="Microsoft JhengHei"/>
                <a:sym typeface="Microsoft JhengHei"/>
              </a:rPr>
              <a:t>經過剛剛的討論，我們知道</a:t>
            </a:r>
            <a:r>
              <a:rPr lang="zh-TW" sz="3600" b="1" u="sng" dirty="0">
                <a:solidFill>
                  <a:srgbClr val="33CC33"/>
                </a:solidFill>
                <a:latin typeface="Microsoft JhengHei"/>
                <a:ea typeface="Microsoft JhengHei"/>
                <a:cs typeface="Microsoft JhengHei"/>
                <a:sym typeface="Microsoft JhengHei"/>
              </a:rPr>
              <a:t>小華</a:t>
            </a:r>
            <a:r>
              <a:rPr lang="zh-TW" sz="3600" dirty="0">
                <a:latin typeface="Microsoft JhengHei"/>
                <a:ea typeface="Microsoft JhengHei"/>
                <a:cs typeface="Microsoft JhengHei"/>
                <a:sym typeface="Microsoft JhengHei"/>
              </a:rPr>
              <a:t>的權利被侵害了，而這樣的結局並不是對</a:t>
            </a:r>
            <a:r>
              <a:rPr lang="zh-TW" sz="3600" b="1" u="sng" dirty="0">
                <a:solidFill>
                  <a:srgbClr val="33CC33"/>
                </a:solidFill>
                <a:latin typeface="Microsoft JhengHei"/>
                <a:ea typeface="Microsoft JhengHei"/>
                <a:cs typeface="Microsoft JhengHei"/>
                <a:sym typeface="Microsoft JhengHei"/>
              </a:rPr>
              <a:t>小華</a:t>
            </a:r>
            <a:r>
              <a:rPr lang="zh-TW" sz="3600" dirty="0">
                <a:latin typeface="Microsoft JhengHei"/>
                <a:ea typeface="Microsoft JhengHei"/>
                <a:cs typeface="Microsoft JhengHei"/>
                <a:sym typeface="Microsoft JhengHei"/>
              </a:rPr>
              <a:t>、</a:t>
            </a:r>
            <a:r>
              <a:rPr lang="zh-TW" sz="3600" b="1" u="sng" dirty="0">
                <a:solidFill>
                  <a:srgbClr val="0099FF"/>
                </a:solidFill>
                <a:latin typeface="Microsoft JhengHei"/>
                <a:ea typeface="Microsoft JhengHei"/>
                <a:cs typeface="Microsoft JhengHei"/>
                <a:sym typeface="Microsoft JhengHei"/>
              </a:rPr>
              <a:t>小明</a:t>
            </a:r>
            <a:r>
              <a:rPr lang="zh-TW" sz="3600" dirty="0">
                <a:latin typeface="Microsoft JhengHei"/>
                <a:ea typeface="Microsoft JhengHei"/>
                <a:cs typeface="Microsoft JhengHei"/>
                <a:sym typeface="Microsoft JhengHei"/>
              </a:rPr>
              <a:t>最好的結局。</a:t>
            </a:r>
            <a:endParaRPr sz="3600" dirty="0">
              <a:latin typeface="Microsoft JhengHei"/>
              <a:ea typeface="Microsoft JhengHei"/>
              <a:cs typeface="Microsoft JhengHei"/>
              <a:sym typeface="Microsoft JhengHei"/>
            </a:endParaRPr>
          </a:p>
          <a:p>
            <a:pPr marL="0" lvl="0" indent="0" algn="just" rtl="0">
              <a:lnSpc>
                <a:spcPct val="130000"/>
              </a:lnSpc>
              <a:spcBef>
                <a:spcPts val="1200"/>
              </a:spcBef>
              <a:spcAft>
                <a:spcPts val="0"/>
              </a:spcAft>
              <a:buClr>
                <a:schemeClr val="dk1"/>
              </a:buClr>
              <a:buSzPts val="3600"/>
              <a:buNone/>
            </a:pPr>
            <a:r>
              <a:rPr lang="zh-TW" sz="3600" dirty="0">
                <a:latin typeface="Microsoft JhengHei"/>
                <a:ea typeface="Microsoft JhengHei"/>
                <a:cs typeface="Microsoft JhengHei"/>
                <a:sym typeface="Microsoft JhengHei"/>
              </a:rPr>
              <a:t>怎樣才是最好的結局呢？</a:t>
            </a:r>
            <a:endParaRPr sz="3600" dirty="0">
              <a:latin typeface="Microsoft JhengHei"/>
              <a:ea typeface="Microsoft JhengHei"/>
              <a:cs typeface="Microsoft JhengHei"/>
              <a:sym typeface="Microsoft JhengHei"/>
            </a:endParaRPr>
          </a:p>
        </p:txBody>
      </p:sp>
      <p:sp>
        <p:nvSpPr>
          <p:cNvPr id="768" name="Google Shape;768;p20"/>
          <p:cNvSpPr/>
          <p:nvPr/>
        </p:nvSpPr>
        <p:spPr>
          <a:xfrm>
            <a:off x="1178678" y="3336693"/>
            <a:ext cx="4524960" cy="1262140"/>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94000"/>
              </a:lnSpc>
              <a:spcBef>
                <a:spcPts val="0"/>
              </a:spcBef>
              <a:spcAft>
                <a:spcPts val="0"/>
              </a:spcAft>
              <a:buNone/>
            </a:pPr>
            <a:r>
              <a:rPr lang="zh-TW" sz="3600" b="1" dirty="0">
                <a:solidFill>
                  <a:srgbClr val="000000"/>
                </a:solidFill>
                <a:latin typeface="Microsoft JhengHei"/>
                <a:ea typeface="Microsoft JhengHei"/>
                <a:cs typeface="Microsoft JhengHei"/>
                <a:sym typeface="Microsoft JhengHei"/>
              </a:rPr>
              <a:t>讓我們一起來想辦法</a:t>
            </a:r>
            <a:endParaRPr sz="3600" b="1" dirty="0">
              <a:solidFill>
                <a:srgbClr val="000000"/>
              </a:solidFill>
              <a:latin typeface="Microsoft JhengHei"/>
              <a:ea typeface="Microsoft JhengHei"/>
              <a:cs typeface="Microsoft JhengHei"/>
              <a:sym typeface="Microsoft JhengHei"/>
            </a:endParaRPr>
          </a:p>
          <a:p>
            <a:pPr marL="0" marR="0" lvl="0" indent="0" algn="ctr" rtl="0">
              <a:lnSpc>
                <a:spcPct val="94000"/>
              </a:lnSpc>
              <a:spcBef>
                <a:spcPts val="900"/>
              </a:spcBef>
              <a:spcAft>
                <a:spcPts val="0"/>
              </a:spcAft>
              <a:buNone/>
            </a:pPr>
            <a:r>
              <a:rPr lang="zh-TW" sz="3600" b="1" dirty="0">
                <a:solidFill>
                  <a:srgbClr val="FF0000"/>
                </a:solidFill>
                <a:latin typeface="Microsoft JhengHei"/>
                <a:ea typeface="Microsoft JhengHei"/>
                <a:cs typeface="Microsoft JhengHei"/>
                <a:sym typeface="Microsoft JhengHei"/>
              </a:rPr>
              <a:t>改變這個結局</a:t>
            </a:r>
            <a:r>
              <a:rPr lang="zh-TW" sz="3600" b="1" dirty="0">
                <a:solidFill>
                  <a:srgbClr val="000000"/>
                </a:solidFill>
                <a:latin typeface="Microsoft JhengHei"/>
                <a:ea typeface="Microsoft JhengHei"/>
                <a:cs typeface="Microsoft JhengHei"/>
                <a:sym typeface="Microsoft JhengHei"/>
              </a:rPr>
              <a:t>吧！</a:t>
            </a:r>
            <a:endParaRPr dirty="0"/>
          </a:p>
        </p:txBody>
      </p:sp>
      <p:pic>
        <p:nvPicPr>
          <p:cNvPr id="769" name="Google Shape;769;p20"/>
          <p:cNvPicPr preferRelativeResize="0"/>
          <p:nvPr/>
        </p:nvPicPr>
        <p:blipFill rotWithShape="1">
          <a:blip r:embed="rId3">
            <a:alphaModFix/>
          </a:blip>
          <a:srcRect l="-343" t="-4850" r="-3219" b="7639"/>
          <a:stretch/>
        </p:blipFill>
        <p:spPr>
          <a:xfrm>
            <a:off x="5613524" y="3221269"/>
            <a:ext cx="3638996" cy="17267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
          <p:cNvSpPr txBox="1">
            <a:spLocks noGrp="1"/>
          </p:cNvSpPr>
          <p:nvPr>
            <p:ph type="title"/>
          </p:nvPr>
        </p:nvSpPr>
        <p:spPr>
          <a:xfrm>
            <a:off x="3171825" y="267494"/>
            <a:ext cx="2800350" cy="704850"/>
          </a:xfrm>
          <a:prstGeom prst="rect">
            <a:avLst/>
          </a:prstGeom>
          <a:noFill/>
          <a:ln>
            <a:noFill/>
          </a:ln>
        </p:spPr>
        <p:txBody>
          <a:bodyPr spcFirstLastPara="1" wrap="square" lIns="0" tIns="19050" rIns="0" bIns="19050" anchor="ctr" anchorCtr="1">
            <a:noAutofit/>
          </a:bodyPr>
          <a:lstStyle/>
          <a:p>
            <a:pPr marL="0" lvl="0" indent="0" algn="ctr" rtl="0">
              <a:spcBef>
                <a:spcPts val="0"/>
              </a:spcBef>
              <a:spcAft>
                <a:spcPts val="0"/>
              </a:spcAft>
              <a:buNone/>
            </a:pPr>
            <a:r>
              <a:rPr lang="zh-TW" sz="3600" b="1">
                <a:solidFill>
                  <a:schemeClr val="dk1"/>
                </a:solidFill>
                <a:latin typeface="Arial"/>
                <a:ea typeface="Arial"/>
                <a:cs typeface="Arial"/>
                <a:sym typeface="Arial"/>
              </a:rPr>
              <a:t>學習</a:t>
            </a:r>
            <a:r>
              <a:rPr lang="zh-TW" sz="3600" b="1">
                <a:solidFill>
                  <a:schemeClr val="dk1"/>
                </a:solidFill>
                <a:latin typeface="Microsoft JhengHei"/>
                <a:ea typeface="Microsoft JhengHei"/>
                <a:cs typeface="Microsoft JhengHei"/>
                <a:sym typeface="Microsoft JhengHei"/>
              </a:rPr>
              <a:t>目標</a:t>
            </a:r>
            <a:endParaRPr/>
          </a:p>
        </p:txBody>
      </p:sp>
      <p:graphicFrame>
        <p:nvGraphicFramePr>
          <p:cNvPr id="603" name="Google Shape;603;p2"/>
          <p:cNvGraphicFramePr/>
          <p:nvPr>
            <p:extLst>
              <p:ext uri="{D42A27DB-BD31-4B8C-83A1-F6EECF244321}">
                <p14:modId xmlns:p14="http://schemas.microsoft.com/office/powerpoint/2010/main" val="5228738"/>
              </p:ext>
            </p:extLst>
          </p:nvPr>
        </p:nvGraphicFramePr>
        <p:xfrm>
          <a:off x="1187624" y="1203598"/>
          <a:ext cx="6768775" cy="3080525"/>
        </p:xfrm>
        <a:graphic>
          <a:graphicData uri="http://schemas.openxmlformats.org/drawingml/2006/table">
            <a:tbl>
              <a:tblPr firstRow="1" bandRow="1">
                <a:noFill/>
                <a:tableStyleId>{A495C4D3-1A4D-4BC4-8197-BA0551A369EE}</a:tableStyleId>
              </a:tblPr>
              <a:tblGrid>
                <a:gridCol w="570450">
                  <a:extLst>
                    <a:ext uri="{9D8B030D-6E8A-4147-A177-3AD203B41FA5}">
                      <a16:colId xmlns:a16="http://schemas.microsoft.com/office/drawing/2014/main" val="20000"/>
                    </a:ext>
                  </a:extLst>
                </a:gridCol>
                <a:gridCol w="6198325">
                  <a:extLst>
                    <a:ext uri="{9D8B030D-6E8A-4147-A177-3AD203B41FA5}">
                      <a16:colId xmlns:a16="http://schemas.microsoft.com/office/drawing/2014/main" val="20001"/>
                    </a:ext>
                  </a:extLst>
                </a:gridCol>
              </a:tblGrid>
              <a:tr h="635600">
                <a:tc>
                  <a:txBody>
                    <a:bodyPr/>
                    <a:lstStyle/>
                    <a:p>
                      <a:pPr marL="0" marR="0" lvl="0" indent="0" algn="ctr" rtl="0">
                        <a:lnSpc>
                          <a:spcPct val="115000"/>
                        </a:lnSpc>
                        <a:spcBef>
                          <a:spcPts val="0"/>
                        </a:spcBef>
                        <a:spcAft>
                          <a:spcPts val="0"/>
                        </a:spcAft>
                        <a:buNone/>
                      </a:pPr>
                      <a:r>
                        <a:rPr lang="zh-TW" sz="2700" b="0" u="none" strike="noStrike" cap="none">
                          <a:latin typeface="Arial"/>
                          <a:ea typeface="Arial"/>
                          <a:cs typeface="Arial"/>
                          <a:sym typeface="Arial"/>
                        </a:rPr>
                        <a:t>1</a:t>
                      </a:r>
                      <a:endParaRPr sz="2700" b="0" u="none" strike="noStrike" cap="none">
                        <a:solidFill>
                          <a:srgbClr val="262626"/>
                        </a:solidFill>
                        <a:latin typeface="Arial"/>
                        <a:ea typeface="Arial"/>
                        <a:cs typeface="Arial"/>
                        <a:sym typeface="Arial"/>
                      </a:endParaRPr>
                    </a:p>
                  </a:txBody>
                  <a:tcPr marL="137150" marR="42875" marT="42875" marB="42875" anchor="ctr"/>
                </a:tc>
                <a:tc>
                  <a:txBody>
                    <a:bodyPr/>
                    <a:lstStyle/>
                    <a:p>
                      <a:pPr marL="0" marR="0" lvl="0" indent="0" algn="l" rtl="0">
                        <a:lnSpc>
                          <a:spcPct val="115000"/>
                        </a:lnSpc>
                        <a:spcBef>
                          <a:spcPts val="0"/>
                        </a:spcBef>
                        <a:spcAft>
                          <a:spcPts val="0"/>
                        </a:spcAft>
                        <a:buNone/>
                      </a:pPr>
                      <a:r>
                        <a:rPr lang="zh-TW" altLang="en-US" sz="2700" b="0" u="none" strike="noStrike" cap="none" dirty="0">
                          <a:latin typeface="Arial"/>
                          <a:ea typeface="Arial"/>
                          <a:cs typeface="Arial"/>
                          <a:sym typeface="Arial"/>
                        </a:rPr>
                        <a:t>能</a:t>
                      </a:r>
                      <a:r>
                        <a:rPr lang="zh-TW" sz="2700" b="0" u="none" strike="noStrike" cap="none" dirty="0">
                          <a:solidFill>
                            <a:srgbClr val="FF0000"/>
                          </a:solidFill>
                          <a:latin typeface="Arial"/>
                          <a:ea typeface="Arial"/>
                          <a:cs typeface="Arial"/>
                          <a:sym typeface="Arial"/>
                        </a:rPr>
                        <a:t>覺察</a:t>
                      </a:r>
                      <a:r>
                        <a:rPr lang="zh-TW" sz="2700" b="0" u="none" strike="noStrike" cap="none" dirty="0">
                          <a:latin typeface="Arial"/>
                          <a:ea typeface="Arial"/>
                          <a:cs typeface="Arial"/>
                          <a:sym typeface="Arial"/>
                        </a:rPr>
                        <a:t>生活中霸凌的現象。</a:t>
                      </a:r>
                      <a:endParaRPr dirty="0"/>
                    </a:p>
                  </a:txBody>
                  <a:tcPr marL="137150" marR="42875" marT="42875" marB="42875" anchor="ctr"/>
                </a:tc>
                <a:extLst>
                  <a:ext uri="{0D108BD9-81ED-4DB2-BD59-A6C34878D82A}">
                    <a16:rowId xmlns:a16="http://schemas.microsoft.com/office/drawing/2014/main" val="10000"/>
                  </a:ext>
                </a:extLst>
              </a:tr>
              <a:tr h="635600">
                <a:tc>
                  <a:txBody>
                    <a:bodyPr/>
                    <a:lstStyle/>
                    <a:p>
                      <a:pPr marL="0" marR="0" lvl="0" indent="0" algn="ctr" rtl="0">
                        <a:lnSpc>
                          <a:spcPct val="115000"/>
                        </a:lnSpc>
                        <a:spcBef>
                          <a:spcPts val="0"/>
                        </a:spcBef>
                        <a:spcAft>
                          <a:spcPts val="0"/>
                        </a:spcAft>
                        <a:buNone/>
                      </a:pPr>
                      <a:r>
                        <a:rPr lang="zh-TW" sz="2700" b="0" u="none" strike="noStrike" cap="none" dirty="0">
                          <a:latin typeface="Arial"/>
                          <a:ea typeface="Arial"/>
                          <a:cs typeface="Arial"/>
                          <a:sym typeface="Arial"/>
                        </a:rPr>
                        <a:t>2</a:t>
                      </a:r>
                      <a:endParaRPr sz="2700" b="0" u="none" strike="noStrike" cap="none" dirty="0">
                        <a:solidFill>
                          <a:srgbClr val="262626"/>
                        </a:solidFill>
                        <a:latin typeface="Arial"/>
                        <a:ea typeface="Arial"/>
                        <a:cs typeface="Arial"/>
                        <a:sym typeface="Arial"/>
                      </a:endParaRPr>
                    </a:p>
                  </a:txBody>
                  <a:tcPr marL="137150" marR="42875" marT="42875" marB="42875" anchor="ctr">
                    <a:solidFill>
                      <a:schemeClr val="accent5"/>
                    </a:solidFill>
                  </a:tcPr>
                </a:tc>
                <a:tc>
                  <a:txBody>
                    <a:bodyPr/>
                    <a:lstStyle/>
                    <a:p>
                      <a:pPr marL="0" marR="0" lvl="0" indent="0" algn="l" rtl="0">
                        <a:lnSpc>
                          <a:spcPct val="115000"/>
                        </a:lnSpc>
                        <a:spcBef>
                          <a:spcPts val="0"/>
                        </a:spcBef>
                        <a:spcAft>
                          <a:spcPts val="0"/>
                        </a:spcAft>
                        <a:buNone/>
                      </a:pPr>
                      <a:r>
                        <a:rPr lang="zh-TW" altLang="en-US" sz="2700" b="0" u="none" strike="noStrike" cap="none" dirty="0">
                          <a:latin typeface="Arial"/>
                          <a:ea typeface="Arial"/>
                          <a:cs typeface="Arial"/>
                          <a:sym typeface="Arial"/>
                        </a:rPr>
                        <a:t>能</a:t>
                      </a:r>
                      <a:r>
                        <a:rPr lang="zh-TW" altLang="en-US" sz="2700" b="0" u="none" strike="noStrike" cap="none" dirty="0">
                          <a:solidFill>
                            <a:srgbClr val="FF0000"/>
                          </a:solidFill>
                          <a:latin typeface="Arial"/>
                          <a:ea typeface="Arial"/>
                          <a:cs typeface="Arial"/>
                          <a:sym typeface="Arial"/>
                        </a:rPr>
                        <a:t>說出</a:t>
                      </a:r>
                      <a:r>
                        <a:rPr lang="zh-TW" sz="2700" b="0" u="none" strike="noStrike" cap="none" dirty="0">
                          <a:latin typeface="Arial"/>
                          <a:ea typeface="Arial"/>
                          <a:cs typeface="Arial"/>
                          <a:sym typeface="Arial"/>
                        </a:rPr>
                        <a:t>霸凌</a:t>
                      </a:r>
                      <a:r>
                        <a:rPr lang="zh-TW" altLang="zh-TW" sz="2700" b="0" u="none" strike="noStrike" cap="none" dirty="0">
                          <a:latin typeface="Arial"/>
                          <a:ea typeface="Arial"/>
                          <a:cs typeface="Arial"/>
                          <a:sym typeface="Arial"/>
                        </a:rPr>
                        <a:t>侵害</a:t>
                      </a:r>
                      <a:r>
                        <a:rPr lang="zh-TW" altLang="en-US" sz="2700" b="0" u="none" strike="noStrike" cap="none" dirty="0">
                          <a:latin typeface="Arial"/>
                          <a:ea typeface="Arial"/>
                          <a:cs typeface="Arial"/>
                          <a:sym typeface="Arial"/>
                        </a:rPr>
                        <a:t>的兒童權利</a:t>
                      </a:r>
                      <a:r>
                        <a:rPr lang="zh-TW" sz="2700" b="0" u="none" strike="noStrike" cap="none" dirty="0">
                          <a:latin typeface="Arial"/>
                          <a:ea typeface="Arial"/>
                          <a:cs typeface="Arial"/>
                          <a:sym typeface="Arial"/>
                        </a:rPr>
                        <a:t>。</a:t>
                      </a:r>
                      <a:endParaRPr sz="2700" b="0" u="none" strike="noStrike" cap="none" dirty="0">
                        <a:solidFill>
                          <a:srgbClr val="262626"/>
                        </a:solidFill>
                        <a:latin typeface="Arial"/>
                        <a:ea typeface="Arial"/>
                        <a:cs typeface="Arial"/>
                        <a:sym typeface="Arial"/>
                      </a:endParaRPr>
                    </a:p>
                  </a:txBody>
                  <a:tcPr marL="137150" marR="42875" marT="42875" marB="42875" anchor="ctr">
                    <a:solidFill>
                      <a:schemeClr val="accent5"/>
                    </a:solidFill>
                  </a:tcPr>
                </a:tc>
                <a:extLst>
                  <a:ext uri="{0D108BD9-81ED-4DB2-BD59-A6C34878D82A}">
                    <a16:rowId xmlns:a16="http://schemas.microsoft.com/office/drawing/2014/main" val="10001"/>
                  </a:ext>
                </a:extLst>
              </a:tr>
              <a:tr h="1173725">
                <a:tc>
                  <a:txBody>
                    <a:bodyPr/>
                    <a:lstStyle/>
                    <a:p>
                      <a:pPr marL="0" marR="0" lvl="0" indent="0" algn="ctr" rtl="0">
                        <a:lnSpc>
                          <a:spcPct val="115000"/>
                        </a:lnSpc>
                        <a:spcBef>
                          <a:spcPts val="0"/>
                        </a:spcBef>
                        <a:spcAft>
                          <a:spcPts val="0"/>
                        </a:spcAft>
                        <a:buNone/>
                      </a:pPr>
                      <a:r>
                        <a:rPr lang="zh-TW" sz="2700" b="0" u="none" strike="noStrike" cap="none">
                          <a:latin typeface="Arial"/>
                          <a:ea typeface="Arial"/>
                          <a:cs typeface="Arial"/>
                          <a:sym typeface="Arial"/>
                        </a:rPr>
                        <a:t>3</a:t>
                      </a:r>
                      <a:endParaRPr sz="2700" b="0" u="none" strike="noStrike" cap="none">
                        <a:solidFill>
                          <a:srgbClr val="262626"/>
                        </a:solidFill>
                        <a:latin typeface="Arial"/>
                        <a:ea typeface="Arial"/>
                        <a:cs typeface="Arial"/>
                        <a:sym typeface="Arial"/>
                      </a:endParaRPr>
                    </a:p>
                  </a:txBody>
                  <a:tcPr marL="137150" marR="42875" marT="42875" marB="42875" anchor="ctr"/>
                </a:tc>
                <a:tc>
                  <a:txBody>
                    <a:bodyPr/>
                    <a:lstStyle/>
                    <a:p>
                      <a:pPr marL="0" marR="0" lvl="0" indent="0" algn="l" rtl="0">
                        <a:lnSpc>
                          <a:spcPct val="115000"/>
                        </a:lnSpc>
                        <a:spcBef>
                          <a:spcPts val="0"/>
                        </a:spcBef>
                        <a:spcAft>
                          <a:spcPts val="0"/>
                        </a:spcAft>
                        <a:buNone/>
                      </a:pPr>
                      <a:r>
                        <a:rPr lang="zh-TW" sz="2700" b="0" u="none" strike="noStrike" cap="none" dirty="0">
                          <a:latin typeface="Arial"/>
                          <a:ea typeface="Arial"/>
                          <a:cs typeface="Arial"/>
                          <a:sym typeface="Arial"/>
                        </a:rPr>
                        <a:t>能</a:t>
                      </a:r>
                      <a:r>
                        <a:rPr lang="zh-TW" altLang="en-US" sz="2700" b="0" u="none" strike="noStrike" cap="none" dirty="0">
                          <a:solidFill>
                            <a:srgbClr val="FF0000"/>
                          </a:solidFill>
                          <a:latin typeface="Arial"/>
                          <a:ea typeface="Arial"/>
                          <a:cs typeface="Arial"/>
                          <a:sym typeface="Arial"/>
                        </a:rPr>
                        <a:t>說出</a:t>
                      </a:r>
                      <a:r>
                        <a:rPr lang="zh-TW" sz="2700" dirty="0">
                          <a:solidFill>
                            <a:schemeClr val="dk1"/>
                          </a:solidFill>
                        </a:rPr>
                        <a:t>霸凌事件中不同角色的</a:t>
                      </a:r>
                      <a:r>
                        <a:rPr lang="zh-TW" sz="2700" dirty="0">
                          <a:solidFill>
                            <a:srgbClr val="FF0000"/>
                          </a:solidFill>
                        </a:rPr>
                        <a:t>心情</a:t>
                      </a:r>
                      <a:r>
                        <a:rPr lang="zh-TW" sz="2700" b="0" u="none" strike="noStrike" cap="none" dirty="0">
                          <a:latin typeface="Arial"/>
                          <a:ea typeface="Arial"/>
                          <a:cs typeface="Arial"/>
                          <a:sym typeface="Arial"/>
                        </a:rPr>
                        <a:t>，並</a:t>
                      </a:r>
                      <a:r>
                        <a:rPr lang="zh-TW" sz="2700" b="0" u="none" strike="noStrike" cap="none" dirty="0">
                          <a:solidFill>
                            <a:srgbClr val="FF0000"/>
                          </a:solidFill>
                          <a:latin typeface="Arial"/>
                          <a:ea typeface="Arial"/>
                          <a:cs typeface="Arial"/>
                          <a:sym typeface="Arial"/>
                        </a:rPr>
                        <a:t>提出</a:t>
                      </a:r>
                      <a:r>
                        <a:rPr lang="zh-TW" sz="2700" b="0" u="none" strike="noStrike" cap="none" dirty="0">
                          <a:latin typeface="Arial"/>
                          <a:ea typeface="Arial"/>
                          <a:cs typeface="Arial"/>
                          <a:sym typeface="Arial"/>
                        </a:rPr>
                        <a:t>解決與改善</a:t>
                      </a:r>
                      <a:r>
                        <a:rPr lang="zh-TW" sz="2700" b="0" u="none" strike="noStrike" cap="none" dirty="0">
                          <a:solidFill>
                            <a:srgbClr val="FF0000"/>
                          </a:solidFill>
                          <a:latin typeface="Arial"/>
                          <a:ea typeface="Arial"/>
                          <a:cs typeface="Arial"/>
                          <a:sym typeface="Arial"/>
                        </a:rPr>
                        <a:t>方法</a:t>
                      </a:r>
                      <a:r>
                        <a:rPr lang="zh-TW" sz="2700" b="0" u="none" strike="noStrike" cap="none" dirty="0">
                          <a:latin typeface="Arial"/>
                          <a:ea typeface="Arial"/>
                          <a:cs typeface="Arial"/>
                          <a:sym typeface="Arial"/>
                        </a:rPr>
                        <a:t>。</a:t>
                      </a:r>
                      <a:endParaRPr sz="2700" b="0" u="none" strike="noStrike" cap="none" dirty="0">
                        <a:latin typeface="Arial"/>
                        <a:ea typeface="Arial"/>
                        <a:cs typeface="Arial"/>
                        <a:sym typeface="Arial"/>
                      </a:endParaRPr>
                    </a:p>
                  </a:txBody>
                  <a:tcPr marL="137150" marR="42875" marT="42875" marB="42875" anchor="ctr"/>
                </a:tc>
                <a:extLst>
                  <a:ext uri="{0D108BD9-81ED-4DB2-BD59-A6C34878D82A}">
                    <a16:rowId xmlns:a16="http://schemas.microsoft.com/office/drawing/2014/main" val="10002"/>
                  </a:ext>
                </a:extLst>
              </a:tr>
              <a:tr h="635600">
                <a:tc>
                  <a:txBody>
                    <a:bodyPr/>
                    <a:lstStyle/>
                    <a:p>
                      <a:pPr marL="0" marR="0" lvl="0" indent="0" algn="ctr" rtl="0">
                        <a:lnSpc>
                          <a:spcPct val="115000"/>
                        </a:lnSpc>
                        <a:spcBef>
                          <a:spcPts val="0"/>
                        </a:spcBef>
                        <a:spcAft>
                          <a:spcPts val="0"/>
                        </a:spcAft>
                        <a:buNone/>
                      </a:pPr>
                      <a:r>
                        <a:rPr lang="zh-TW" sz="2700" b="0" u="none" strike="noStrike" cap="none" dirty="0">
                          <a:latin typeface="Arial"/>
                          <a:ea typeface="Arial"/>
                          <a:cs typeface="Arial"/>
                          <a:sym typeface="Arial"/>
                        </a:rPr>
                        <a:t>4</a:t>
                      </a:r>
                      <a:endParaRPr sz="2700" b="0" u="none" strike="noStrike" cap="none" dirty="0">
                        <a:solidFill>
                          <a:srgbClr val="262626"/>
                        </a:solidFill>
                        <a:latin typeface="Arial"/>
                        <a:ea typeface="Arial"/>
                        <a:cs typeface="Arial"/>
                        <a:sym typeface="Arial"/>
                      </a:endParaRPr>
                    </a:p>
                  </a:txBody>
                  <a:tcPr marL="137150" marR="42875" marT="42875" marB="42875" anchor="ctr">
                    <a:solidFill>
                      <a:schemeClr val="accent5"/>
                    </a:solidFill>
                  </a:tcPr>
                </a:tc>
                <a:tc>
                  <a:txBody>
                    <a:bodyPr/>
                    <a:lstStyle/>
                    <a:p>
                      <a:pPr marL="0" marR="0" lvl="0" indent="0" algn="l" rtl="0">
                        <a:lnSpc>
                          <a:spcPct val="115000"/>
                        </a:lnSpc>
                        <a:spcBef>
                          <a:spcPts val="0"/>
                        </a:spcBef>
                        <a:spcAft>
                          <a:spcPts val="0"/>
                        </a:spcAft>
                        <a:buNone/>
                      </a:pPr>
                      <a:r>
                        <a:rPr lang="zh-TW" sz="2700" b="0" u="none" strike="noStrike" cap="none" dirty="0">
                          <a:latin typeface="Arial"/>
                          <a:ea typeface="Arial"/>
                          <a:cs typeface="Arial"/>
                          <a:sym typeface="Arial"/>
                        </a:rPr>
                        <a:t>能為自己或他人發聲。 </a:t>
                      </a:r>
                      <a:endParaRPr sz="2700" b="0" u="none" strike="noStrike" cap="none" dirty="0">
                        <a:solidFill>
                          <a:srgbClr val="262626"/>
                        </a:solidFill>
                        <a:latin typeface="Arial"/>
                        <a:ea typeface="Arial"/>
                        <a:cs typeface="Arial"/>
                        <a:sym typeface="Arial"/>
                      </a:endParaRPr>
                    </a:p>
                  </a:txBody>
                  <a:tcPr marL="137150" marR="42875" marT="42875" marB="42875" anchor="ctr">
                    <a:solidFill>
                      <a:schemeClr val="accent5"/>
                    </a:solidFill>
                  </a:tcPr>
                </a:tc>
                <a:extLst>
                  <a:ext uri="{0D108BD9-81ED-4DB2-BD59-A6C34878D82A}">
                    <a16:rowId xmlns:a16="http://schemas.microsoft.com/office/drawing/2014/main" val="10003"/>
                  </a:ext>
                </a:extLst>
              </a:tr>
            </a:tbl>
          </a:graphicData>
        </a:graphic>
      </p:graphicFrame>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21"/>
          <p:cNvSpPr txBox="1">
            <a:spLocks noGrp="1"/>
          </p:cNvSpPr>
          <p:nvPr>
            <p:ph type="body" idx="4294967295"/>
          </p:nvPr>
        </p:nvSpPr>
        <p:spPr>
          <a:xfrm>
            <a:off x="505405" y="1286696"/>
            <a:ext cx="4472996" cy="686760"/>
          </a:xfrm>
          <a:prstGeom prst="rect">
            <a:avLst/>
          </a:prstGeom>
          <a:noFill/>
          <a:ln>
            <a:noFill/>
          </a:ln>
        </p:spPr>
        <p:txBody>
          <a:bodyPr spcFirstLastPara="1" wrap="square" lIns="91425" tIns="45700" rIns="91425" bIns="45700" anchor="t" anchorCtr="0">
            <a:noAutofit/>
          </a:bodyPr>
          <a:lstStyle/>
          <a:p>
            <a:pPr marL="514350" lvl="0" indent="-514350" algn="l" rtl="0">
              <a:lnSpc>
                <a:spcPct val="120000"/>
              </a:lnSpc>
              <a:spcBef>
                <a:spcPts val="0"/>
              </a:spcBef>
              <a:spcAft>
                <a:spcPts val="0"/>
              </a:spcAft>
              <a:buClr>
                <a:schemeClr val="dk1"/>
              </a:buClr>
              <a:buSzPts val="2600"/>
              <a:buFont typeface="Calibri"/>
              <a:buAutoNum type="arabicPeriod"/>
            </a:pPr>
            <a:r>
              <a:rPr lang="zh-TW" sz="2600" dirty="0">
                <a:latin typeface="Microsoft JhengHei"/>
                <a:ea typeface="Microsoft JhengHei"/>
                <a:cs typeface="Microsoft JhengHei"/>
                <a:sym typeface="Microsoft JhengHei"/>
              </a:rPr>
              <a:t>用短句</a:t>
            </a:r>
            <a:r>
              <a:rPr lang="zh-TW" altLang="en-US" sz="2600" dirty="0">
                <a:latin typeface="Microsoft JhengHei"/>
                <a:ea typeface="Microsoft JhengHei"/>
                <a:cs typeface="Microsoft JhengHei"/>
                <a:sym typeface="Microsoft JhengHei"/>
              </a:rPr>
              <a:t>說</a:t>
            </a:r>
            <a:r>
              <a:rPr lang="zh-TW" sz="2600" dirty="0">
                <a:latin typeface="Microsoft JhengHei"/>
                <a:ea typeface="Microsoft JhengHei"/>
                <a:cs typeface="Microsoft JhengHei"/>
                <a:sym typeface="Microsoft JhengHei"/>
              </a:rPr>
              <a:t>出主角的心情。</a:t>
            </a:r>
            <a:endParaRPr sz="2600" dirty="0">
              <a:latin typeface="Microsoft JhengHei"/>
              <a:ea typeface="Microsoft JhengHei"/>
              <a:cs typeface="Microsoft JhengHei"/>
              <a:sym typeface="Microsoft JhengHei"/>
            </a:endParaRPr>
          </a:p>
        </p:txBody>
      </p:sp>
      <p:sp>
        <p:nvSpPr>
          <p:cNvPr id="776" name="Google Shape;776;p21"/>
          <p:cNvSpPr txBox="1"/>
          <p:nvPr/>
        </p:nvSpPr>
        <p:spPr>
          <a:xfrm>
            <a:off x="1115616" y="485253"/>
            <a:ext cx="3744415" cy="581025"/>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00"/>
              </a:spcBef>
              <a:buClr>
                <a:srgbClr val="002060"/>
              </a:buClr>
              <a:buSzPts val="3600"/>
            </a:pPr>
            <a:r>
              <a:rPr lang="zh-TW" altLang="en-US" sz="3600" b="1" dirty="0">
                <a:solidFill>
                  <a:srgbClr val="002060"/>
                </a:solidFill>
                <a:latin typeface="Microsoft JhengHei"/>
                <a:ea typeface="Microsoft JhengHei"/>
                <a:sym typeface="Microsoft JhengHei"/>
              </a:rPr>
              <a:t>改變結局討論單</a:t>
            </a:r>
            <a:endParaRPr sz="3600" b="1" dirty="0">
              <a:solidFill>
                <a:srgbClr val="002060"/>
              </a:solidFill>
              <a:latin typeface="Microsoft JhengHei"/>
              <a:ea typeface="Microsoft JhengHei"/>
              <a:sym typeface="Microsoft JhengHei"/>
            </a:endParaRPr>
          </a:p>
        </p:txBody>
      </p:sp>
      <p:sp>
        <p:nvSpPr>
          <p:cNvPr id="777" name="Google Shape;777;p21"/>
          <p:cNvSpPr txBox="1"/>
          <p:nvPr/>
        </p:nvSpPr>
        <p:spPr>
          <a:xfrm>
            <a:off x="505404" y="1973456"/>
            <a:ext cx="4666036" cy="1633344"/>
          </a:xfrm>
          <a:prstGeom prst="rect">
            <a:avLst/>
          </a:prstGeom>
          <a:noFill/>
          <a:ln>
            <a:noFill/>
          </a:ln>
        </p:spPr>
        <p:txBody>
          <a:bodyPr spcFirstLastPara="1" wrap="square" lIns="91425" tIns="45700" rIns="91425" bIns="45700" anchor="t" anchorCtr="0">
            <a:noAutofit/>
          </a:bodyPr>
          <a:lstStyle/>
          <a:p>
            <a:pPr marL="514350" lvl="0" indent="-514350">
              <a:lnSpc>
                <a:spcPct val="120000"/>
              </a:lnSpc>
              <a:buClr>
                <a:schemeClr val="dk1"/>
              </a:buClr>
              <a:buSzPts val="2600"/>
              <a:buFont typeface="Calibri"/>
              <a:buAutoNum type="arabicPeriod" startAt="2"/>
            </a:pPr>
            <a:r>
              <a:rPr lang="zh-TW" sz="2600" dirty="0">
                <a:solidFill>
                  <a:schemeClr val="dk1"/>
                </a:solidFill>
                <a:latin typeface="Microsoft JhengHei"/>
                <a:ea typeface="Microsoft JhengHei"/>
                <a:cs typeface="Microsoft JhengHei"/>
                <a:sym typeface="Microsoft JhengHei"/>
              </a:rPr>
              <a:t>討論後，用兩人</a:t>
            </a:r>
            <a:r>
              <a:rPr lang="zh-TW" altLang="zh-TW" sz="2600" dirty="0">
                <a:solidFill>
                  <a:schemeClr val="dk1"/>
                </a:solidFill>
                <a:latin typeface="Microsoft JhengHei"/>
                <a:ea typeface="Microsoft JhengHei"/>
                <a:cs typeface="Microsoft JhengHei"/>
                <a:sym typeface="Microsoft JhengHei"/>
              </a:rPr>
              <a:t>都</a:t>
            </a:r>
            <a:r>
              <a:rPr lang="zh-TW" sz="2600" dirty="0">
                <a:solidFill>
                  <a:schemeClr val="dk1"/>
                </a:solidFill>
                <a:latin typeface="Microsoft JhengHei"/>
                <a:ea typeface="Microsoft JhengHei"/>
                <a:cs typeface="Microsoft JhengHei"/>
                <a:sym typeface="Microsoft JhengHei"/>
              </a:rPr>
              <a:t>覺得能接受的處理方法來改善情況，</a:t>
            </a:r>
            <a:r>
              <a:rPr lang="zh-TW" altLang="en-US" sz="2600" dirty="0">
                <a:solidFill>
                  <a:schemeClr val="tx1"/>
                </a:solidFill>
                <a:latin typeface="Microsoft JhengHei"/>
                <a:ea typeface="Microsoft JhengHei"/>
                <a:cs typeface="Microsoft JhengHei"/>
                <a:sym typeface="Microsoft JhengHei"/>
              </a:rPr>
              <a:t>舉手發表</a:t>
            </a:r>
            <a:r>
              <a:rPr lang="zh-TW" altLang="en-US" sz="2600" b="1" dirty="0">
                <a:solidFill>
                  <a:srgbClr val="FF0000"/>
                </a:solidFill>
                <a:latin typeface="Microsoft JhengHei"/>
                <a:ea typeface="Microsoft JhengHei"/>
                <a:cs typeface="Microsoft JhengHei"/>
                <a:sym typeface="Microsoft JhengHei"/>
              </a:rPr>
              <a:t>處理和改善方法</a:t>
            </a:r>
            <a:r>
              <a:rPr lang="zh-TW" sz="2600" dirty="0">
                <a:solidFill>
                  <a:schemeClr val="dk1"/>
                </a:solidFill>
                <a:latin typeface="Microsoft JhengHei"/>
                <a:ea typeface="Microsoft JhengHei"/>
                <a:cs typeface="Microsoft JhengHei"/>
                <a:sym typeface="Microsoft JhengHei"/>
              </a:rPr>
              <a:t>。</a:t>
            </a:r>
            <a:endParaRPr sz="2600" dirty="0">
              <a:solidFill>
                <a:schemeClr val="dk1"/>
              </a:solidFill>
              <a:latin typeface="Microsoft JhengHei"/>
              <a:ea typeface="Microsoft JhengHei"/>
              <a:cs typeface="Microsoft JhengHei"/>
              <a:sym typeface="Microsoft JhengHei"/>
            </a:endParaRPr>
          </a:p>
        </p:txBody>
      </p:sp>
      <p:sp>
        <p:nvSpPr>
          <p:cNvPr id="778" name="Google Shape;778;p21"/>
          <p:cNvSpPr txBox="1"/>
          <p:nvPr/>
        </p:nvSpPr>
        <p:spPr>
          <a:xfrm>
            <a:off x="505405" y="3606800"/>
            <a:ext cx="4066596" cy="68676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20000"/>
              </a:lnSpc>
              <a:spcBef>
                <a:spcPts val="0"/>
              </a:spcBef>
              <a:spcAft>
                <a:spcPts val="0"/>
              </a:spcAft>
              <a:buClr>
                <a:schemeClr val="dk1"/>
              </a:buClr>
              <a:buSzPts val="2600"/>
              <a:buFont typeface="Calibri"/>
              <a:buAutoNum type="arabicPeriod" startAt="3"/>
            </a:pPr>
            <a:r>
              <a:rPr lang="zh-TW" altLang="en-US" sz="2600" dirty="0">
                <a:solidFill>
                  <a:schemeClr val="dk1"/>
                </a:solidFill>
                <a:latin typeface="Microsoft JhengHei"/>
                <a:ea typeface="Microsoft JhengHei"/>
                <a:cs typeface="Microsoft JhengHei"/>
                <a:sym typeface="Microsoft JhengHei"/>
              </a:rPr>
              <a:t>寫出</a:t>
            </a:r>
            <a:r>
              <a:rPr lang="zh-TW" altLang="en-US" sz="2600" b="1" dirty="0">
                <a:solidFill>
                  <a:srgbClr val="FF0000"/>
                </a:solidFill>
                <a:latin typeface="Microsoft JhengHei"/>
                <a:ea typeface="Microsoft JhengHei"/>
                <a:cs typeface="Microsoft JhengHei"/>
                <a:sym typeface="Microsoft JhengHei"/>
              </a:rPr>
              <a:t>快樂</a:t>
            </a:r>
            <a:r>
              <a:rPr lang="zh-TW" sz="2600" b="1" dirty="0">
                <a:solidFill>
                  <a:srgbClr val="FF0000"/>
                </a:solidFill>
                <a:latin typeface="Microsoft JhengHei"/>
                <a:ea typeface="Microsoft JhengHei"/>
                <a:cs typeface="Microsoft JhengHei"/>
                <a:sym typeface="Microsoft JhengHei"/>
              </a:rPr>
              <a:t>的結局</a:t>
            </a:r>
            <a:r>
              <a:rPr lang="zh-TW" sz="2600" dirty="0">
                <a:solidFill>
                  <a:schemeClr val="dk1"/>
                </a:solidFill>
                <a:latin typeface="Microsoft JhengHei"/>
                <a:ea typeface="Microsoft JhengHei"/>
                <a:cs typeface="Microsoft JhengHei"/>
                <a:sym typeface="Microsoft JhengHei"/>
              </a:rPr>
              <a:t>。</a:t>
            </a:r>
            <a:endParaRPr sz="2600" dirty="0">
              <a:solidFill>
                <a:schemeClr val="dk1"/>
              </a:solidFill>
              <a:latin typeface="Microsoft JhengHei"/>
              <a:ea typeface="Microsoft JhengHei"/>
              <a:cs typeface="Microsoft JhengHei"/>
              <a:sym typeface="Microsoft JhengHei"/>
            </a:endParaRPr>
          </a:p>
        </p:txBody>
      </p:sp>
      <p:pic>
        <p:nvPicPr>
          <p:cNvPr id="2" name="圖片 1">
            <a:extLst>
              <a:ext uri="{FF2B5EF4-FFF2-40B4-BE49-F238E27FC236}">
                <a16:creationId xmlns:a16="http://schemas.microsoft.com/office/drawing/2014/main" id="{9E6228A8-5624-4B4B-B25D-9043558E54F2}"/>
              </a:ext>
            </a:extLst>
          </p:cNvPr>
          <p:cNvPicPr>
            <a:picLocks noChangeAspect="1"/>
          </p:cNvPicPr>
          <p:nvPr/>
        </p:nvPicPr>
        <p:blipFill rotWithShape="1">
          <a:blip r:embed="rId3"/>
          <a:srcRect l="32165" t="15213" r="36495" b="9433"/>
          <a:stretch/>
        </p:blipFill>
        <p:spPr>
          <a:xfrm>
            <a:off x="5495827" y="315104"/>
            <a:ext cx="3337088" cy="4513292"/>
          </a:xfrm>
          <a:prstGeom prst="rect">
            <a:avLst/>
          </a:prstGeom>
          <a:ln>
            <a:solidFill>
              <a:srgbClr val="002060"/>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 grpId="0"/>
      <p:bldP spid="7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22"/>
          <p:cNvSpPr txBox="1">
            <a:spLocks noGrp="1"/>
          </p:cNvSpPr>
          <p:nvPr>
            <p:ph type="title"/>
          </p:nvPr>
        </p:nvSpPr>
        <p:spPr>
          <a:xfrm>
            <a:off x="827584" y="1209836"/>
            <a:ext cx="6872544" cy="704850"/>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b="1" dirty="0">
                <a:solidFill>
                  <a:srgbClr val="212167"/>
                </a:solidFill>
                <a:latin typeface="Microsoft JhengHei"/>
                <a:ea typeface="Microsoft JhengHei"/>
                <a:cs typeface="Microsoft JhengHei"/>
                <a:sym typeface="Microsoft JhengHei"/>
              </a:rPr>
              <a:t>如果你是</a:t>
            </a:r>
            <a:r>
              <a:rPr lang="zh-TW" b="1" dirty="0">
                <a:solidFill>
                  <a:srgbClr val="FF0000"/>
                </a:solidFill>
                <a:latin typeface="Microsoft JhengHei"/>
                <a:ea typeface="Microsoft JhengHei"/>
                <a:cs typeface="Microsoft JhengHei"/>
                <a:sym typeface="Microsoft JhengHei"/>
              </a:rPr>
              <a:t>被霸凌者</a:t>
            </a:r>
            <a:r>
              <a:rPr lang="zh-TW" b="1" dirty="0">
                <a:solidFill>
                  <a:srgbClr val="212167"/>
                </a:solidFill>
                <a:latin typeface="Microsoft JhengHei"/>
                <a:ea typeface="Microsoft JhengHei"/>
                <a:cs typeface="Microsoft JhengHei"/>
                <a:sym typeface="Microsoft JhengHei"/>
              </a:rPr>
              <a:t>，你可以這樣做：</a:t>
            </a:r>
            <a:endParaRPr b="1" dirty="0">
              <a:solidFill>
                <a:srgbClr val="212167"/>
              </a:solidFill>
              <a:latin typeface="Microsoft JhengHei"/>
              <a:ea typeface="Microsoft JhengHei"/>
              <a:cs typeface="Microsoft JhengHei"/>
              <a:sym typeface="Microsoft JhengHei"/>
            </a:endParaRPr>
          </a:p>
        </p:txBody>
      </p:sp>
      <p:sp>
        <p:nvSpPr>
          <p:cNvPr id="5" name="內容版面配置區 4">
            <a:extLst>
              <a:ext uri="{FF2B5EF4-FFF2-40B4-BE49-F238E27FC236}">
                <a16:creationId xmlns:a16="http://schemas.microsoft.com/office/drawing/2014/main" id="{CB3DC8E9-3942-482F-9864-0B8E4F5011E7}"/>
              </a:ext>
            </a:extLst>
          </p:cNvPr>
          <p:cNvSpPr txBox="1">
            <a:spLocks/>
          </p:cNvSpPr>
          <p:nvPr/>
        </p:nvSpPr>
        <p:spPr>
          <a:xfrm>
            <a:off x="827584" y="1990993"/>
            <a:ext cx="7094588" cy="216024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2800" dirty="0">
                <a:solidFill>
                  <a:srgbClr val="FF0000"/>
                </a:solidFill>
                <a:latin typeface="微軟正黑體" panose="020B0604030504040204" pitchFamily="34" charset="-120"/>
                <a:ea typeface="微軟正黑體" panose="020B0604030504040204" pitchFamily="34" charset="-120"/>
              </a:rPr>
              <a:t>1</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阻止</a:t>
            </a:r>
            <a:r>
              <a:rPr lang="zh-TW" altLang="en-US" sz="2800" dirty="0">
                <a:latin typeface="微軟正黑體" panose="020B0604030504040204" pitchFamily="34" charset="-120"/>
                <a:ea typeface="微軟正黑體" panose="020B0604030504040204" pitchFamily="34" charset="-120"/>
              </a:rPr>
              <a:t>：請霸凌者停止他的不當行為。</a:t>
            </a:r>
            <a:endParaRPr lang="en-US" altLang="zh-TW" sz="2800" dirty="0">
              <a:latin typeface="微軟正黑體" panose="020B0604030504040204" pitchFamily="34" charset="-120"/>
              <a:ea typeface="微軟正黑體" panose="020B0604030504040204" pitchFamily="34" charset="-120"/>
            </a:endParaRPr>
          </a:p>
          <a:p>
            <a:pPr>
              <a:spcBef>
                <a:spcPts val="600"/>
              </a:spcBef>
            </a:pPr>
            <a:r>
              <a:rPr lang="en-US" altLang="zh-TW" sz="2800" dirty="0">
                <a:solidFill>
                  <a:srgbClr val="FF0000"/>
                </a:solidFill>
                <a:latin typeface="微軟正黑體" panose="020B0604030504040204" pitchFamily="34" charset="-120"/>
                <a:ea typeface="微軟正黑體" panose="020B0604030504040204" pitchFamily="34" charset="-120"/>
              </a:rPr>
              <a:t>2.</a:t>
            </a:r>
            <a:r>
              <a:rPr lang="zh-TW" altLang="en-US" sz="2800" b="1" dirty="0">
                <a:solidFill>
                  <a:srgbClr val="FF0000"/>
                </a:solidFill>
                <a:latin typeface="微軟正黑體" panose="020B0604030504040204" pitchFamily="34" charset="-120"/>
                <a:ea typeface="微軟正黑體" panose="020B0604030504040204" pitchFamily="34" charset="-120"/>
              </a:rPr>
              <a:t>離開</a:t>
            </a:r>
            <a:r>
              <a:rPr lang="zh-TW" altLang="en-US" sz="2800" dirty="0">
                <a:latin typeface="微軟正黑體" panose="020B0604030504040204" pitchFamily="34" charset="-120"/>
                <a:ea typeface="微軟正黑體" panose="020B0604030504040204" pitchFamily="34" charset="-120"/>
              </a:rPr>
              <a:t>：離開聊天室，封鎖對方帳號、信件、</a:t>
            </a:r>
            <a:endParaRPr lang="en-US" altLang="zh-TW" sz="2800" dirty="0">
              <a:latin typeface="微軟正黑體" panose="020B0604030504040204" pitchFamily="34" charset="-120"/>
              <a:ea typeface="微軟正黑體" panose="020B0604030504040204" pitchFamily="34" charset="-120"/>
            </a:endParaRPr>
          </a:p>
          <a:p>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電話，不再看任何留言。</a:t>
            </a:r>
            <a:endParaRPr lang="en-US" altLang="zh-TW" sz="2800" dirty="0">
              <a:latin typeface="微軟正黑體" panose="020B0604030504040204" pitchFamily="34" charset="-120"/>
              <a:ea typeface="微軟正黑體" panose="020B0604030504040204" pitchFamily="34" charset="-120"/>
            </a:endParaRPr>
          </a:p>
          <a:p>
            <a:pPr>
              <a:spcBef>
                <a:spcPts val="600"/>
              </a:spcBef>
            </a:pPr>
            <a:r>
              <a:rPr lang="en-US" sz="2800" dirty="0">
                <a:solidFill>
                  <a:srgbClr val="FF0000"/>
                </a:solidFill>
                <a:latin typeface="微軟正黑體" panose="020B0604030504040204" pitchFamily="34" charset="-120"/>
                <a:ea typeface="微軟正黑體" panose="020B0604030504040204" pitchFamily="34" charset="-120"/>
              </a:rPr>
              <a:t>3</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求助</a:t>
            </a:r>
            <a:r>
              <a:rPr lang="zh-TW" altLang="en-US" sz="2800" dirty="0">
                <a:latin typeface="微軟正黑體" panose="020B0604030504040204" pitchFamily="34" charset="-120"/>
                <a:ea typeface="微軟正黑體" panose="020B0604030504040204" pitchFamily="34" charset="-120"/>
              </a:rPr>
              <a:t>：尋求家人、師長、其他人幫忙。</a:t>
            </a:r>
            <a:endParaRPr lang="en-US" sz="2800" dirty="0">
              <a:latin typeface="微軟正黑體" panose="020B0604030504040204" pitchFamily="34" charset="-120"/>
              <a:ea typeface="微軟正黑體" panose="020B0604030504040204" pitchFamily="34" charset="-120"/>
            </a:endParaRPr>
          </a:p>
        </p:txBody>
      </p:sp>
      <p:pic>
        <p:nvPicPr>
          <p:cNvPr id="6" name="Google Shape;797;p23">
            <a:extLst>
              <a:ext uri="{FF2B5EF4-FFF2-40B4-BE49-F238E27FC236}">
                <a16:creationId xmlns:a16="http://schemas.microsoft.com/office/drawing/2014/main" id="{879ACFCB-02EA-4497-8FF3-998F38528AE7}"/>
              </a:ext>
            </a:extLst>
          </p:cNvPr>
          <p:cNvPicPr preferRelativeResize="0"/>
          <p:nvPr/>
        </p:nvPicPr>
        <p:blipFill rotWithShape="1">
          <a:blip r:embed="rId3">
            <a:alphaModFix/>
          </a:blip>
          <a:srcRect/>
          <a:stretch/>
        </p:blipFill>
        <p:spPr>
          <a:xfrm>
            <a:off x="7164288" y="2839573"/>
            <a:ext cx="2114479" cy="2303927"/>
          </a:xfrm>
          <a:prstGeom prst="rect">
            <a:avLst/>
          </a:prstGeom>
          <a:noFill/>
          <a:ln>
            <a:noFill/>
          </a:ln>
        </p:spPr>
      </p:pic>
      <p:sp>
        <p:nvSpPr>
          <p:cNvPr id="7" name="Google Shape;795;p23">
            <a:extLst>
              <a:ext uri="{FF2B5EF4-FFF2-40B4-BE49-F238E27FC236}">
                <a16:creationId xmlns:a16="http://schemas.microsoft.com/office/drawing/2014/main" id="{2014B013-1EA2-4625-A83A-7C8543ADAFB5}"/>
              </a:ext>
            </a:extLst>
          </p:cNvPr>
          <p:cNvSpPr txBox="1"/>
          <p:nvPr/>
        </p:nvSpPr>
        <p:spPr>
          <a:xfrm>
            <a:off x="467544" y="350535"/>
            <a:ext cx="826309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dirty="0">
                <a:solidFill>
                  <a:srgbClr val="000000"/>
                </a:solidFill>
                <a:latin typeface="Microsoft JhengHei"/>
                <a:ea typeface="Microsoft JhengHei"/>
                <a:cs typeface="Microsoft JhengHei"/>
                <a:sym typeface="Microsoft JhengHei"/>
              </a:rPr>
              <a:t>處理方法說明：</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23"/>
          <p:cNvSpPr txBox="1">
            <a:spLocks noGrp="1"/>
          </p:cNvSpPr>
          <p:nvPr>
            <p:ph type="title"/>
          </p:nvPr>
        </p:nvSpPr>
        <p:spPr>
          <a:xfrm>
            <a:off x="833065" y="1341631"/>
            <a:ext cx="7897569" cy="599802"/>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b="1" dirty="0">
                <a:solidFill>
                  <a:srgbClr val="212167"/>
                </a:solidFill>
                <a:latin typeface="Microsoft JhengHei"/>
                <a:ea typeface="Microsoft JhengHei"/>
                <a:cs typeface="Microsoft JhengHei"/>
                <a:sym typeface="Microsoft JhengHei"/>
              </a:rPr>
              <a:t>如果你是</a:t>
            </a:r>
            <a:r>
              <a:rPr lang="zh-TW" b="1" dirty="0">
                <a:solidFill>
                  <a:srgbClr val="FF0000"/>
                </a:solidFill>
                <a:latin typeface="Microsoft JhengHei"/>
                <a:ea typeface="Microsoft JhengHei"/>
                <a:cs typeface="Microsoft JhengHei"/>
                <a:sym typeface="Microsoft JhengHei"/>
              </a:rPr>
              <a:t>旁觀者</a:t>
            </a:r>
            <a:r>
              <a:rPr lang="zh-TW" b="1" dirty="0">
                <a:solidFill>
                  <a:srgbClr val="212167"/>
                </a:solidFill>
                <a:latin typeface="Microsoft JhengHei"/>
                <a:ea typeface="Microsoft JhengHei"/>
                <a:cs typeface="Microsoft JhengHei"/>
                <a:sym typeface="Microsoft JhengHei"/>
              </a:rPr>
              <a:t>，你可以這</a:t>
            </a:r>
            <a:r>
              <a:rPr lang="zh-TW" altLang="en-US" b="1" dirty="0">
                <a:solidFill>
                  <a:srgbClr val="212167"/>
                </a:solidFill>
                <a:latin typeface="Microsoft JhengHei"/>
                <a:ea typeface="Microsoft JhengHei"/>
                <a:cs typeface="Microsoft JhengHei"/>
                <a:sym typeface="Microsoft JhengHei"/>
              </a:rPr>
              <a:t>麼</a:t>
            </a:r>
            <a:r>
              <a:rPr lang="zh-TW" b="1" dirty="0">
                <a:solidFill>
                  <a:srgbClr val="212167"/>
                </a:solidFill>
                <a:latin typeface="Microsoft JhengHei"/>
                <a:ea typeface="Microsoft JhengHei"/>
                <a:cs typeface="Microsoft JhengHei"/>
                <a:sym typeface="Microsoft JhengHei"/>
              </a:rPr>
              <a:t>做：</a:t>
            </a:r>
            <a:endParaRPr b="1" dirty="0">
              <a:solidFill>
                <a:srgbClr val="212167"/>
              </a:solidFill>
              <a:latin typeface="Microsoft JhengHei"/>
              <a:ea typeface="Microsoft JhengHei"/>
              <a:cs typeface="Microsoft JhengHei"/>
              <a:sym typeface="Microsoft JhengHei"/>
            </a:endParaRPr>
          </a:p>
        </p:txBody>
      </p:sp>
      <p:sp>
        <p:nvSpPr>
          <p:cNvPr id="794" name="Google Shape;794;p23"/>
          <p:cNvSpPr txBox="1">
            <a:spLocks noGrp="1"/>
          </p:cNvSpPr>
          <p:nvPr>
            <p:ph type="body" idx="1"/>
          </p:nvPr>
        </p:nvSpPr>
        <p:spPr>
          <a:xfrm>
            <a:off x="833065" y="2050105"/>
            <a:ext cx="6758032" cy="2303926"/>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buNone/>
            </a:pPr>
            <a:r>
              <a:rPr lang="zh-TW" sz="2800" b="0" i="0" u="none" strike="noStrike" cap="none" dirty="0">
                <a:solidFill>
                  <a:srgbClr val="FF0000"/>
                </a:solidFill>
                <a:latin typeface="Microsoft JhengHei"/>
                <a:ea typeface="Microsoft JhengHei"/>
                <a:cs typeface="Microsoft JhengHei"/>
                <a:sym typeface="Microsoft JhengHei"/>
              </a:rPr>
              <a:t>1.</a:t>
            </a:r>
            <a:r>
              <a:rPr lang="zh-TW" sz="2800" b="1" i="0" u="none" strike="noStrike" cap="none" dirty="0">
                <a:solidFill>
                  <a:srgbClr val="FF0000"/>
                </a:solidFill>
                <a:latin typeface="Microsoft JhengHei"/>
                <a:ea typeface="Microsoft JhengHei"/>
                <a:cs typeface="Microsoft JhengHei"/>
                <a:sym typeface="Microsoft JhengHei"/>
              </a:rPr>
              <a:t>陪伴</a:t>
            </a:r>
            <a:r>
              <a:rPr lang="zh-TW" sz="2800" b="0" i="0" u="none" strike="noStrike" cap="none" dirty="0">
                <a:solidFill>
                  <a:srgbClr val="343434"/>
                </a:solidFill>
                <a:latin typeface="Microsoft JhengHei"/>
                <a:ea typeface="Microsoft JhengHei"/>
                <a:cs typeface="Microsoft JhengHei"/>
                <a:sym typeface="Microsoft JhengHei"/>
              </a:rPr>
              <a:t>：當被霸凌者的朋友，讓</a:t>
            </a:r>
            <a:r>
              <a:rPr lang="zh-TW" altLang="en-US" sz="2800" dirty="0">
                <a:solidFill>
                  <a:srgbClr val="343434"/>
                </a:solidFill>
                <a:latin typeface="Microsoft JhengHei"/>
                <a:ea typeface="Microsoft JhengHei"/>
                <a:cs typeface="Microsoft JhengHei"/>
                <a:sym typeface="Microsoft JhengHei"/>
              </a:rPr>
              <a:t>他</a:t>
            </a:r>
            <a:r>
              <a:rPr lang="zh-TW" sz="2800" b="0" i="0" u="none" strike="noStrike" cap="none" dirty="0">
                <a:solidFill>
                  <a:srgbClr val="343434"/>
                </a:solidFill>
                <a:latin typeface="Microsoft JhengHei"/>
                <a:ea typeface="Microsoft JhengHei"/>
                <a:cs typeface="Microsoft JhengHei"/>
                <a:sym typeface="Microsoft JhengHei"/>
              </a:rPr>
              <a:t>不孤</a:t>
            </a:r>
            <a:r>
              <a:rPr lang="zh-TW" altLang="en-US" sz="2800" b="0" i="0" u="none" strike="noStrike" cap="none" dirty="0">
                <a:solidFill>
                  <a:srgbClr val="343434"/>
                </a:solidFill>
                <a:latin typeface="Microsoft JhengHei"/>
                <a:ea typeface="Microsoft JhengHei"/>
                <a:cs typeface="Microsoft JhengHei"/>
                <a:sym typeface="Microsoft JhengHei"/>
              </a:rPr>
              <a:t>單</a:t>
            </a:r>
            <a:r>
              <a:rPr lang="zh-TW" sz="2800" b="0" i="0" u="none" strike="noStrike" cap="none" dirty="0">
                <a:solidFill>
                  <a:srgbClr val="343434"/>
                </a:solidFill>
                <a:latin typeface="Microsoft JhengHei"/>
                <a:ea typeface="Microsoft JhengHei"/>
                <a:cs typeface="Microsoft JhengHei"/>
                <a:sym typeface="Microsoft JhengHei"/>
              </a:rPr>
              <a:t>。</a:t>
            </a:r>
            <a:endParaRPr dirty="0"/>
          </a:p>
          <a:p>
            <a:pPr marL="0" marR="0" lvl="0" indent="0" algn="l" rtl="0">
              <a:spcBef>
                <a:spcPts val="600"/>
              </a:spcBef>
              <a:buNone/>
            </a:pPr>
            <a:r>
              <a:rPr lang="zh-TW" sz="2800" b="0" i="0" u="none" strike="noStrike" cap="none" dirty="0">
                <a:solidFill>
                  <a:srgbClr val="FF0000"/>
                </a:solidFill>
                <a:latin typeface="Microsoft JhengHei"/>
                <a:ea typeface="Microsoft JhengHei"/>
                <a:cs typeface="Microsoft JhengHei"/>
                <a:sym typeface="Microsoft JhengHei"/>
              </a:rPr>
              <a:t>2.</a:t>
            </a:r>
            <a:r>
              <a:rPr lang="zh-TW" sz="2800" b="1" i="0" u="none" strike="noStrike" cap="none" dirty="0">
                <a:solidFill>
                  <a:srgbClr val="FF0000"/>
                </a:solidFill>
                <a:latin typeface="Microsoft JhengHei"/>
                <a:ea typeface="Microsoft JhengHei"/>
                <a:cs typeface="Microsoft JhengHei"/>
                <a:sym typeface="Microsoft JhengHei"/>
              </a:rPr>
              <a:t>阻止</a:t>
            </a:r>
            <a:r>
              <a:rPr lang="zh-TW" sz="2800" b="0" i="0" u="none" strike="noStrike" cap="none" dirty="0">
                <a:solidFill>
                  <a:srgbClr val="343434"/>
                </a:solidFill>
                <a:latin typeface="Microsoft JhengHei"/>
                <a:ea typeface="Microsoft JhengHei"/>
                <a:cs typeface="Microsoft JhengHei"/>
                <a:sym typeface="Microsoft JhengHei"/>
              </a:rPr>
              <a:t>：阻止霸凌者的不當行為。</a:t>
            </a:r>
            <a:endParaRPr dirty="0"/>
          </a:p>
          <a:p>
            <a:pPr marL="0" marR="0" lvl="0" indent="0" algn="l" rtl="0">
              <a:spcBef>
                <a:spcPts val="600"/>
              </a:spcBef>
              <a:buNone/>
            </a:pPr>
            <a:r>
              <a:rPr lang="zh-TW" sz="2800" b="0" i="0" u="none" strike="noStrike" cap="none" dirty="0">
                <a:solidFill>
                  <a:srgbClr val="FF0000"/>
                </a:solidFill>
                <a:latin typeface="Microsoft JhengHei"/>
                <a:ea typeface="Microsoft JhengHei"/>
                <a:cs typeface="Microsoft JhengHei"/>
                <a:sym typeface="Microsoft JhengHei"/>
              </a:rPr>
              <a:t>3.</a:t>
            </a:r>
            <a:r>
              <a:rPr lang="zh-TW" sz="2800" b="1" i="0" u="none" strike="noStrike" cap="none" dirty="0">
                <a:solidFill>
                  <a:srgbClr val="FF0000"/>
                </a:solidFill>
                <a:latin typeface="Microsoft JhengHei"/>
                <a:ea typeface="Microsoft JhengHei"/>
                <a:cs typeface="Microsoft JhengHei"/>
                <a:sym typeface="Microsoft JhengHei"/>
              </a:rPr>
              <a:t>求助</a:t>
            </a:r>
            <a:r>
              <a:rPr lang="zh-TW" sz="2800" b="0" i="0" u="none" strike="noStrike" cap="none" dirty="0">
                <a:solidFill>
                  <a:srgbClr val="343434"/>
                </a:solidFill>
                <a:latin typeface="Microsoft JhengHei"/>
                <a:ea typeface="Microsoft JhengHei"/>
                <a:cs typeface="Microsoft JhengHei"/>
                <a:sym typeface="Microsoft JhengHei"/>
              </a:rPr>
              <a:t>：告訴家人、師長，尋求更多人的</a:t>
            </a:r>
            <a:endParaRPr lang="en-US" altLang="zh-TW" sz="2800" b="0" i="0" u="none" strike="noStrike" cap="none" dirty="0">
              <a:solidFill>
                <a:srgbClr val="343434"/>
              </a:solidFill>
              <a:latin typeface="Microsoft JhengHei"/>
              <a:ea typeface="Microsoft JhengHei"/>
              <a:cs typeface="Microsoft JhengHei"/>
              <a:sym typeface="Microsoft JhengHei"/>
            </a:endParaRPr>
          </a:p>
          <a:p>
            <a:pPr marL="0" marR="0" lvl="0" indent="0" algn="l" rtl="0">
              <a:buNone/>
            </a:pPr>
            <a:r>
              <a:rPr lang="zh-TW" altLang="en-US" sz="2800" dirty="0">
                <a:solidFill>
                  <a:srgbClr val="343434"/>
                </a:solidFill>
                <a:latin typeface="Microsoft JhengHei"/>
                <a:ea typeface="Microsoft JhengHei"/>
                <a:cs typeface="Microsoft JhengHei"/>
                <a:sym typeface="Microsoft JhengHei"/>
              </a:rPr>
              <a:t>               </a:t>
            </a:r>
            <a:r>
              <a:rPr lang="zh-TW" sz="2800" b="0" i="0" u="none" strike="noStrike" cap="none" dirty="0">
                <a:solidFill>
                  <a:srgbClr val="343434"/>
                </a:solidFill>
                <a:latin typeface="Microsoft JhengHei"/>
                <a:ea typeface="Microsoft JhengHei"/>
                <a:cs typeface="Microsoft JhengHei"/>
                <a:sym typeface="Microsoft JhengHei"/>
              </a:rPr>
              <a:t>幫助。</a:t>
            </a:r>
            <a:endParaRPr dirty="0"/>
          </a:p>
          <a:p>
            <a:pPr marL="0" marR="0" lvl="0" indent="0" algn="l" rtl="0">
              <a:spcBef>
                <a:spcPts val="0"/>
              </a:spcBef>
              <a:spcAft>
                <a:spcPts val="0"/>
              </a:spcAft>
              <a:buNone/>
            </a:pPr>
            <a:endParaRPr sz="2400" b="0" i="0" u="none" strike="noStrike" cap="none" dirty="0">
              <a:solidFill>
                <a:srgbClr val="343434"/>
              </a:solidFill>
              <a:latin typeface="Microsoft JhengHei"/>
              <a:ea typeface="Microsoft JhengHei"/>
              <a:cs typeface="Microsoft JhengHei"/>
              <a:sym typeface="Microsoft JhengHei"/>
            </a:endParaRPr>
          </a:p>
        </p:txBody>
      </p:sp>
      <p:sp>
        <p:nvSpPr>
          <p:cNvPr id="795" name="Google Shape;795;p23"/>
          <p:cNvSpPr txBox="1"/>
          <p:nvPr/>
        </p:nvSpPr>
        <p:spPr>
          <a:xfrm>
            <a:off x="467544" y="350535"/>
            <a:ext cx="826309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dirty="0">
                <a:solidFill>
                  <a:srgbClr val="000000"/>
                </a:solidFill>
                <a:latin typeface="Microsoft JhengHei"/>
                <a:ea typeface="Microsoft JhengHei"/>
                <a:cs typeface="Microsoft JhengHei"/>
                <a:sym typeface="Microsoft JhengHei"/>
              </a:rPr>
              <a:t>處理方法說明：</a:t>
            </a:r>
            <a:endParaRPr dirty="0"/>
          </a:p>
        </p:txBody>
      </p:sp>
      <p:pic>
        <p:nvPicPr>
          <p:cNvPr id="797" name="Google Shape;797;p23"/>
          <p:cNvPicPr preferRelativeResize="0"/>
          <p:nvPr/>
        </p:nvPicPr>
        <p:blipFill rotWithShape="1">
          <a:blip r:embed="rId3">
            <a:alphaModFix/>
          </a:blip>
          <a:srcRect/>
          <a:stretch/>
        </p:blipFill>
        <p:spPr>
          <a:xfrm>
            <a:off x="7164288" y="2839573"/>
            <a:ext cx="2114479" cy="23039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24"/>
          <p:cNvSpPr txBox="1">
            <a:spLocks noGrp="1"/>
          </p:cNvSpPr>
          <p:nvPr>
            <p:ph type="title"/>
          </p:nvPr>
        </p:nvSpPr>
        <p:spPr>
          <a:xfrm>
            <a:off x="1211418" y="481135"/>
            <a:ext cx="3974622" cy="46955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None/>
            </a:pPr>
            <a:r>
              <a:rPr lang="zh-TW" sz="3200" b="1" dirty="0">
                <a:solidFill>
                  <a:srgbClr val="FF0000"/>
                </a:solidFill>
              </a:rPr>
              <a:t>還可以這麼做：</a:t>
            </a:r>
            <a:endParaRPr sz="3200" b="1" dirty="0">
              <a:solidFill>
                <a:srgbClr val="FF0000"/>
              </a:solidFill>
            </a:endParaRPr>
          </a:p>
        </p:txBody>
      </p:sp>
      <p:sp>
        <p:nvSpPr>
          <p:cNvPr id="804" name="Google Shape;804;p24"/>
          <p:cNvSpPr txBox="1">
            <a:spLocks noGrp="1"/>
          </p:cNvSpPr>
          <p:nvPr>
            <p:ph type="body" idx="1"/>
          </p:nvPr>
        </p:nvSpPr>
        <p:spPr>
          <a:xfrm>
            <a:off x="768096" y="1340048"/>
            <a:ext cx="7719870" cy="3256956"/>
          </a:xfrm>
          <a:prstGeom prst="rect">
            <a:avLst/>
          </a:prstGeom>
          <a:noFill/>
          <a:ln>
            <a:noFill/>
          </a:ln>
        </p:spPr>
        <p:txBody>
          <a:bodyPr spcFirstLastPara="1" wrap="square" lIns="34275" tIns="17125" rIns="34275" bIns="17125" anchor="t" anchorCtr="0">
            <a:normAutofit/>
          </a:bodyPr>
          <a:lstStyle/>
          <a:p>
            <a:pPr marL="0" lvl="0" indent="0" algn="ctr" rtl="0">
              <a:lnSpc>
                <a:spcPct val="150000"/>
              </a:lnSpc>
              <a:spcBef>
                <a:spcPts val="0"/>
              </a:spcBef>
              <a:spcAft>
                <a:spcPts val="0"/>
              </a:spcAft>
              <a:buNone/>
            </a:pPr>
            <a:endParaRPr sz="1800" dirty="0"/>
          </a:p>
          <a:p>
            <a:pPr marL="342900" lvl="0" indent="0" algn="ctr" rtl="0">
              <a:lnSpc>
                <a:spcPct val="90000"/>
              </a:lnSpc>
              <a:spcBef>
                <a:spcPts val="0"/>
              </a:spcBef>
              <a:spcAft>
                <a:spcPts val="0"/>
              </a:spcAft>
              <a:buNone/>
            </a:pPr>
            <a:endParaRPr dirty="0"/>
          </a:p>
        </p:txBody>
      </p:sp>
      <p:sp>
        <p:nvSpPr>
          <p:cNvPr id="806" name="Google Shape;806;p24"/>
          <p:cNvSpPr txBox="1"/>
          <p:nvPr/>
        </p:nvSpPr>
        <p:spPr>
          <a:xfrm>
            <a:off x="1378650" y="1340048"/>
            <a:ext cx="6997254" cy="2448579"/>
          </a:xfrm>
          <a:prstGeom prst="rect">
            <a:avLst/>
          </a:prstGeom>
          <a:noFill/>
          <a:ln>
            <a:noFill/>
          </a:ln>
        </p:spPr>
        <p:txBody>
          <a:bodyPr spcFirstLastPara="1" wrap="square" lIns="68575" tIns="34275" rIns="68575" bIns="34275" anchor="t" anchorCtr="0">
            <a:noAutofit/>
          </a:bodyPr>
          <a:lstStyle/>
          <a:p>
            <a:pPr marL="0" marR="0" lvl="0" indent="0" algn="l" rtl="0">
              <a:lnSpc>
                <a:spcPct val="125000"/>
              </a:lnSpc>
              <a:spcBef>
                <a:spcPts val="0"/>
              </a:spcBef>
              <a:spcAft>
                <a:spcPts val="0"/>
              </a:spcAft>
              <a:buClr>
                <a:schemeClr val="dk2"/>
              </a:buClr>
              <a:buSzPts val="3200"/>
              <a:buFont typeface="Arial"/>
              <a:buNone/>
            </a:pPr>
            <a:r>
              <a:rPr lang="zh-TW" sz="3200" dirty="0">
                <a:solidFill>
                  <a:srgbClr val="002060"/>
                </a:solidFill>
                <a:latin typeface="Arial"/>
                <a:ea typeface="Arial"/>
                <a:cs typeface="Arial"/>
                <a:sym typeface="Arial"/>
              </a:rPr>
              <a:t>1.打24H</a:t>
            </a:r>
            <a:r>
              <a:rPr lang="zh-TW" sz="3200" b="1" dirty="0">
                <a:solidFill>
                  <a:srgbClr val="FF0000"/>
                </a:solidFill>
                <a:latin typeface="Arial"/>
                <a:ea typeface="Arial"/>
                <a:cs typeface="Arial"/>
                <a:sym typeface="Arial"/>
              </a:rPr>
              <a:t>反霸凌專線：0800-200-885</a:t>
            </a:r>
            <a:br>
              <a:rPr lang="zh-TW" sz="3200" dirty="0">
                <a:solidFill>
                  <a:schemeClr val="dk2"/>
                </a:solidFill>
                <a:latin typeface="Arial"/>
                <a:ea typeface="Arial"/>
                <a:cs typeface="Arial"/>
                <a:sym typeface="Arial"/>
              </a:rPr>
            </a:br>
            <a:r>
              <a:rPr lang="zh-TW" sz="3200" dirty="0">
                <a:solidFill>
                  <a:srgbClr val="002060"/>
                </a:solidFill>
                <a:latin typeface="Arial"/>
                <a:ea typeface="Arial"/>
                <a:cs typeface="Arial"/>
                <a:sym typeface="Arial"/>
              </a:rPr>
              <a:t>2.寫信到學校的投訴信箱</a:t>
            </a:r>
            <a:br>
              <a:rPr lang="zh-TW" sz="3200" dirty="0">
                <a:solidFill>
                  <a:srgbClr val="002060"/>
                </a:solidFill>
                <a:latin typeface="Arial"/>
                <a:ea typeface="Arial"/>
                <a:cs typeface="Arial"/>
                <a:sym typeface="Arial"/>
              </a:rPr>
            </a:br>
            <a:r>
              <a:rPr lang="zh-TW" sz="3200" dirty="0">
                <a:solidFill>
                  <a:srgbClr val="002060"/>
                </a:solidFill>
                <a:latin typeface="Arial"/>
                <a:ea typeface="Arial"/>
                <a:cs typeface="Arial"/>
                <a:sym typeface="Arial"/>
              </a:rPr>
              <a:t>3.寫信給親朋好友</a:t>
            </a:r>
            <a:br>
              <a:rPr lang="zh-TW" sz="3200" dirty="0">
                <a:solidFill>
                  <a:srgbClr val="002060"/>
                </a:solidFill>
                <a:latin typeface="Arial"/>
                <a:ea typeface="Arial"/>
                <a:cs typeface="Arial"/>
                <a:sym typeface="Arial"/>
              </a:rPr>
            </a:br>
            <a:r>
              <a:rPr lang="zh-TW" sz="3200" dirty="0">
                <a:solidFill>
                  <a:srgbClr val="002060"/>
                </a:solidFill>
                <a:latin typeface="Arial"/>
                <a:ea typeface="Arial"/>
                <a:cs typeface="Arial"/>
                <a:sym typeface="Arial"/>
              </a:rPr>
              <a:t>4.把事情寫在校園生活問卷中</a:t>
            </a:r>
            <a:endParaRPr sz="3200" b="1" dirty="0">
              <a:solidFill>
                <a:srgbClr val="002060"/>
              </a:solidFill>
              <a:latin typeface="Arial"/>
              <a:ea typeface="Arial"/>
              <a:cs typeface="Arial"/>
              <a:sym typeface="Arial"/>
            </a:endParaRPr>
          </a:p>
        </p:txBody>
      </p:sp>
      <p:pic>
        <p:nvPicPr>
          <p:cNvPr id="6" name="圖片 5">
            <a:extLst>
              <a:ext uri="{FF2B5EF4-FFF2-40B4-BE49-F238E27FC236}">
                <a16:creationId xmlns:a16="http://schemas.microsoft.com/office/drawing/2014/main" id="{E6A94A37-EED7-447A-B866-3E1FC7C9DDDC}"/>
              </a:ext>
            </a:extLst>
          </p:cNvPr>
          <p:cNvPicPr>
            <a:picLocks noChangeAspect="1"/>
          </p:cNvPicPr>
          <p:nvPr/>
        </p:nvPicPr>
        <p:blipFill>
          <a:blip r:embed="rId3"/>
          <a:stretch>
            <a:fillRect/>
          </a:stretch>
        </p:blipFill>
        <p:spPr>
          <a:xfrm>
            <a:off x="7193701" y="2138272"/>
            <a:ext cx="1238234" cy="14258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25"/>
          <p:cNvSpPr/>
          <p:nvPr/>
        </p:nvSpPr>
        <p:spPr>
          <a:xfrm>
            <a:off x="772051" y="1044827"/>
            <a:ext cx="7781015" cy="2246729"/>
          </a:xfrm>
          <a:prstGeom prst="rect">
            <a:avLst/>
          </a:prstGeom>
          <a:noFill/>
          <a:ln>
            <a:noFill/>
          </a:ln>
        </p:spPr>
        <p:txBody>
          <a:bodyPr spcFirstLastPara="1" wrap="square" lIns="91425" tIns="45700" rIns="91425" bIns="45700" anchor="t" anchorCtr="0">
            <a:spAutoFit/>
          </a:bodyPr>
          <a:lstStyle/>
          <a:p>
            <a:pPr marL="0" marR="0" lvl="0" indent="0" algn="l" rtl="0">
              <a:lnSpc>
                <a:spcPts val="4200"/>
              </a:lnSpc>
              <a:spcBef>
                <a:spcPts val="0"/>
              </a:spcBef>
              <a:spcAft>
                <a:spcPts val="0"/>
              </a:spcAft>
              <a:buNone/>
            </a:pPr>
            <a:r>
              <a:rPr lang="zh-TW" sz="2800" dirty="0">
                <a:solidFill>
                  <a:srgbClr val="000000"/>
                </a:solidFill>
                <a:latin typeface="Microsoft JhengHei"/>
                <a:ea typeface="Microsoft JhengHei"/>
                <a:cs typeface="Microsoft JhengHei"/>
                <a:sym typeface="Microsoft JhengHei"/>
              </a:rPr>
              <a:t>雖然我們成功改寫</a:t>
            </a:r>
            <a:r>
              <a:rPr lang="zh-TW" sz="2800" b="1" u="sng" dirty="0">
                <a:solidFill>
                  <a:srgbClr val="33CC33"/>
                </a:solidFill>
                <a:latin typeface="Microsoft JhengHei"/>
                <a:ea typeface="Microsoft JhengHei"/>
                <a:cs typeface="Microsoft JhengHei"/>
                <a:sym typeface="Microsoft JhengHei"/>
              </a:rPr>
              <a:t>小華</a:t>
            </a:r>
            <a:r>
              <a:rPr lang="zh-TW" sz="2800" dirty="0">
                <a:solidFill>
                  <a:srgbClr val="000000"/>
                </a:solidFill>
                <a:latin typeface="Microsoft JhengHei"/>
                <a:ea typeface="Microsoft JhengHei"/>
                <a:cs typeface="Microsoft JhengHei"/>
                <a:sym typeface="Microsoft JhengHei"/>
              </a:rPr>
              <a:t>被網路霸凌的結局，但真實生活中，自己或他人</a:t>
            </a:r>
            <a:r>
              <a:rPr lang="zh-TW" altLang="en-US" sz="2800" dirty="0">
                <a:latin typeface="Microsoft JhengHei"/>
                <a:ea typeface="Microsoft JhengHei"/>
                <a:cs typeface="Microsoft JhengHei"/>
                <a:sym typeface="Microsoft JhengHei"/>
              </a:rPr>
              <a:t>都</a:t>
            </a:r>
            <a:r>
              <a:rPr lang="zh-TW" sz="2800" dirty="0">
                <a:solidFill>
                  <a:srgbClr val="000000"/>
                </a:solidFill>
                <a:latin typeface="Microsoft JhengHei"/>
                <a:ea typeface="Microsoft JhengHei"/>
                <a:cs typeface="Microsoft JhengHei"/>
                <a:sym typeface="Microsoft JhengHei"/>
              </a:rPr>
              <a:t>可能會受到網路霸凌，我們必須要有所行動，讓</a:t>
            </a:r>
            <a:r>
              <a:rPr lang="zh-TW" sz="2800" b="1" dirty="0">
                <a:solidFill>
                  <a:srgbClr val="FF0000"/>
                </a:solidFill>
                <a:latin typeface="Microsoft JhengHei"/>
                <a:ea typeface="Microsoft JhengHei"/>
                <a:cs typeface="Microsoft JhengHei"/>
                <a:sym typeface="Microsoft JhengHei"/>
              </a:rPr>
              <a:t>「虛擬世界」再也沒有「真欺負」</a:t>
            </a:r>
            <a:r>
              <a:rPr lang="zh-TW" sz="2800" dirty="0">
                <a:solidFill>
                  <a:srgbClr val="000000"/>
                </a:solidFill>
                <a:latin typeface="Microsoft JhengHei"/>
                <a:ea typeface="Microsoft JhengHei"/>
                <a:cs typeface="Microsoft JhengHei"/>
                <a:sym typeface="Microsoft JhengHei"/>
              </a:rPr>
              <a:t>！</a:t>
            </a:r>
            <a:endParaRPr sz="2800" dirty="0">
              <a:solidFill>
                <a:srgbClr val="000000"/>
              </a:solidFill>
              <a:latin typeface="Microsoft JhengHei"/>
              <a:ea typeface="Microsoft JhengHei"/>
              <a:cs typeface="Microsoft JhengHei"/>
              <a:sym typeface="Microsoft JhengHei"/>
            </a:endParaRPr>
          </a:p>
        </p:txBody>
      </p:sp>
      <p:sp>
        <p:nvSpPr>
          <p:cNvPr id="813" name="Google Shape;813;p25"/>
          <p:cNvSpPr txBox="1"/>
          <p:nvPr/>
        </p:nvSpPr>
        <p:spPr>
          <a:xfrm>
            <a:off x="867190" y="280556"/>
            <a:ext cx="7596586" cy="581693"/>
          </a:xfrm>
          <a:prstGeom prst="rect">
            <a:avLst/>
          </a:prstGeom>
          <a:solidFill>
            <a:srgbClr val="33CCCC"/>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rmAutofit fontScale="97500"/>
          </a:bodyPr>
          <a:lstStyle/>
          <a:p>
            <a:pPr marL="0" marR="0" lvl="0" indent="0" algn="ctr" rtl="0">
              <a:lnSpc>
                <a:spcPct val="89000"/>
              </a:lnSpc>
              <a:spcBef>
                <a:spcPts val="0"/>
              </a:spcBef>
              <a:spcAft>
                <a:spcPts val="0"/>
              </a:spcAft>
              <a:buClr>
                <a:schemeClr val="dk1"/>
              </a:buClr>
              <a:buSzPct val="100000"/>
              <a:buFont typeface="Microsoft JhengHei"/>
              <a:buNone/>
            </a:pPr>
            <a:r>
              <a:rPr lang="zh-TW" sz="3300" b="1" dirty="0">
                <a:solidFill>
                  <a:schemeClr val="dk1"/>
                </a:solidFill>
                <a:latin typeface="Microsoft JhengHei"/>
                <a:ea typeface="Microsoft JhengHei"/>
                <a:cs typeface="Microsoft JhengHei"/>
                <a:sym typeface="Microsoft JhengHei"/>
              </a:rPr>
              <a:t>「我的反霸凌行動」行動單</a:t>
            </a:r>
            <a:endParaRPr b="1" dirty="0"/>
          </a:p>
        </p:txBody>
      </p:sp>
      <p:pic>
        <p:nvPicPr>
          <p:cNvPr id="815" name="Google Shape;815;p25"/>
          <p:cNvPicPr preferRelativeResize="0"/>
          <p:nvPr/>
        </p:nvPicPr>
        <p:blipFill rotWithShape="1">
          <a:blip r:embed="rId3">
            <a:alphaModFix/>
          </a:blip>
          <a:srcRect/>
          <a:stretch/>
        </p:blipFill>
        <p:spPr>
          <a:xfrm flipH="1">
            <a:off x="2135653" y="3520607"/>
            <a:ext cx="1200188" cy="1500974"/>
          </a:xfrm>
          <a:prstGeom prst="rect">
            <a:avLst/>
          </a:prstGeom>
          <a:noFill/>
          <a:ln>
            <a:noFill/>
          </a:ln>
        </p:spPr>
      </p:pic>
      <p:pic>
        <p:nvPicPr>
          <p:cNvPr id="3" name="圖片 2">
            <a:extLst>
              <a:ext uri="{FF2B5EF4-FFF2-40B4-BE49-F238E27FC236}">
                <a16:creationId xmlns:a16="http://schemas.microsoft.com/office/drawing/2014/main" id="{F5ACBB1E-FFAE-4264-A3C6-674E1C00B799}"/>
              </a:ext>
            </a:extLst>
          </p:cNvPr>
          <p:cNvPicPr>
            <a:picLocks noChangeAspect="1"/>
          </p:cNvPicPr>
          <p:nvPr/>
        </p:nvPicPr>
        <p:blipFill rotWithShape="1">
          <a:blip r:embed="rId4"/>
          <a:srcRect l="13421" t="20315" r="18552" b="17427"/>
          <a:stretch/>
        </p:blipFill>
        <p:spPr>
          <a:xfrm>
            <a:off x="3876880" y="2961769"/>
            <a:ext cx="3926630" cy="2021491"/>
          </a:xfrm>
          <a:prstGeom prst="rect">
            <a:avLst/>
          </a:prstGeom>
          <a:ln>
            <a:solidFill>
              <a:srgbClr val="002060"/>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26"/>
          <p:cNvSpPr txBox="1">
            <a:spLocks noGrp="1"/>
          </p:cNvSpPr>
          <p:nvPr>
            <p:ph type="title"/>
          </p:nvPr>
        </p:nvSpPr>
        <p:spPr>
          <a:xfrm>
            <a:off x="1645444" y="1389185"/>
            <a:ext cx="5853112" cy="2031215"/>
          </a:xfrm>
          <a:prstGeom prst="rect">
            <a:avLst/>
          </a:prstGeom>
          <a:noFill/>
          <a:ln>
            <a:noFill/>
          </a:ln>
        </p:spPr>
        <p:txBody>
          <a:bodyPr spcFirstLastPara="1" wrap="square" lIns="0" tIns="0" rIns="0" bIns="0" anchor="ctr" anchorCtr="0">
            <a:noAutofit/>
          </a:bodyPr>
          <a:lstStyle/>
          <a:p>
            <a:pPr marL="0" lvl="0" indent="0" algn="ctr" rtl="0">
              <a:lnSpc>
                <a:spcPts val="7700"/>
              </a:lnSpc>
              <a:spcBef>
                <a:spcPts val="0"/>
              </a:spcBef>
              <a:spcAft>
                <a:spcPts val="0"/>
              </a:spcAft>
              <a:buNone/>
            </a:pPr>
            <a:r>
              <a:rPr lang="zh-TW" sz="5400" b="1" dirty="0">
                <a:solidFill>
                  <a:srgbClr val="262672"/>
                </a:solidFill>
                <a:latin typeface="Microsoft JhengHei"/>
                <a:ea typeface="Microsoft JhengHei"/>
                <a:cs typeface="Microsoft JhengHei"/>
                <a:sym typeface="Microsoft JhengHei"/>
              </a:rPr>
              <a:t>讓我們一起</a:t>
            </a:r>
            <a:br>
              <a:rPr lang="zh-TW" sz="5400" b="1" dirty="0">
                <a:solidFill>
                  <a:schemeClr val="dk1"/>
                </a:solidFill>
                <a:latin typeface="Microsoft JhengHei"/>
                <a:ea typeface="Microsoft JhengHei"/>
                <a:cs typeface="Microsoft JhengHei"/>
                <a:sym typeface="Microsoft JhengHei"/>
              </a:rPr>
            </a:br>
            <a:r>
              <a:rPr lang="zh-TW" sz="5400" b="1" dirty="0">
                <a:solidFill>
                  <a:srgbClr val="FF0000"/>
                </a:solidFill>
                <a:latin typeface="Microsoft JhengHei"/>
                <a:ea typeface="Microsoft JhengHei"/>
                <a:cs typeface="Microsoft JhengHei"/>
                <a:sym typeface="Microsoft JhengHei"/>
              </a:rPr>
              <a:t>反霸凌並維護人權</a:t>
            </a:r>
            <a:endParaRPr dirty="0"/>
          </a:p>
        </p:txBody>
      </p:sp>
      <p:grpSp>
        <p:nvGrpSpPr>
          <p:cNvPr id="11" name="Google Shape;593;p1">
            <a:extLst>
              <a:ext uri="{FF2B5EF4-FFF2-40B4-BE49-F238E27FC236}">
                <a16:creationId xmlns:a16="http://schemas.microsoft.com/office/drawing/2014/main" id="{5244354A-E932-4E86-B196-300C0F80E984}"/>
              </a:ext>
            </a:extLst>
          </p:cNvPr>
          <p:cNvGrpSpPr/>
          <p:nvPr/>
        </p:nvGrpSpPr>
        <p:grpSpPr>
          <a:xfrm>
            <a:off x="6998677" y="3305572"/>
            <a:ext cx="1951892" cy="1697251"/>
            <a:chOff x="6587589" y="2494754"/>
            <a:chExt cx="2300840" cy="2433228"/>
          </a:xfrm>
        </p:grpSpPr>
        <p:pic>
          <p:nvPicPr>
            <p:cNvPr id="12" name="Google Shape;594;p1">
              <a:extLst>
                <a:ext uri="{FF2B5EF4-FFF2-40B4-BE49-F238E27FC236}">
                  <a16:creationId xmlns:a16="http://schemas.microsoft.com/office/drawing/2014/main" id="{4D9B1A71-AA97-4610-9F56-1A042F47D4BA}"/>
                </a:ext>
              </a:extLst>
            </p:cNvPr>
            <p:cNvPicPr preferRelativeResize="0"/>
            <p:nvPr/>
          </p:nvPicPr>
          <p:blipFill rotWithShape="1">
            <a:blip r:embed="rId3">
              <a:alphaModFix/>
            </a:blip>
            <a:srcRect l="17772" t="9856" r="14626" b="10910"/>
            <a:stretch/>
          </p:blipFill>
          <p:spPr>
            <a:xfrm>
              <a:off x="6587589" y="2494754"/>
              <a:ext cx="2300840" cy="2433228"/>
            </a:xfrm>
            <a:prstGeom prst="rect">
              <a:avLst/>
            </a:prstGeom>
            <a:noFill/>
            <a:ln>
              <a:noFill/>
            </a:ln>
          </p:spPr>
        </p:pic>
        <p:sp>
          <p:nvSpPr>
            <p:cNvPr id="13" name="Google Shape;595;p1">
              <a:extLst>
                <a:ext uri="{FF2B5EF4-FFF2-40B4-BE49-F238E27FC236}">
                  <a16:creationId xmlns:a16="http://schemas.microsoft.com/office/drawing/2014/main" id="{1B5F78C4-D61F-484C-ACFF-95F0D197DC35}"/>
                </a:ext>
              </a:extLst>
            </p:cNvPr>
            <p:cNvSpPr/>
            <p:nvPr/>
          </p:nvSpPr>
          <p:spPr>
            <a:xfrm>
              <a:off x="8005934" y="3737245"/>
              <a:ext cx="677577" cy="584775"/>
            </a:xfrm>
            <a:prstGeom prst="ellipse">
              <a:avLst/>
            </a:prstGeom>
            <a:solidFill>
              <a:srgbClr val="C00000"/>
            </a:solidFill>
            <a:ln w="9525" cap="flat" cmpd="sng">
              <a:solidFill>
                <a:srgbClr val="28288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575" b="0" i="0" u="none" strike="noStrike" cap="none">
                <a:solidFill>
                  <a:schemeClr val="lt1"/>
                </a:solidFill>
                <a:latin typeface="Gill Sans"/>
                <a:ea typeface="Gill Sans"/>
                <a:cs typeface="Gill Sans"/>
                <a:sym typeface="Gill Sans"/>
              </a:endParaRPr>
            </a:p>
          </p:txBody>
        </p:sp>
        <p:sp>
          <p:nvSpPr>
            <p:cNvPr id="14" name="Google Shape;596;p1">
              <a:extLst>
                <a:ext uri="{FF2B5EF4-FFF2-40B4-BE49-F238E27FC236}">
                  <a16:creationId xmlns:a16="http://schemas.microsoft.com/office/drawing/2014/main" id="{62934B7A-E219-4E2A-A865-55C1402323BB}"/>
                </a:ext>
              </a:extLst>
            </p:cNvPr>
            <p:cNvSpPr txBox="1"/>
            <p:nvPr/>
          </p:nvSpPr>
          <p:spPr>
            <a:xfrm rot="21074050">
              <a:off x="7912457" y="3794186"/>
              <a:ext cx="864531" cy="470895"/>
            </a:xfrm>
            <a:prstGeom prst="rect">
              <a:avLst/>
            </a:prstGeom>
            <a:noFill/>
            <a:ln>
              <a:noFill/>
            </a:ln>
          </p:spPr>
          <p:txBody>
            <a:bodyPr spcFirstLastPara="1" wrap="square" lIns="91425" tIns="45700" rIns="91425" bIns="45700" anchor="t" anchorCtr="0">
              <a:spAutoFit/>
            </a:bodyPr>
            <a:lstStyle/>
            <a:p>
              <a:pPr marL="0" marR="0" lvl="0" indent="0" algn="ctr" rtl="0">
                <a:lnSpc>
                  <a:spcPct val="170454"/>
                </a:lnSpc>
                <a:spcBef>
                  <a:spcPts val="0"/>
                </a:spcBef>
                <a:spcAft>
                  <a:spcPts val="0"/>
                </a:spcAft>
                <a:buNone/>
              </a:pPr>
              <a:r>
                <a:rPr lang="zh-TW" sz="1100" b="1" i="0" u="none" strike="noStrike" cap="none" dirty="0">
                  <a:solidFill>
                    <a:srgbClr val="FFFFFF"/>
                  </a:solidFill>
                  <a:latin typeface="Microsoft JhengHei"/>
                  <a:ea typeface="Microsoft JhengHei"/>
                  <a:cs typeface="Microsoft JhengHei"/>
                  <a:sym typeface="Microsoft JhengHei"/>
                </a:rPr>
                <a:t>反霸凌</a:t>
              </a:r>
              <a:endParaRPr dirty="0"/>
            </a:p>
          </p:txBody>
        </p:sp>
      </p:gr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
          <p:cNvSpPr txBox="1">
            <a:spLocks noGrp="1"/>
          </p:cNvSpPr>
          <p:nvPr>
            <p:ph type="title"/>
          </p:nvPr>
        </p:nvSpPr>
        <p:spPr>
          <a:xfrm>
            <a:off x="2915816" y="267494"/>
            <a:ext cx="3416399" cy="704850"/>
          </a:xfrm>
          <a:prstGeom prst="rect">
            <a:avLst/>
          </a:prstGeom>
          <a:noFill/>
          <a:ln>
            <a:noFill/>
          </a:ln>
        </p:spPr>
        <p:txBody>
          <a:bodyPr spcFirstLastPara="1" wrap="square" lIns="0" tIns="19050" rIns="0" bIns="19050" anchor="ctr" anchorCtr="1">
            <a:normAutofit/>
          </a:bodyPr>
          <a:lstStyle/>
          <a:p>
            <a:pPr marL="0" lvl="0" indent="0" algn="ctr" rtl="0">
              <a:spcBef>
                <a:spcPts val="0"/>
              </a:spcBef>
              <a:spcAft>
                <a:spcPts val="0"/>
              </a:spcAft>
              <a:buNone/>
            </a:pPr>
            <a:r>
              <a:rPr lang="zh-TW" b="1" dirty="0">
                <a:solidFill>
                  <a:schemeClr val="accent6"/>
                </a:solidFill>
                <a:latin typeface="Microsoft JhengHei"/>
                <a:ea typeface="Microsoft JhengHei"/>
                <a:cs typeface="Microsoft JhengHei"/>
                <a:sym typeface="Microsoft JhengHei"/>
              </a:rPr>
              <a:t>這個人在做什麼？</a:t>
            </a:r>
            <a:endParaRPr dirty="0">
              <a:solidFill>
                <a:schemeClr val="accent6"/>
              </a:solidFill>
            </a:endParaRPr>
          </a:p>
        </p:txBody>
      </p:sp>
      <p:sp>
        <p:nvSpPr>
          <p:cNvPr id="610" name="Google Shape;610;p3"/>
          <p:cNvSpPr txBox="1">
            <a:spLocks noGrp="1"/>
          </p:cNvSpPr>
          <p:nvPr>
            <p:ph type="body" idx="1"/>
          </p:nvPr>
        </p:nvSpPr>
        <p:spPr>
          <a:xfrm>
            <a:off x="6660232" y="4667250"/>
            <a:ext cx="2520280" cy="301813"/>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None/>
            </a:pPr>
            <a:r>
              <a:rPr lang="zh-TW" sz="1000" b="0" i="0" u="none" strike="noStrike" cap="none" dirty="0">
                <a:solidFill>
                  <a:srgbClr val="343434"/>
                </a:solidFill>
                <a:latin typeface="Microsoft JhengHei"/>
                <a:ea typeface="Microsoft JhengHei"/>
                <a:cs typeface="Microsoft JhengHei"/>
                <a:sym typeface="Microsoft JhengHei"/>
              </a:rPr>
              <a:t>圖片來源</a:t>
            </a:r>
            <a:r>
              <a:rPr lang="zh-TW" sz="1000" b="0" i="0" u="none" strike="noStrike" cap="none" dirty="0">
                <a:solidFill>
                  <a:srgbClr val="343434"/>
                </a:solidFill>
                <a:latin typeface="微軟正黑體" panose="020B0604030504040204" pitchFamily="34" charset="-120"/>
                <a:ea typeface="微軟正黑體" panose="020B0604030504040204" pitchFamily="34" charset="-120"/>
                <a:cs typeface="Microsoft JhengHei"/>
                <a:sym typeface="Microsoft JhengHei"/>
              </a:rPr>
              <a:t>：</a:t>
            </a:r>
            <a:r>
              <a:rPr lang="zh-TW" sz="1000" b="0" i="0" u="none" strike="noStrike" cap="none" dirty="0">
                <a:solidFill>
                  <a:srgbClr val="343434"/>
                </a:solidFill>
                <a:latin typeface="微軟正黑體" panose="020B0604030504040204" pitchFamily="34" charset="-120"/>
                <a:ea typeface="微軟正黑體" panose="020B0604030504040204" pitchFamily="34" charset="-120"/>
                <a:cs typeface="Josefin Slab"/>
                <a:sym typeface="Josefin Slab"/>
              </a:rPr>
              <a:t> https://reurl.cc/52op3M</a:t>
            </a:r>
            <a:endParaRPr sz="1000" b="0" i="0" u="none" strike="noStrike" cap="none" dirty="0">
              <a:solidFill>
                <a:srgbClr val="343434"/>
              </a:solidFill>
              <a:latin typeface="微軟正黑體" panose="020B0604030504040204" pitchFamily="34" charset="-120"/>
              <a:ea typeface="微軟正黑體" panose="020B0604030504040204" pitchFamily="34" charset="-120"/>
              <a:cs typeface="Josefin Slab"/>
              <a:sym typeface="Josefin Slab"/>
            </a:endParaRPr>
          </a:p>
        </p:txBody>
      </p:sp>
      <p:pic>
        <p:nvPicPr>
          <p:cNvPr id="611" name="Google Shape;611;p3"/>
          <p:cNvPicPr preferRelativeResize="0"/>
          <p:nvPr/>
        </p:nvPicPr>
        <p:blipFill rotWithShape="1">
          <a:blip r:embed="rId3">
            <a:alphaModFix/>
          </a:blip>
          <a:srcRect/>
          <a:stretch/>
        </p:blipFill>
        <p:spPr>
          <a:xfrm>
            <a:off x="1993598" y="1115609"/>
            <a:ext cx="4997689" cy="38534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
          <p:cNvSpPr txBox="1">
            <a:spLocks noGrp="1"/>
          </p:cNvSpPr>
          <p:nvPr>
            <p:ph type="title" idx="4294967295"/>
          </p:nvPr>
        </p:nvSpPr>
        <p:spPr>
          <a:xfrm>
            <a:off x="970236" y="475046"/>
            <a:ext cx="7706220" cy="891234"/>
          </a:xfrm>
          <a:prstGeom prst="rect">
            <a:avLst/>
          </a:prstGeom>
          <a:solidFill>
            <a:schemeClr val="accent1">
              <a:alpha val="80000"/>
            </a:schemeClr>
          </a:solidFill>
          <a:ln>
            <a:noFill/>
          </a:ln>
        </p:spPr>
        <p:txBody>
          <a:bodyPr spcFirstLastPara="1" wrap="square" lIns="0" tIns="0" rIns="0" bIns="0" anchor="ctr" anchorCtr="0">
            <a:noAutofit/>
          </a:bodyPr>
          <a:lstStyle/>
          <a:p>
            <a:pPr lvl="0">
              <a:lnSpc>
                <a:spcPct val="150000"/>
              </a:lnSpc>
            </a:pPr>
            <a:r>
              <a:rPr lang="zh-TW" sz="3600" dirty="0">
                <a:solidFill>
                  <a:srgbClr val="C00000"/>
                </a:solidFill>
                <a:latin typeface="Microsoft JhengHei"/>
                <a:ea typeface="Microsoft JhengHei"/>
                <a:cs typeface="Microsoft JhengHei"/>
                <a:sym typeface="Microsoft JhengHei"/>
              </a:rPr>
              <a:t> 1.他為什麼哭</a:t>
            </a:r>
            <a:r>
              <a:rPr lang="zh-TW" altLang="zh-TW" sz="3600" dirty="0">
                <a:solidFill>
                  <a:srgbClr val="C00000"/>
                </a:solidFill>
                <a:latin typeface="Microsoft JhengHei"/>
                <a:ea typeface="Microsoft JhengHei"/>
                <a:cs typeface="Microsoft JhengHei"/>
                <a:sym typeface="Microsoft JhengHei"/>
              </a:rPr>
              <a:t>了</a:t>
            </a:r>
            <a:r>
              <a:rPr lang="zh-TW" sz="3600" dirty="0">
                <a:solidFill>
                  <a:srgbClr val="C00000"/>
                </a:solidFill>
                <a:latin typeface="Microsoft JhengHei"/>
                <a:ea typeface="Microsoft JhengHei"/>
                <a:cs typeface="Microsoft JhengHei"/>
                <a:sym typeface="Microsoft JhengHei"/>
              </a:rPr>
              <a:t>？遇到什麼問題？</a:t>
            </a:r>
            <a:endParaRPr dirty="0"/>
          </a:p>
        </p:txBody>
      </p:sp>
      <p:sp>
        <p:nvSpPr>
          <p:cNvPr id="618" name="Google Shape;618;p4"/>
          <p:cNvSpPr txBox="1">
            <a:spLocks noGrp="1"/>
          </p:cNvSpPr>
          <p:nvPr>
            <p:ph type="body" idx="1"/>
          </p:nvPr>
        </p:nvSpPr>
        <p:spPr>
          <a:xfrm>
            <a:off x="6673857" y="4587974"/>
            <a:ext cx="2470143" cy="3021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Microsoft JhengHei"/>
              <a:buNone/>
            </a:pPr>
            <a:r>
              <a:rPr lang="zh-TW" sz="1000" b="0" i="0" u="none" strike="noStrike" cap="none">
                <a:solidFill>
                  <a:schemeClr val="dk1"/>
                </a:solidFill>
                <a:latin typeface="Microsoft JhengHei"/>
                <a:ea typeface="Microsoft JhengHei"/>
                <a:cs typeface="Microsoft JhengHei"/>
                <a:sym typeface="Microsoft JhengHei"/>
              </a:rPr>
              <a:t>圖片來源： https://reurl.cc/MkZNWv</a:t>
            </a:r>
            <a:endParaRPr sz="1000" b="0" i="0" u="none" strike="noStrike" cap="none">
              <a:solidFill>
                <a:schemeClr val="dk1"/>
              </a:solidFill>
              <a:latin typeface="Microsoft JhengHei"/>
              <a:ea typeface="Microsoft JhengHei"/>
              <a:cs typeface="Microsoft JhengHei"/>
              <a:sym typeface="Microsoft JhengHei"/>
            </a:endParaRPr>
          </a:p>
        </p:txBody>
      </p:sp>
      <p:grpSp>
        <p:nvGrpSpPr>
          <p:cNvPr id="619" name="Google Shape;619;p4"/>
          <p:cNvGrpSpPr/>
          <p:nvPr/>
        </p:nvGrpSpPr>
        <p:grpSpPr>
          <a:xfrm>
            <a:off x="2195736" y="1138189"/>
            <a:ext cx="3960440" cy="3500342"/>
            <a:chOff x="2253640" y="915566"/>
            <a:chExt cx="4420217" cy="4420217"/>
          </a:xfrm>
        </p:grpSpPr>
        <p:pic>
          <p:nvPicPr>
            <p:cNvPr id="620" name="Google Shape;620;p4"/>
            <p:cNvPicPr preferRelativeResize="0"/>
            <p:nvPr/>
          </p:nvPicPr>
          <p:blipFill rotWithShape="1">
            <a:blip r:embed="rId3">
              <a:alphaModFix/>
            </a:blip>
            <a:srcRect/>
            <a:stretch/>
          </p:blipFill>
          <p:spPr>
            <a:xfrm>
              <a:off x="2253640" y="915566"/>
              <a:ext cx="4420217" cy="4420217"/>
            </a:xfrm>
            <a:prstGeom prst="rect">
              <a:avLst/>
            </a:prstGeom>
            <a:noFill/>
            <a:ln>
              <a:noFill/>
            </a:ln>
          </p:spPr>
        </p:pic>
        <p:sp>
          <p:nvSpPr>
            <p:cNvPr id="621" name="Google Shape;621;p4"/>
            <p:cNvSpPr txBox="1"/>
            <p:nvPr/>
          </p:nvSpPr>
          <p:spPr>
            <a:xfrm>
              <a:off x="4788024" y="1491630"/>
              <a:ext cx="1642559"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1400" b="1" i="0" u="none" strike="noStrike" cap="none">
                  <a:solidFill>
                    <a:schemeClr val="accent6"/>
                  </a:solidFill>
                  <a:latin typeface="Gill Sans"/>
                  <a:ea typeface="Gill Sans"/>
                  <a:cs typeface="Gill Sans"/>
                  <a:sym typeface="Gill Sans"/>
                </a:rPr>
                <a:t>OOO真討厭</a:t>
              </a:r>
              <a:endParaRPr/>
            </a:p>
          </p:txBody>
        </p:sp>
      </p:grpSp>
      <p:sp>
        <p:nvSpPr>
          <p:cNvPr id="622" name="Google Shape;622;p4"/>
          <p:cNvSpPr txBox="1"/>
          <p:nvPr/>
        </p:nvSpPr>
        <p:spPr>
          <a:xfrm>
            <a:off x="970236" y="3678074"/>
            <a:ext cx="7706100" cy="891300"/>
          </a:xfrm>
          <a:prstGeom prst="rect">
            <a:avLst/>
          </a:prstGeom>
          <a:solidFill>
            <a:schemeClr val="accent1">
              <a:alpha val="80000"/>
            </a:schemeClr>
          </a:solidFill>
          <a:ln>
            <a:noFill/>
          </a:ln>
        </p:spPr>
        <p:txBody>
          <a:bodyPr spcFirstLastPara="1" wrap="square" lIns="68575" tIns="34275" rIns="68575" bIns="34275" anchor="t" anchorCtr="0">
            <a:noAutofit/>
          </a:bodyPr>
          <a:lstStyle/>
          <a:p>
            <a:pPr lvl="0" algn="ctr">
              <a:lnSpc>
                <a:spcPct val="150000"/>
              </a:lnSpc>
              <a:buClr>
                <a:srgbClr val="C00000"/>
              </a:buClr>
              <a:buSzPts val="3600"/>
            </a:pPr>
            <a:r>
              <a:rPr lang="zh-TW" sz="3600" b="0" u="none" dirty="0">
                <a:solidFill>
                  <a:srgbClr val="C00000"/>
                </a:solidFill>
                <a:latin typeface="Microsoft JhengHei"/>
                <a:ea typeface="Microsoft JhengHei"/>
                <a:cs typeface="Microsoft JhengHei"/>
                <a:sym typeface="Microsoft JhengHei"/>
              </a:rPr>
              <a:t> </a:t>
            </a:r>
            <a:r>
              <a:rPr lang="zh-TW" sz="3600" dirty="0">
                <a:solidFill>
                  <a:srgbClr val="C00000"/>
                </a:solidFill>
                <a:latin typeface="Microsoft JhengHei"/>
                <a:ea typeface="Microsoft JhengHei"/>
                <a:cs typeface="Microsoft JhengHei"/>
                <a:sym typeface="Microsoft JhengHei"/>
              </a:rPr>
              <a:t>2.</a:t>
            </a:r>
            <a:r>
              <a:rPr lang="zh-TW" altLang="en-US" sz="3600" dirty="0">
                <a:solidFill>
                  <a:srgbClr val="C00000"/>
                </a:solidFill>
                <a:latin typeface="Microsoft JhengHei"/>
                <a:ea typeface="Microsoft JhengHei"/>
                <a:cs typeface="Microsoft JhengHei"/>
                <a:sym typeface="Microsoft JhengHei"/>
              </a:rPr>
              <a:t>你曾遇到過或聽說過嗎？</a:t>
            </a:r>
            <a:endParaRPr sz="3600" dirty="0">
              <a:solidFill>
                <a:srgbClr val="C00000"/>
              </a:solidFill>
              <a:latin typeface="Microsoft JhengHei"/>
              <a:ea typeface="Microsoft JhengHei"/>
              <a:cs typeface="Microsoft JhengHei"/>
            </a:endParaRPr>
          </a:p>
        </p:txBody>
      </p:sp>
      <p:sp>
        <p:nvSpPr>
          <p:cNvPr id="8" name="Google Shape;617;p4">
            <a:extLst>
              <a:ext uri="{FF2B5EF4-FFF2-40B4-BE49-F238E27FC236}">
                <a16:creationId xmlns:a16="http://schemas.microsoft.com/office/drawing/2014/main" id="{419526EA-447E-4944-8871-6F3522548EB9}"/>
              </a:ext>
            </a:extLst>
          </p:cNvPr>
          <p:cNvSpPr txBox="1">
            <a:spLocks/>
          </p:cNvSpPr>
          <p:nvPr/>
        </p:nvSpPr>
        <p:spPr>
          <a:xfrm rot="20503850">
            <a:off x="5357803" y="1886415"/>
            <a:ext cx="2859120" cy="10773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1pPr>
            <a:lvl2pPr marR="0" lvl="1"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2pPr>
            <a:lvl3pPr marR="0" lvl="2"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3pPr>
            <a:lvl4pPr marR="0" lvl="3"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4pPr>
            <a:lvl5pPr marR="0" lvl="4"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5pPr>
            <a:lvl6pPr marR="0" lvl="5"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6pPr>
            <a:lvl7pPr marR="0" lvl="6"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7pPr>
            <a:lvl8pPr marR="0" lvl="7"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8pPr>
            <a:lvl9pPr marR="0" lvl="8" algn="ctr" rtl="0">
              <a:lnSpc>
                <a:spcPct val="90000"/>
              </a:lnSpc>
              <a:spcBef>
                <a:spcPts val="0"/>
              </a:spcBef>
              <a:spcAft>
                <a:spcPts val="0"/>
              </a:spcAft>
              <a:buClr>
                <a:srgbClr val="000000"/>
              </a:buClr>
              <a:buSzPts val="1400"/>
              <a:buFont typeface="Arial"/>
              <a:buNone/>
              <a:defRPr sz="6400" b="0" i="0" u="none" strike="noStrike" cap="none">
                <a:solidFill>
                  <a:srgbClr val="FFFFFF"/>
                </a:solidFill>
                <a:latin typeface="Arial"/>
                <a:ea typeface="Arial"/>
                <a:cs typeface="Arial"/>
                <a:sym typeface="Arial"/>
              </a:defRPr>
            </a:lvl9pPr>
          </a:lstStyle>
          <a:p>
            <a:pPr>
              <a:lnSpc>
                <a:spcPct val="150000"/>
              </a:lnSpc>
            </a:pPr>
            <a:r>
              <a:rPr lang="zh-TW" altLang="en-US" sz="4800" b="1" i="1" dirty="0">
                <a:solidFill>
                  <a:srgbClr val="FF0000"/>
                </a:solidFill>
                <a:latin typeface="Microsoft JhengHei"/>
                <a:ea typeface="Microsoft JhengHei"/>
                <a:cs typeface="Microsoft JhengHei"/>
                <a:sym typeface="Microsoft JhengHei"/>
              </a:rPr>
              <a:t>網路霸凌</a:t>
            </a:r>
            <a:endParaRPr lang="zh-TW" altLang="en-US" sz="4800" b="1" i="1" dirty="0">
              <a:solidFill>
                <a:srgbClr val="FF000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6"/>
          <p:cNvSpPr txBox="1">
            <a:spLocks noGrp="1"/>
          </p:cNvSpPr>
          <p:nvPr>
            <p:ph type="title"/>
          </p:nvPr>
        </p:nvSpPr>
        <p:spPr>
          <a:xfrm>
            <a:off x="1846625" y="494358"/>
            <a:ext cx="4968552" cy="571402"/>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None/>
            </a:pPr>
            <a:r>
              <a:rPr lang="zh-TW" sz="3600" b="1" dirty="0">
                <a:solidFill>
                  <a:srgbClr val="C00000"/>
                </a:solidFill>
                <a:latin typeface="Arial"/>
                <a:ea typeface="Arial"/>
                <a:cs typeface="Arial"/>
                <a:sym typeface="Arial"/>
              </a:rPr>
              <a:t>什麼是「網路霸凌」？</a:t>
            </a:r>
            <a:endParaRPr dirty="0"/>
          </a:p>
        </p:txBody>
      </p:sp>
      <p:sp>
        <p:nvSpPr>
          <p:cNvPr id="638" name="Google Shape;638;p6"/>
          <p:cNvSpPr/>
          <p:nvPr/>
        </p:nvSpPr>
        <p:spPr>
          <a:xfrm>
            <a:off x="1259633" y="1591849"/>
            <a:ext cx="6142536"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zh-TW" sz="3200" dirty="0">
                <a:solidFill>
                  <a:srgbClr val="002060"/>
                </a:solidFill>
                <a:latin typeface="Microsoft JhengHei"/>
                <a:ea typeface="Microsoft JhengHei"/>
                <a:cs typeface="Microsoft JhengHei"/>
                <a:sym typeface="Microsoft JhengHei"/>
              </a:rPr>
              <a:t>透過</a:t>
            </a:r>
            <a:r>
              <a:rPr lang="zh-TW" sz="3200" b="1" dirty="0">
                <a:solidFill>
                  <a:srgbClr val="C00000"/>
                </a:solidFill>
                <a:latin typeface="Microsoft JhengHei"/>
                <a:ea typeface="Microsoft JhengHei"/>
                <a:cs typeface="Microsoft JhengHei"/>
                <a:sym typeface="Microsoft JhengHei"/>
              </a:rPr>
              <a:t>網路</a:t>
            </a:r>
            <a:r>
              <a:rPr lang="zh-TW" sz="3200" dirty="0">
                <a:solidFill>
                  <a:srgbClr val="002060"/>
                </a:solidFill>
                <a:latin typeface="Microsoft JhengHei"/>
                <a:ea typeface="Microsoft JhengHei"/>
                <a:cs typeface="Microsoft JhengHei"/>
                <a:sym typeface="Microsoft JhengHei"/>
              </a:rPr>
              <a:t>上傳文字、照片、影片、圖片等形式，持續地對他人欺負、嘲笑、辱罵、騷擾或威脅，造成對方身心靈傷害的不當行為。</a:t>
            </a:r>
            <a:endParaRPr dirty="0"/>
          </a:p>
        </p:txBody>
      </p:sp>
      <p:sp>
        <p:nvSpPr>
          <p:cNvPr id="639" name="Google Shape;639;p6"/>
          <p:cNvSpPr/>
          <p:nvPr/>
        </p:nvSpPr>
        <p:spPr>
          <a:xfrm>
            <a:off x="5840818" y="4372546"/>
            <a:ext cx="3202709"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1000" dirty="0">
                <a:solidFill>
                  <a:srgbClr val="333333"/>
                </a:solidFill>
                <a:latin typeface="Arial"/>
                <a:ea typeface="Arial"/>
                <a:cs typeface="Arial"/>
                <a:sym typeface="Arial"/>
              </a:rPr>
              <a:t>資料來源：網路霸凌的法律責任，2017</a:t>
            </a:r>
            <a:r>
              <a:rPr lang="en-US" altLang="zh-TW" sz="1000" dirty="0">
                <a:solidFill>
                  <a:srgbClr val="333333"/>
                </a:solidFill>
                <a:latin typeface="Arial"/>
                <a:ea typeface="Arial"/>
                <a:cs typeface="Arial"/>
                <a:sym typeface="Arial"/>
              </a:rPr>
              <a:t>.</a:t>
            </a:r>
            <a:r>
              <a:rPr lang="zh-TW" sz="1000" dirty="0">
                <a:solidFill>
                  <a:srgbClr val="333333"/>
                </a:solidFill>
                <a:latin typeface="Arial"/>
                <a:ea typeface="Arial"/>
                <a:cs typeface="Arial"/>
                <a:sym typeface="Arial"/>
              </a:rPr>
              <a:t>11</a:t>
            </a:r>
            <a:r>
              <a:rPr lang="en-US" altLang="zh-TW" sz="1000" dirty="0">
                <a:solidFill>
                  <a:srgbClr val="333333"/>
                </a:solidFill>
                <a:latin typeface="Arial"/>
                <a:ea typeface="Arial"/>
                <a:cs typeface="Arial"/>
                <a:sym typeface="Arial"/>
              </a:rPr>
              <a:t>.</a:t>
            </a:r>
            <a:r>
              <a:rPr lang="zh-TW" sz="1000" dirty="0">
                <a:solidFill>
                  <a:srgbClr val="333333"/>
                </a:solidFill>
                <a:latin typeface="Arial"/>
                <a:ea typeface="Arial"/>
                <a:cs typeface="Arial"/>
                <a:sym typeface="Arial"/>
              </a:rPr>
              <a:t>30</a:t>
            </a:r>
            <a:endParaRPr sz="1000" dirty="0"/>
          </a:p>
          <a:p>
            <a:pPr marL="0" marR="0" lvl="0" indent="0" algn="ctr" rtl="0">
              <a:spcBef>
                <a:spcPts val="0"/>
              </a:spcBef>
              <a:spcAft>
                <a:spcPts val="0"/>
              </a:spcAft>
              <a:buNone/>
            </a:pPr>
            <a:r>
              <a:rPr lang="zh-TW" sz="1000" dirty="0">
                <a:solidFill>
                  <a:srgbClr val="333333"/>
                </a:solidFill>
                <a:latin typeface="Arial"/>
                <a:ea typeface="Arial"/>
                <a:cs typeface="Arial"/>
                <a:sym typeface="Arial"/>
              </a:rPr>
              <a:t>教育部全民資安素養網大眾版https://reurl.cc/35NYy0</a:t>
            </a:r>
            <a:endParaRPr sz="1000" dirty="0">
              <a:solidFill>
                <a:srgbClr val="000000"/>
              </a:solidFill>
              <a:latin typeface="Gill Sans"/>
              <a:ea typeface="Gill Sans"/>
              <a:cs typeface="Gill Sans"/>
              <a:sym typeface="Gill Sans"/>
            </a:endParaRPr>
          </a:p>
        </p:txBody>
      </p:sp>
      <p:sp>
        <p:nvSpPr>
          <p:cNvPr id="640" name="Google Shape;640;p6"/>
          <p:cNvSpPr/>
          <p:nvPr/>
        </p:nvSpPr>
        <p:spPr>
          <a:xfrm>
            <a:off x="1905829" y="2600651"/>
            <a:ext cx="5496339" cy="334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75">
              <a:solidFill>
                <a:srgbClr val="000000"/>
              </a:solidFill>
              <a:latin typeface="Gill Sans"/>
              <a:ea typeface="Gill Sans"/>
              <a:cs typeface="Gill Sans"/>
              <a:sym typeface="Gill Sans"/>
            </a:endParaRPr>
          </a:p>
        </p:txBody>
      </p:sp>
      <p:pic>
        <p:nvPicPr>
          <p:cNvPr id="641" name="Google Shape;641;p6"/>
          <p:cNvPicPr preferRelativeResize="0"/>
          <p:nvPr/>
        </p:nvPicPr>
        <p:blipFill rotWithShape="1">
          <a:blip r:embed="rId3">
            <a:alphaModFix/>
          </a:blip>
          <a:srcRect/>
          <a:stretch/>
        </p:blipFill>
        <p:spPr>
          <a:xfrm rot="1343433">
            <a:off x="7455496" y="709495"/>
            <a:ext cx="1238948" cy="12389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
          <p:cNvSpPr txBox="1">
            <a:spLocks noGrp="1"/>
          </p:cNvSpPr>
          <p:nvPr>
            <p:ph type="title" idx="4294967295"/>
          </p:nvPr>
        </p:nvSpPr>
        <p:spPr>
          <a:xfrm>
            <a:off x="1817585" y="597788"/>
            <a:ext cx="4685328" cy="90768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Microsoft JhengHei"/>
              <a:buNone/>
            </a:pPr>
            <a:r>
              <a:rPr lang="zh-TW" sz="3200" dirty="0">
                <a:solidFill>
                  <a:srgbClr val="002060"/>
                </a:solidFill>
                <a:latin typeface="Microsoft JhengHei"/>
                <a:ea typeface="Microsoft JhengHei"/>
                <a:cs typeface="Microsoft JhengHei"/>
                <a:sym typeface="Microsoft JhengHei"/>
              </a:rPr>
              <a:t>你覺得網路霸凌嚴重嗎？</a:t>
            </a:r>
            <a:endParaRPr dirty="0">
              <a:solidFill>
                <a:srgbClr val="002060"/>
              </a:solidFill>
            </a:endParaRPr>
          </a:p>
        </p:txBody>
      </p:sp>
      <p:sp>
        <p:nvSpPr>
          <p:cNvPr id="648" name="Google Shape;648;p7"/>
          <p:cNvSpPr txBox="1">
            <a:spLocks noGrp="1"/>
          </p:cNvSpPr>
          <p:nvPr>
            <p:ph type="body" idx="4294967295"/>
          </p:nvPr>
        </p:nvSpPr>
        <p:spPr>
          <a:xfrm>
            <a:off x="666314" y="1709230"/>
            <a:ext cx="7632861" cy="173152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zh-TW" sz="3600" dirty="0">
                <a:solidFill>
                  <a:schemeClr val="dk1"/>
                </a:solidFill>
                <a:latin typeface="Microsoft JhengHei"/>
                <a:ea typeface="Microsoft JhengHei"/>
                <a:cs typeface="Microsoft JhengHei"/>
                <a:sym typeface="Microsoft JhengHei"/>
              </a:rPr>
              <a:t>根據</a:t>
            </a:r>
            <a:r>
              <a:rPr lang="zh-TW" sz="3600" u="sng" dirty="0">
                <a:solidFill>
                  <a:schemeClr val="dk1"/>
                </a:solidFill>
                <a:latin typeface="Microsoft JhengHei"/>
                <a:ea typeface="Microsoft JhengHei"/>
                <a:cs typeface="Microsoft JhengHei"/>
                <a:sym typeface="Microsoft JhengHei"/>
              </a:rPr>
              <a:t>兒</a:t>
            </a:r>
            <a:r>
              <a:rPr lang="zh-TW" altLang="en-US" sz="3600" u="sng" dirty="0">
                <a:solidFill>
                  <a:schemeClr val="dk1"/>
                </a:solidFill>
                <a:latin typeface="Microsoft JhengHei"/>
                <a:ea typeface="Microsoft JhengHei"/>
                <a:cs typeface="Microsoft JhengHei"/>
                <a:sym typeface="Microsoft JhengHei"/>
              </a:rPr>
              <a:t>福聯</a:t>
            </a:r>
            <a:r>
              <a:rPr lang="zh-TW" sz="3600" u="sng" dirty="0">
                <a:solidFill>
                  <a:schemeClr val="dk1"/>
                </a:solidFill>
                <a:latin typeface="Microsoft JhengHei"/>
                <a:ea typeface="Microsoft JhengHei"/>
                <a:cs typeface="Microsoft JhengHei"/>
                <a:sym typeface="Microsoft JhengHei"/>
              </a:rPr>
              <a:t>盟</a:t>
            </a:r>
            <a:r>
              <a:rPr lang="zh-TW" sz="3600" dirty="0">
                <a:solidFill>
                  <a:schemeClr val="dk1"/>
                </a:solidFill>
                <a:latin typeface="Microsoft JhengHei"/>
                <a:ea typeface="Microsoft JhengHei"/>
                <a:cs typeface="Microsoft JhengHei"/>
                <a:sym typeface="Microsoft JhengHei"/>
              </a:rPr>
              <a:t>調查發現：</a:t>
            </a:r>
            <a:endParaRPr sz="3600" dirty="0">
              <a:solidFill>
                <a:schemeClr val="dk1"/>
              </a:solidFill>
              <a:latin typeface="Microsoft JhengHei"/>
              <a:ea typeface="Microsoft JhengHei"/>
              <a:cs typeface="Microsoft JhengHei"/>
              <a:sym typeface="Microsoft JhengHei"/>
            </a:endParaRPr>
          </a:p>
          <a:p>
            <a:pPr marL="0" lvl="0" indent="0" algn="ctr" rtl="0">
              <a:lnSpc>
                <a:spcPct val="90000"/>
              </a:lnSpc>
              <a:spcBef>
                <a:spcPts val="750"/>
              </a:spcBef>
              <a:spcAft>
                <a:spcPts val="0"/>
              </a:spcAft>
              <a:buClr>
                <a:schemeClr val="dk1"/>
              </a:buClr>
              <a:buSzPts val="3600"/>
              <a:buNone/>
            </a:pPr>
            <a:r>
              <a:rPr lang="zh-TW" sz="3600" dirty="0">
                <a:latin typeface="Microsoft JhengHei"/>
                <a:ea typeface="Microsoft JhengHei"/>
                <a:cs typeface="Microsoft JhengHei"/>
                <a:sym typeface="Microsoft JhengHei"/>
              </a:rPr>
              <a:t>近</a:t>
            </a:r>
            <a:r>
              <a:rPr lang="zh-TW" sz="3600" b="1" dirty="0">
                <a:solidFill>
                  <a:srgbClr val="FF0000"/>
                </a:solidFill>
                <a:latin typeface="Microsoft JhengHei"/>
                <a:ea typeface="Microsoft JhengHei"/>
                <a:cs typeface="Microsoft JhengHei"/>
                <a:sym typeface="Microsoft JhengHei"/>
              </a:rPr>
              <a:t>半數</a:t>
            </a:r>
            <a:r>
              <a:rPr lang="zh-TW" sz="3600" dirty="0">
                <a:latin typeface="Microsoft JhengHei"/>
                <a:ea typeface="Microsoft JhengHei"/>
                <a:cs typeface="Microsoft JhengHei"/>
                <a:sym typeface="Microsoft JhengHei"/>
              </a:rPr>
              <a:t>兒少曾經涉入網路霸凌事件！</a:t>
            </a:r>
            <a:endParaRPr sz="3600" dirty="0">
              <a:latin typeface="Microsoft JhengHei"/>
              <a:ea typeface="Microsoft JhengHei"/>
              <a:cs typeface="Microsoft JhengHei"/>
              <a:sym typeface="Microsoft JhengHei"/>
            </a:endParaRPr>
          </a:p>
          <a:p>
            <a:pPr marL="0" lvl="0" indent="0" algn="ctr" rtl="0">
              <a:lnSpc>
                <a:spcPct val="90000"/>
              </a:lnSpc>
              <a:spcBef>
                <a:spcPts val="750"/>
              </a:spcBef>
              <a:spcAft>
                <a:spcPts val="0"/>
              </a:spcAft>
              <a:buClr>
                <a:schemeClr val="dk1"/>
              </a:buClr>
              <a:buSzPts val="3600"/>
              <a:buNone/>
            </a:pPr>
            <a:r>
              <a:rPr lang="zh-TW" sz="3600" dirty="0">
                <a:latin typeface="Microsoft JhengHei"/>
                <a:ea typeface="Microsoft JhengHei"/>
                <a:cs typeface="Microsoft JhengHei"/>
                <a:sym typeface="Microsoft JhengHei"/>
              </a:rPr>
              <a:t>當中有</a:t>
            </a:r>
            <a:r>
              <a:rPr lang="zh-TW" sz="3600" b="1" dirty="0">
                <a:solidFill>
                  <a:srgbClr val="FF0000"/>
                </a:solidFill>
                <a:latin typeface="Microsoft JhengHei"/>
                <a:ea typeface="Microsoft JhengHei"/>
                <a:cs typeface="Microsoft JhengHei"/>
                <a:sym typeface="Microsoft JhengHei"/>
              </a:rPr>
              <a:t>近四成</a:t>
            </a:r>
            <a:r>
              <a:rPr lang="zh-TW" sz="3600" dirty="0">
                <a:latin typeface="Microsoft JhengHei"/>
                <a:ea typeface="Microsoft JhengHei"/>
                <a:cs typeface="Microsoft JhengHei"/>
                <a:sym typeface="Microsoft JhengHei"/>
              </a:rPr>
              <a:t>被網路霸凌過！</a:t>
            </a:r>
            <a:endParaRPr sz="3600" dirty="0">
              <a:latin typeface="Microsoft JhengHei"/>
              <a:ea typeface="Microsoft JhengHei"/>
              <a:cs typeface="Microsoft JhengHei"/>
              <a:sym typeface="Microsoft JhengHei"/>
            </a:endParaRPr>
          </a:p>
        </p:txBody>
      </p:sp>
      <p:sp>
        <p:nvSpPr>
          <p:cNvPr id="649" name="Google Shape;649;p7"/>
          <p:cNvSpPr txBox="1"/>
          <p:nvPr/>
        </p:nvSpPr>
        <p:spPr>
          <a:xfrm>
            <a:off x="4067944" y="4637899"/>
            <a:ext cx="4869939" cy="288032"/>
          </a:xfrm>
          <a:prstGeom prst="rect">
            <a:avLst/>
          </a:prstGeom>
          <a:noFill/>
          <a:ln>
            <a:noFill/>
          </a:ln>
        </p:spPr>
        <p:txBody>
          <a:bodyPr spcFirstLastPara="1" wrap="square" lIns="68575" tIns="34275" rIns="68575" bIns="34275" anchor="t" anchorCtr="0">
            <a:noAutofit/>
          </a:bodyPr>
          <a:lstStyle/>
          <a:p>
            <a:pPr marL="0" marR="0" lvl="0" indent="0" algn="l" rtl="0">
              <a:lnSpc>
                <a:spcPct val="94000"/>
              </a:lnSpc>
              <a:spcBef>
                <a:spcPts val="0"/>
              </a:spcBef>
              <a:spcAft>
                <a:spcPts val="0"/>
              </a:spcAft>
              <a:buClr>
                <a:schemeClr val="dk2"/>
              </a:buClr>
              <a:buSzPts val="1350"/>
              <a:buFont typeface="Libre Franklin"/>
              <a:buNone/>
            </a:pPr>
            <a:r>
              <a:rPr lang="zh-TW" sz="1350" dirty="0">
                <a:solidFill>
                  <a:schemeClr val="dk2"/>
                </a:solidFill>
                <a:latin typeface="Microsoft JhengHei"/>
                <a:ea typeface="Microsoft JhengHei"/>
                <a:cs typeface="Microsoft JhengHei"/>
                <a:sym typeface="Microsoft JhengHei"/>
              </a:rPr>
              <a:t>資料來源：兒童福利聯盟2020.10.22 https://reurl.cc/vg5WoL</a:t>
            </a:r>
            <a:endParaRPr sz="1350" dirty="0">
              <a:solidFill>
                <a:schemeClr val="dk2"/>
              </a:solidFill>
              <a:latin typeface="Microsoft JhengHei"/>
              <a:ea typeface="Microsoft JhengHei"/>
              <a:cs typeface="Microsoft JhengHei"/>
              <a:sym typeface="Microsoft JhengHei"/>
            </a:endParaRPr>
          </a:p>
        </p:txBody>
      </p:sp>
      <p:sp>
        <p:nvSpPr>
          <p:cNvPr id="650" name="Google Shape;650;p7"/>
          <p:cNvSpPr txBox="1"/>
          <p:nvPr/>
        </p:nvSpPr>
        <p:spPr>
          <a:xfrm>
            <a:off x="2123728" y="3674788"/>
            <a:ext cx="5083795" cy="797602"/>
          </a:xfrm>
          <a:prstGeom prst="rect">
            <a:avLst/>
          </a:prstGeom>
          <a:solidFill>
            <a:srgbClr val="FFFF00"/>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rmAutofit/>
          </a:bodyPr>
          <a:lstStyle/>
          <a:p>
            <a:pPr marL="0" marR="0" lvl="0" indent="0" algn="ctr" rtl="0">
              <a:lnSpc>
                <a:spcPct val="89000"/>
              </a:lnSpc>
              <a:spcBef>
                <a:spcPts val="0"/>
              </a:spcBef>
              <a:spcAft>
                <a:spcPts val="0"/>
              </a:spcAft>
              <a:buClr>
                <a:srgbClr val="FF0000"/>
              </a:buClr>
              <a:buSzPts val="4050"/>
              <a:buFont typeface="Microsoft JhengHei"/>
              <a:buNone/>
            </a:pPr>
            <a:r>
              <a:rPr lang="zh-TW" sz="4050" b="1" dirty="0">
                <a:solidFill>
                  <a:srgbClr val="FF0000"/>
                </a:solidFill>
                <a:latin typeface="Microsoft JhengHei"/>
                <a:ea typeface="Microsoft JhengHei"/>
                <a:cs typeface="Microsoft JhengHei"/>
                <a:sym typeface="Microsoft JhengHei"/>
              </a:rPr>
              <a:t>所以是很嚴重的喔！</a:t>
            </a:r>
            <a:endParaRPr dirty="0"/>
          </a:p>
        </p:txBody>
      </p:sp>
      <p:pic>
        <p:nvPicPr>
          <p:cNvPr id="651" name="Google Shape;651;p7"/>
          <p:cNvPicPr preferRelativeResize="0"/>
          <p:nvPr/>
        </p:nvPicPr>
        <p:blipFill rotWithShape="1">
          <a:blip r:embed="rId3">
            <a:alphaModFix/>
          </a:blip>
          <a:srcRect/>
          <a:stretch/>
        </p:blipFill>
        <p:spPr>
          <a:xfrm rot="-1515195">
            <a:off x="888415" y="446699"/>
            <a:ext cx="803410" cy="769535"/>
          </a:xfrm>
          <a:prstGeom prst="rect">
            <a:avLst/>
          </a:prstGeom>
          <a:noFill/>
          <a:ln>
            <a:noFill/>
          </a:ln>
        </p:spPr>
      </p:pic>
      <p:sp>
        <p:nvSpPr>
          <p:cNvPr id="7" name="Google Shape;647;p7">
            <a:extLst>
              <a:ext uri="{FF2B5EF4-FFF2-40B4-BE49-F238E27FC236}">
                <a16:creationId xmlns:a16="http://schemas.microsoft.com/office/drawing/2014/main" id="{DCD9F814-DE2A-4CF4-A16D-2384A4E3F984}"/>
              </a:ext>
            </a:extLst>
          </p:cNvPr>
          <p:cNvSpPr txBox="1">
            <a:spLocks/>
          </p:cNvSpPr>
          <p:nvPr/>
        </p:nvSpPr>
        <p:spPr>
          <a:xfrm rot="1569704">
            <a:off x="6366894" y="941823"/>
            <a:ext cx="2505479" cy="818028"/>
          </a:xfrm>
          <a:prstGeom prst="rect">
            <a:avLst/>
          </a:prstGeom>
          <a:solidFill>
            <a:schemeClr val="accent6">
              <a:lumMod val="20000"/>
              <a:lumOff val="80000"/>
            </a:scheme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200"/>
              <a:buFont typeface="Microsoft JhengHei"/>
              <a:buNone/>
            </a:pPr>
            <a:r>
              <a:rPr lang="zh-TW" altLang="en-US" sz="3000" b="1" dirty="0">
                <a:solidFill>
                  <a:srgbClr val="002060"/>
                </a:solidFill>
                <a:latin typeface="Microsoft JhengHei"/>
                <a:ea typeface="Microsoft JhengHei"/>
                <a:cs typeface="Microsoft JhengHei"/>
                <a:sym typeface="Microsoft JhengHei"/>
              </a:rPr>
              <a:t>用手比</a:t>
            </a:r>
            <a:r>
              <a:rPr lang="en-US" altLang="zh-TW" sz="3000" b="1" dirty="0">
                <a:solidFill>
                  <a:srgbClr val="FF0000"/>
                </a:solidFill>
                <a:latin typeface="Microsoft JhengHei"/>
                <a:ea typeface="Microsoft JhengHei"/>
                <a:cs typeface="Microsoft JhengHei"/>
                <a:sym typeface="Microsoft JhengHei"/>
              </a:rPr>
              <a:t>O</a:t>
            </a:r>
            <a:r>
              <a:rPr lang="zh-TW" altLang="en-US" sz="3000" b="1" dirty="0">
                <a:solidFill>
                  <a:srgbClr val="002060"/>
                </a:solidFill>
                <a:latin typeface="Microsoft JhengHei"/>
                <a:ea typeface="Microsoft JhengHei"/>
                <a:cs typeface="Microsoft JhengHei"/>
                <a:sym typeface="Microsoft JhengHei"/>
              </a:rPr>
              <a:t>或</a:t>
            </a:r>
            <a:r>
              <a:rPr lang="en-US" altLang="zh-TW" sz="3000" b="1" dirty="0">
                <a:solidFill>
                  <a:srgbClr val="FF0000"/>
                </a:solidFill>
                <a:latin typeface="Microsoft JhengHei"/>
                <a:ea typeface="Microsoft JhengHei"/>
                <a:cs typeface="Microsoft JhengHei"/>
                <a:sym typeface="Microsoft JhengHei"/>
              </a:rPr>
              <a:t>X</a:t>
            </a:r>
            <a:endParaRPr lang="zh-TW" altLang="en-US" sz="3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p:cTn id="13" dur="indefinite"/>
                                        <p:tgtEl>
                                          <p:spTgt spid="7"/>
                                        </p:tgtEl>
                                        <p:attrNameLst>
                                          <p:attrName>style.opacity</p:attrName>
                                        </p:attrNameLst>
                                      </p:cBhvr>
                                      <p:to>
                                        <p:strVal val="0.25"/>
                                      </p:to>
                                    </p:set>
                                    <p:animEffect filter="image" prLst="opacity: 0.25">
                                      <p:cBhvr rctx="IE">
                                        <p:cTn id="14" dur="indefinite"/>
                                        <p:tgtEl>
                                          <p:spTgt spid="7"/>
                                        </p:tgtEl>
                                      </p:cBhvr>
                                    </p:animEffec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4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48">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48">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8"/>
          <p:cNvSpPr txBox="1">
            <a:spLocks noGrp="1"/>
          </p:cNvSpPr>
          <p:nvPr>
            <p:ph type="body" idx="1"/>
          </p:nvPr>
        </p:nvSpPr>
        <p:spPr>
          <a:xfrm>
            <a:off x="610568" y="1059582"/>
            <a:ext cx="8533432" cy="3384376"/>
          </a:xfrm>
          <a:prstGeom prst="rect">
            <a:avLst/>
          </a:prstGeom>
          <a:noFill/>
          <a:ln>
            <a:noFill/>
          </a:ln>
        </p:spPr>
        <p:txBody>
          <a:bodyPr spcFirstLastPara="1" wrap="square" lIns="34275" tIns="17125" rIns="34275" bIns="17125" anchor="t" anchorCtr="0">
            <a:noAutofit/>
          </a:bodyPr>
          <a:lstStyle/>
          <a:p>
            <a:pPr marL="0" lvl="0" indent="0" algn="ctr" rtl="0">
              <a:lnSpc>
                <a:spcPct val="112000"/>
              </a:lnSpc>
              <a:spcBef>
                <a:spcPts val="600"/>
              </a:spcBef>
              <a:spcAft>
                <a:spcPts val="600"/>
              </a:spcAft>
              <a:buNone/>
            </a:pPr>
            <a:r>
              <a:rPr lang="zh-TW" sz="3600" dirty="0">
                <a:solidFill>
                  <a:srgbClr val="002060"/>
                </a:solidFill>
              </a:rPr>
              <a:t>以上都是在我們生活周遭</a:t>
            </a:r>
            <a:endParaRPr sz="3600" dirty="0">
              <a:solidFill>
                <a:srgbClr val="002060"/>
              </a:solidFill>
            </a:endParaRPr>
          </a:p>
          <a:p>
            <a:pPr marL="0" lvl="0" indent="0" algn="ctr" rtl="0">
              <a:lnSpc>
                <a:spcPct val="112000"/>
              </a:lnSpc>
              <a:spcBef>
                <a:spcPts val="600"/>
              </a:spcBef>
              <a:spcAft>
                <a:spcPts val="600"/>
              </a:spcAft>
              <a:buNone/>
            </a:pPr>
            <a:r>
              <a:rPr lang="zh-TW" sz="3600" dirty="0">
                <a:solidFill>
                  <a:srgbClr val="002060"/>
                </a:solidFill>
              </a:rPr>
              <a:t>真實發生的事情</a:t>
            </a:r>
            <a:endParaRPr sz="3600" dirty="0">
              <a:solidFill>
                <a:srgbClr val="002060"/>
              </a:solidFill>
            </a:endParaRPr>
          </a:p>
          <a:p>
            <a:pPr marL="0" lvl="0" indent="0" algn="ctr" rtl="0">
              <a:lnSpc>
                <a:spcPct val="112000"/>
              </a:lnSpc>
              <a:spcBef>
                <a:spcPts val="600"/>
              </a:spcBef>
              <a:spcAft>
                <a:spcPts val="600"/>
              </a:spcAft>
              <a:buNone/>
            </a:pPr>
            <a:r>
              <a:rPr lang="zh-TW" sz="3600" b="1" dirty="0">
                <a:solidFill>
                  <a:srgbClr val="FF0000"/>
                </a:solidFill>
              </a:rPr>
              <a:t>我們要如何處理與面對呢？</a:t>
            </a:r>
            <a:endParaRPr sz="3600" b="1" dirty="0">
              <a:solidFill>
                <a:srgbClr val="FF0000"/>
              </a:solidFill>
            </a:endParaRPr>
          </a:p>
          <a:p>
            <a:pPr marL="0" lvl="0" indent="0" algn="ctr" rtl="0">
              <a:lnSpc>
                <a:spcPct val="112000"/>
              </a:lnSpc>
              <a:spcBef>
                <a:spcPts val="600"/>
              </a:spcBef>
              <a:spcAft>
                <a:spcPts val="600"/>
              </a:spcAft>
              <a:buNone/>
            </a:pPr>
            <a:r>
              <a:rPr lang="zh-TW" sz="3600" dirty="0">
                <a:solidFill>
                  <a:srgbClr val="002060"/>
                </a:solidFill>
              </a:rPr>
              <a:t>以下我們來看一則真實的事件</a:t>
            </a:r>
            <a:endParaRPr sz="3600" dirty="0">
              <a:solidFill>
                <a:srgbClr val="002060"/>
              </a:solidFill>
            </a:endParaRPr>
          </a:p>
          <a:p>
            <a:pPr marL="0" lvl="0" indent="0" algn="ctr" rtl="0">
              <a:lnSpc>
                <a:spcPct val="90000"/>
              </a:lnSpc>
              <a:spcBef>
                <a:spcPts val="0"/>
              </a:spcBef>
              <a:spcAft>
                <a:spcPts val="0"/>
              </a:spcAft>
              <a:buNone/>
            </a:pPr>
            <a:endParaRPr dirty="0"/>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9"/>
          <p:cNvSpPr txBox="1">
            <a:spLocks noGrp="1"/>
          </p:cNvSpPr>
          <p:nvPr>
            <p:ph type="title" idx="4294967295"/>
          </p:nvPr>
        </p:nvSpPr>
        <p:spPr>
          <a:xfrm>
            <a:off x="2040719" y="564044"/>
            <a:ext cx="6811541" cy="198319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Microsoft JhengHei"/>
              <a:buNone/>
            </a:pPr>
            <a:r>
              <a:rPr lang="zh-TW" sz="3600" dirty="0">
                <a:latin typeface="Microsoft JhengHei"/>
                <a:ea typeface="Microsoft JhengHei"/>
                <a:cs typeface="Microsoft JhengHei"/>
                <a:sym typeface="Microsoft JhengHei"/>
              </a:rPr>
              <a:t>以下是一則真實發生的</a:t>
            </a:r>
            <a:r>
              <a:rPr lang="zh-TW" altLang="en-US" sz="36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sym typeface="Microsoft JhengHei"/>
              </a:rPr>
              <a:t>網路霸凌</a:t>
            </a:r>
            <a:r>
              <a:rPr lang="zh-TW" sz="3600" dirty="0">
                <a:latin typeface="Microsoft JhengHei"/>
                <a:ea typeface="Microsoft JhengHei"/>
                <a:cs typeface="Microsoft JhengHei"/>
                <a:sym typeface="Microsoft JhengHei"/>
              </a:rPr>
              <a:t>事件，請依問題找出文章中適當的敘述後搶答，並說出答案。</a:t>
            </a:r>
            <a:endParaRPr dirty="0"/>
          </a:p>
        </p:txBody>
      </p:sp>
      <p:sp>
        <p:nvSpPr>
          <p:cNvPr id="664" name="Google Shape;664;p9"/>
          <p:cNvSpPr txBox="1"/>
          <p:nvPr/>
        </p:nvSpPr>
        <p:spPr>
          <a:xfrm>
            <a:off x="539552" y="771550"/>
            <a:ext cx="1283220" cy="1077218"/>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a:solidFill>
                  <a:schemeClr val="dk1"/>
                </a:solidFill>
                <a:latin typeface="Microsoft JhengHei"/>
                <a:ea typeface="Microsoft JhengHei"/>
                <a:cs typeface="Microsoft JhengHei"/>
                <a:sym typeface="Microsoft JhengHei"/>
              </a:rPr>
              <a:t>快問快答</a:t>
            </a:r>
            <a:endParaRPr/>
          </a:p>
        </p:txBody>
      </p:sp>
      <p:sp>
        <p:nvSpPr>
          <p:cNvPr id="665" name="Google Shape;665;p9"/>
          <p:cNvSpPr txBox="1"/>
          <p:nvPr/>
        </p:nvSpPr>
        <p:spPr>
          <a:xfrm>
            <a:off x="539552" y="2828132"/>
            <a:ext cx="1283220" cy="1077218"/>
          </a:xfrm>
          <a:prstGeom prst="rect">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3200" b="1" dirty="0">
                <a:solidFill>
                  <a:schemeClr val="dk1"/>
                </a:solidFill>
                <a:latin typeface="Microsoft JhengHei"/>
                <a:ea typeface="Microsoft JhengHei"/>
                <a:cs typeface="Microsoft JhengHei"/>
                <a:sym typeface="Microsoft JhengHei"/>
              </a:rPr>
              <a:t>搶答方式</a:t>
            </a:r>
            <a:endParaRPr dirty="0"/>
          </a:p>
        </p:txBody>
      </p:sp>
      <p:sp>
        <p:nvSpPr>
          <p:cNvPr id="666" name="Google Shape;666;p9"/>
          <p:cNvSpPr/>
          <p:nvPr/>
        </p:nvSpPr>
        <p:spPr>
          <a:xfrm>
            <a:off x="1935212" y="2671241"/>
            <a:ext cx="6556796" cy="19082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TW" sz="3600">
                <a:solidFill>
                  <a:schemeClr val="dk1"/>
                </a:solidFill>
                <a:latin typeface="Microsoft JhengHei"/>
                <a:ea typeface="Microsoft JhengHei"/>
                <a:cs typeface="Microsoft JhengHei"/>
                <a:sym typeface="Microsoft JhengHei"/>
              </a:rPr>
              <a:t>1.老師唸完問題後，數１.２.３，</a:t>
            </a:r>
            <a:endParaRPr sz="3600">
              <a:solidFill>
                <a:schemeClr val="dk1"/>
              </a:solidFill>
              <a:latin typeface="Microsoft JhengHei"/>
              <a:ea typeface="Microsoft JhengHei"/>
              <a:cs typeface="Microsoft JhengHei"/>
              <a:sym typeface="Microsoft JhengHei"/>
            </a:endParaRPr>
          </a:p>
          <a:p>
            <a:pPr marL="0" marR="0" lvl="0" indent="0" algn="l" rtl="0">
              <a:spcBef>
                <a:spcPts val="0"/>
              </a:spcBef>
              <a:spcAft>
                <a:spcPts val="0"/>
              </a:spcAft>
              <a:buNone/>
            </a:pPr>
            <a:r>
              <a:rPr lang="zh-TW" sz="3600">
                <a:solidFill>
                  <a:schemeClr val="dk1"/>
                </a:solidFill>
                <a:latin typeface="Microsoft JhengHei"/>
                <a:ea typeface="Microsoft JhengHei"/>
                <a:cs typeface="Microsoft JhengHei"/>
                <a:sym typeface="Microsoft JhengHei"/>
              </a:rPr>
              <a:t>    由最快舉手的同學回答。</a:t>
            </a:r>
            <a:endParaRPr sz="3600">
              <a:solidFill>
                <a:schemeClr val="dk1"/>
              </a:solidFill>
              <a:latin typeface="Microsoft JhengHei"/>
              <a:ea typeface="Microsoft JhengHei"/>
              <a:cs typeface="Microsoft JhengHei"/>
              <a:sym typeface="Microsoft JhengHei"/>
            </a:endParaRPr>
          </a:p>
          <a:p>
            <a:pPr marL="0" marR="0" lvl="0" indent="0" algn="l" rtl="0">
              <a:spcBef>
                <a:spcPts val="1200"/>
              </a:spcBef>
              <a:spcAft>
                <a:spcPts val="0"/>
              </a:spcAft>
              <a:buNone/>
            </a:pPr>
            <a:r>
              <a:rPr lang="zh-TW" sz="3600">
                <a:solidFill>
                  <a:schemeClr val="dk1"/>
                </a:solidFill>
                <a:latin typeface="Microsoft JhengHei"/>
                <a:ea typeface="Microsoft JhengHei"/>
                <a:cs typeface="Microsoft JhengHei"/>
                <a:sym typeface="Microsoft JhengHei"/>
              </a:rPr>
              <a:t>2.每題以不重複搶答為原則。</a:t>
            </a:r>
            <a:endParaRPr/>
          </a:p>
        </p:txBody>
      </p:sp>
      <p:pic>
        <p:nvPicPr>
          <p:cNvPr id="667" name="Google Shape;667;p9"/>
          <p:cNvPicPr preferRelativeResize="0"/>
          <p:nvPr/>
        </p:nvPicPr>
        <p:blipFill rotWithShape="1">
          <a:blip r:embed="rId3">
            <a:alphaModFix/>
          </a:blip>
          <a:srcRect/>
          <a:stretch/>
        </p:blipFill>
        <p:spPr>
          <a:xfrm>
            <a:off x="7719824" y="3366741"/>
            <a:ext cx="1424176" cy="1551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0"/>
          <p:cNvSpPr txBox="1">
            <a:spLocks noGrp="1"/>
          </p:cNvSpPr>
          <p:nvPr>
            <p:ph type="title"/>
          </p:nvPr>
        </p:nvSpPr>
        <p:spPr>
          <a:xfrm>
            <a:off x="1907702" y="253130"/>
            <a:ext cx="5472607" cy="704850"/>
          </a:xfrm>
          <a:prstGeom prst="rect">
            <a:avLst/>
          </a:prstGeom>
          <a:noFill/>
          <a:ln>
            <a:noFill/>
          </a:ln>
        </p:spPr>
        <p:txBody>
          <a:bodyPr spcFirstLastPara="1" wrap="square" lIns="0" tIns="19050" rIns="0" bIns="19050" anchor="ctr" anchorCtr="1">
            <a:normAutofit/>
          </a:bodyPr>
          <a:lstStyle/>
          <a:p>
            <a:pPr lvl="0"/>
            <a:r>
              <a:rPr lang="zh-TW" b="1" cap="none" dirty="0">
                <a:solidFill>
                  <a:srgbClr val="000000"/>
                </a:solidFill>
                <a:latin typeface="Microsoft JhengHei"/>
                <a:ea typeface="Microsoft JhengHei"/>
                <a:cs typeface="Microsoft JhengHei"/>
                <a:sym typeface="Microsoft JhengHei"/>
              </a:rPr>
              <a:t>「虛擬世界</a:t>
            </a:r>
            <a:r>
              <a:rPr lang="zh-TW" altLang="zh-TW" b="1" dirty="0">
                <a:solidFill>
                  <a:srgbClr val="000000"/>
                </a:solidFill>
                <a:latin typeface="Microsoft JhengHei"/>
                <a:ea typeface="Microsoft JhengHei"/>
                <a:cs typeface="Microsoft JhengHei"/>
                <a:sym typeface="Microsoft JhengHei"/>
              </a:rPr>
              <a:t>」</a:t>
            </a:r>
            <a:r>
              <a:rPr lang="zh-TW" b="1" cap="none" dirty="0">
                <a:solidFill>
                  <a:srgbClr val="000000"/>
                </a:solidFill>
                <a:latin typeface="Microsoft JhengHei"/>
                <a:ea typeface="Microsoft JhengHei"/>
                <a:cs typeface="Microsoft JhengHei"/>
                <a:sym typeface="Microsoft JhengHei"/>
              </a:rPr>
              <a:t>的「真欺負</a:t>
            </a:r>
            <a:r>
              <a:rPr lang="zh-TW" altLang="zh-TW" b="1" dirty="0">
                <a:solidFill>
                  <a:srgbClr val="000000"/>
                </a:solidFill>
                <a:latin typeface="Microsoft JhengHei"/>
                <a:ea typeface="Microsoft JhengHei"/>
                <a:cs typeface="Microsoft JhengHei"/>
                <a:sym typeface="Microsoft JhengHei"/>
              </a:rPr>
              <a:t>」</a:t>
            </a:r>
            <a:r>
              <a:rPr lang="zh-TW" b="1" cap="none" dirty="0">
                <a:solidFill>
                  <a:srgbClr val="000000"/>
                </a:solidFill>
                <a:latin typeface="Microsoft JhengHei"/>
                <a:ea typeface="Microsoft JhengHei"/>
                <a:cs typeface="Microsoft JhengHei"/>
                <a:sym typeface="Microsoft JhengHei"/>
              </a:rPr>
              <a:t>？</a:t>
            </a:r>
            <a:endParaRPr b="1" dirty="0">
              <a:latin typeface="Microsoft JhengHei"/>
              <a:ea typeface="Microsoft JhengHei"/>
              <a:cs typeface="Microsoft JhengHei"/>
              <a:sym typeface="Microsoft JhengHei"/>
            </a:endParaRPr>
          </a:p>
        </p:txBody>
      </p:sp>
      <p:sp>
        <p:nvSpPr>
          <p:cNvPr id="674" name="Google Shape;674;p10"/>
          <p:cNvSpPr txBox="1">
            <a:spLocks noGrp="1"/>
          </p:cNvSpPr>
          <p:nvPr>
            <p:ph type="body" idx="1"/>
          </p:nvPr>
        </p:nvSpPr>
        <p:spPr>
          <a:xfrm>
            <a:off x="760117" y="1201533"/>
            <a:ext cx="7767776" cy="2760895"/>
          </a:xfrm>
          <a:prstGeom prst="rect">
            <a:avLst/>
          </a:prstGeom>
          <a:noFill/>
          <a:ln>
            <a:noFill/>
          </a:ln>
        </p:spPr>
        <p:txBody>
          <a:bodyPr spcFirstLastPara="1" wrap="square" lIns="91425" tIns="45700" rIns="91425" bIns="45700" anchor="t" anchorCtr="0">
            <a:noAutofit/>
          </a:bodyPr>
          <a:lstStyle/>
          <a:p>
            <a:pPr lvl="0">
              <a:lnSpc>
                <a:spcPct val="112000"/>
              </a:lnSpc>
              <a:spcBef>
                <a:spcPts val="600"/>
              </a:spcBef>
              <a:buClr>
                <a:srgbClr val="00B050"/>
              </a:buClr>
              <a:buSzPts val="2400"/>
            </a:pPr>
            <a:r>
              <a:rPr lang="zh-TW" sz="2400" b="1" i="0" u="sng" strike="noStrike" cap="none" dirty="0">
                <a:solidFill>
                  <a:srgbClr val="00B050"/>
                </a:solidFill>
                <a:latin typeface="Microsoft JhengHei"/>
                <a:ea typeface="Microsoft JhengHei"/>
                <a:cs typeface="Microsoft JhengHei"/>
                <a:sym typeface="Microsoft JhengHei"/>
              </a:rPr>
              <a:t>小華</a:t>
            </a:r>
            <a:r>
              <a:rPr lang="zh-TW" sz="2400" b="0" i="0" u="none" strike="noStrike" cap="none" dirty="0">
                <a:solidFill>
                  <a:srgbClr val="343434"/>
                </a:solidFill>
                <a:latin typeface="Microsoft JhengHei"/>
                <a:ea typeface="Microsoft JhengHei"/>
                <a:cs typeface="Microsoft JhengHei"/>
                <a:sym typeface="Microsoft JhengHei"/>
              </a:rPr>
              <a:t>、</a:t>
            </a:r>
            <a:r>
              <a:rPr lang="zh-TW" sz="2400" b="1" i="0" u="sng" strike="noStrike" cap="none" dirty="0">
                <a:solidFill>
                  <a:srgbClr val="0099FF"/>
                </a:solidFill>
                <a:latin typeface="Microsoft JhengHei"/>
                <a:ea typeface="Microsoft JhengHei"/>
                <a:cs typeface="Microsoft JhengHei"/>
                <a:sym typeface="Microsoft JhengHei"/>
              </a:rPr>
              <a:t>小明</a:t>
            </a:r>
            <a:r>
              <a:rPr lang="zh-TW" sz="2400" b="0" i="0" u="none" strike="noStrike" cap="none" dirty="0">
                <a:solidFill>
                  <a:srgbClr val="343434"/>
                </a:solidFill>
                <a:latin typeface="Microsoft JhengHei"/>
                <a:ea typeface="Microsoft JhengHei"/>
                <a:cs typeface="Microsoft JhengHei"/>
                <a:sym typeface="Microsoft JhengHei"/>
              </a:rPr>
              <a:t>是同班的好朋友，他們和同學成立網路社群，經常透過群組討論功課或是聊天哈啦。</a:t>
            </a:r>
            <a:r>
              <a:rPr lang="zh-TW" sz="2400" b="1" i="0" u="sng" strike="noStrike" cap="none" dirty="0">
                <a:solidFill>
                  <a:srgbClr val="00B050"/>
                </a:solidFill>
                <a:latin typeface="Microsoft JhengHei"/>
                <a:ea typeface="Microsoft JhengHei"/>
                <a:cs typeface="Microsoft JhengHei"/>
                <a:sym typeface="Microsoft JhengHei"/>
              </a:rPr>
              <a:t>小華</a:t>
            </a:r>
            <a:r>
              <a:rPr lang="zh-TW" altLang="en-US" sz="2400" dirty="0">
                <a:solidFill>
                  <a:srgbClr val="343434"/>
                </a:solidFill>
                <a:latin typeface="Microsoft JhengHei"/>
                <a:ea typeface="Microsoft JhengHei"/>
                <a:cs typeface="Microsoft JhengHei"/>
                <a:sym typeface="Microsoft JhengHei"/>
              </a:rPr>
              <a:t>在班上擔任幹部，負責收作業，</a:t>
            </a:r>
            <a:r>
              <a:rPr lang="zh-TW" sz="2400" b="0" i="0" u="none" strike="noStrike" cap="none" dirty="0">
                <a:solidFill>
                  <a:srgbClr val="343434"/>
                </a:solidFill>
                <a:latin typeface="Microsoft JhengHei"/>
                <a:ea typeface="Microsoft JhengHei"/>
                <a:cs typeface="Microsoft JhengHei"/>
                <a:sym typeface="Microsoft JhengHei"/>
              </a:rPr>
              <a:t>有好幾次</a:t>
            </a:r>
            <a:r>
              <a:rPr lang="zh-TW" sz="2400" b="1" i="0" u="sng" strike="noStrike" cap="none" dirty="0">
                <a:solidFill>
                  <a:srgbClr val="0099FF"/>
                </a:solidFill>
                <a:latin typeface="Microsoft JhengHei"/>
                <a:ea typeface="Microsoft JhengHei"/>
                <a:cs typeface="Microsoft JhengHei"/>
                <a:sym typeface="Microsoft JhengHei"/>
              </a:rPr>
              <a:t>小明</a:t>
            </a:r>
            <a:r>
              <a:rPr lang="zh-TW" sz="2400" b="0" i="0" u="none" strike="noStrike" cap="none" dirty="0">
                <a:solidFill>
                  <a:srgbClr val="343434"/>
                </a:solidFill>
                <a:latin typeface="Microsoft JhengHei"/>
                <a:ea typeface="Microsoft JhengHei"/>
                <a:cs typeface="Microsoft JhengHei"/>
                <a:sym typeface="Microsoft JhengHei"/>
              </a:rPr>
              <a:t>來不及交，就說是因為</a:t>
            </a:r>
            <a:r>
              <a:rPr lang="zh-TW" sz="2400" b="1" i="0" u="sng" strike="noStrike" cap="none" dirty="0">
                <a:solidFill>
                  <a:srgbClr val="00B050"/>
                </a:solidFill>
                <a:latin typeface="Microsoft JhengHei"/>
                <a:ea typeface="Microsoft JhengHei"/>
                <a:cs typeface="Microsoft JhengHei"/>
                <a:sym typeface="Microsoft JhengHei"/>
              </a:rPr>
              <a:t>小華</a:t>
            </a:r>
            <a:r>
              <a:rPr lang="zh-TW" sz="2400" b="0" i="0" u="none" strike="noStrike" cap="none" dirty="0">
                <a:solidFill>
                  <a:srgbClr val="343434"/>
                </a:solidFill>
                <a:latin typeface="Microsoft JhengHei"/>
                <a:ea typeface="Microsoft JhengHei"/>
                <a:cs typeface="Microsoft JhengHei"/>
                <a:sym typeface="Microsoft JhengHei"/>
              </a:rPr>
              <a:t>不等他，害他遲交被罰，都是</a:t>
            </a:r>
            <a:r>
              <a:rPr lang="zh-TW" sz="2400" b="1" i="0" u="sng" strike="noStrike" cap="none" dirty="0">
                <a:solidFill>
                  <a:srgbClr val="00B050"/>
                </a:solidFill>
                <a:latin typeface="Microsoft JhengHei"/>
                <a:ea typeface="Microsoft JhengHei"/>
                <a:cs typeface="Microsoft JhengHei"/>
                <a:sym typeface="Microsoft JhengHei"/>
              </a:rPr>
              <a:t>小華</a:t>
            </a:r>
            <a:r>
              <a:rPr lang="zh-TW" sz="2400" b="0" i="0" u="none" strike="noStrike" cap="none" dirty="0">
                <a:solidFill>
                  <a:srgbClr val="343434"/>
                </a:solidFill>
                <a:latin typeface="Microsoft JhengHei"/>
                <a:ea typeface="Microsoft JhengHei"/>
                <a:cs typeface="Microsoft JhengHei"/>
                <a:sym typeface="Microsoft JhengHei"/>
              </a:rPr>
              <a:t>的錯！</a:t>
            </a:r>
            <a:endParaRPr sz="2400" b="0" i="0" u="none" strike="noStrike" cap="none" dirty="0">
              <a:solidFill>
                <a:srgbClr val="343434"/>
              </a:solidFill>
              <a:latin typeface="Microsoft JhengHei"/>
              <a:ea typeface="Microsoft JhengHei"/>
              <a:cs typeface="Microsoft JhengHei"/>
              <a:sym typeface="Microsoft JhengHei"/>
            </a:endParaRPr>
          </a:p>
          <a:p>
            <a:pPr lvl="0">
              <a:lnSpc>
                <a:spcPct val="112000"/>
              </a:lnSpc>
              <a:spcBef>
                <a:spcPts val="600"/>
              </a:spcBef>
              <a:buClr>
                <a:srgbClr val="00B050"/>
              </a:buClr>
              <a:buSzPts val="2400"/>
            </a:pPr>
            <a:r>
              <a:rPr lang="zh-TW" sz="2400" b="1" i="0" u="sng" strike="noStrike" cap="none" dirty="0">
                <a:solidFill>
                  <a:srgbClr val="00B050"/>
                </a:solidFill>
                <a:latin typeface="Microsoft JhengHei"/>
                <a:ea typeface="Microsoft JhengHei"/>
                <a:cs typeface="Microsoft JhengHei"/>
                <a:sym typeface="Microsoft JhengHei"/>
              </a:rPr>
              <a:t>小華</a:t>
            </a:r>
            <a:r>
              <a:rPr lang="zh-TW" sz="2400" b="0" i="0" u="none" strike="noStrike" cap="none" dirty="0">
                <a:solidFill>
                  <a:srgbClr val="343434"/>
                </a:solidFill>
                <a:latin typeface="Microsoft JhengHei"/>
                <a:ea typeface="Microsoft JhengHei"/>
                <a:cs typeface="Microsoft JhengHei"/>
                <a:sym typeface="Microsoft JhengHei"/>
              </a:rPr>
              <a:t>說：</a:t>
            </a:r>
            <a:r>
              <a:rPr lang="zh-TW" altLang="en-US" sz="2400" b="0" i="0" u="none" strike="noStrike" cap="none" dirty="0">
                <a:solidFill>
                  <a:srgbClr val="343434"/>
                </a:solidFill>
                <a:latin typeface="Microsoft JhengHei"/>
                <a:ea typeface="Microsoft JhengHei"/>
                <a:cs typeface="Microsoft JhengHei"/>
                <a:sym typeface="Microsoft JhengHei"/>
              </a:rPr>
              <a:t>「</a:t>
            </a:r>
            <a:r>
              <a:rPr lang="zh-TW" sz="2400" b="0" i="0" u="none" strike="noStrike" cap="none" dirty="0">
                <a:solidFill>
                  <a:srgbClr val="343434"/>
                </a:solidFill>
                <a:latin typeface="Microsoft JhengHei"/>
                <a:ea typeface="Microsoft JhengHei"/>
                <a:cs typeface="Microsoft JhengHei"/>
                <a:sym typeface="Microsoft JhengHei"/>
              </a:rPr>
              <a:t>老師規定的期限大家都要遵守，不能因為我們是好朋友就可以遲交</a:t>
            </a:r>
            <a:r>
              <a:rPr lang="zh-TW" altLang="en-US" sz="2400" b="0" i="0" u="none" strike="noStrike" cap="none" dirty="0">
                <a:solidFill>
                  <a:srgbClr val="343434"/>
                </a:solidFill>
                <a:latin typeface="Microsoft JhengHei"/>
                <a:ea typeface="Microsoft JhengHei"/>
                <a:cs typeface="Microsoft JhengHei"/>
                <a:sym typeface="Microsoft JhengHei"/>
              </a:rPr>
              <a:t>。</a:t>
            </a:r>
            <a:r>
              <a:rPr lang="zh-TW" altLang="en-US" sz="2400" dirty="0">
                <a:solidFill>
                  <a:srgbClr val="343434"/>
                </a:solidFill>
                <a:latin typeface="Microsoft JhengHei"/>
                <a:ea typeface="Microsoft JhengHei"/>
                <a:cs typeface="Microsoft JhengHei"/>
                <a:sym typeface="Microsoft JhengHei"/>
              </a:rPr>
              <a:t>」</a:t>
            </a:r>
            <a:r>
              <a:rPr lang="zh-TW" sz="2400" b="0" i="0" u="none" strike="noStrike" cap="none" dirty="0">
                <a:solidFill>
                  <a:srgbClr val="343434"/>
                </a:solidFill>
                <a:latin typeface="Microsoft JhengHei"/>
                <a:ea typeface="Microsoft JhengHei"/>
                <a:cs typeface="Microsoft JhengHei"/>
                <a:sym typeface="Microsoft JhengHei"/>
              </a:rPr>
              <a:t>於是兩人在群組裡持續吵架。</a:t>
            </a:r>
            <a:endParaRPr dirty="0"/>
          </a:p>
        </p:txBody>
      </p:sp>
      <p:sp>
        <p:nvSpPr>
          <p:cNvPr id="675" name="Google Shape;675;p10"/>
          <p:cNvSpPr/>
          <p:nvPr/>
        </p:nvSpPr>
        <p:spPr>
          <a:xfrm>
            <a:off x="6495393" y="4668780"/>
            <a:ext cx="2544698"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1000" dirty="0">
                <a:solidFill>
                  <a:srgbClr val="000000"/>
                </a:solidFill>
                <a:latin typeface="Gill Sans"/>
                <a:ea typeface="Gill Sans"/>
                <a:cs typeface="Gill Sans"/>
                <a:sym typeface="Gill Sans"/>
              </a:rPr>
              <a:t>改編自：學生被霸凌，老師可以怎麼做？</a:t>
            </a:r>
            <a:endParaRPr lang="en-US" altLang="zh-TW" sz="1000" dirty="0">
              <a:solidFill>
                <a:srgbClr val="000000"/>
              </a:solidFill>
              <a:latin typeface="Gill Sans"/>
              <a:ea typeface="Gill Sans"/>
              <a:cs typeface="Gill Sans"/>
              <a:sym typeface="Gill Sans"/>
            </a:endParaRPr>
          </a:p>
          <a:p>
            <a:pPr marL="0" marR="0" lvl="0" indent="0" algn="ctr" rtl="0">
              <a:spcBef>
                <a:spcPts val="0"/>
              </a:spcBef>
              <a:spcAft>
                <a:spcPts val="0"/>
              </a:spcAft>
              <a:buNone/>
            </a:pPr>
            <a:r>
              <a:rPr lang="zh-TW" sz="1000" dirty="0">
                <a:solidFill>
                  <a:srgbClr val="000000"/>
                </a:solidFill>
                <a:latin typeface="Gill Sans"/>
                <a:ea typeface="Gill Sans"/>
                <a:cs typeface="Gill Sans"/>
                <a:sym typeface="Gill Sans"/>
              </a:rPr>
              <a:t>兒童權利公約教育人員宣導手冊109年10月</a:t>
            </a:r>
            <a:endParaRPr sz="1000" dirty="0"/>
          </a:p>
        </p:txBody>
      </p:sp>
      <p:sp>
        <p:nvSpPr>
          <p:cNvPr id="676" name="Google Shape;676;p10"/>
          <p:cNvSpPr txBox="1"/>
          <p:nvPr/>
        </p:nvSpPr>
        <p:spPr>
          <a:xfrm>
            <a:off x="898529" y="3962428"/>
            <a:ext cx="6651716" cy="507831"/>
          </a:xfrm>
          <a:prstGeom prst="rect">
            <a:avLst/>
          </a:prstGeom>
          <a:solidFill>
            <a:schemeClr val="accent5"/>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zh-TW" sz="2700" dirty="0">
                <a:solidFill>
                  <a:srgbClr val="002060"/>
                </a:solidFill>
                <a:latin typeface="Gill Sans"/>
                <a:ea typeface="Gill Sans"/>
                <a:cs typeface="Gill Sans"/>
                <a:sym typeface="Gill Sans"/>
              </a:rPr>
              <a:t>問題1.</a:t>
            </a:r>
            <a:r>
              <a:rPr lang="zh-TW" sz="2700" b="1" u="sng" dirty="0">
                <a:solidFill>
                  <a:srgbClr val="33CC33"/>
                </a:solidFill>
                <a:latin typeface="Gill Sans"/>
                <a:ea typeface="Gill Sans"/>
                <a:cs typeface="Gill Sans"/>
                <a:sym typeface="Gill Sans"/>
              </a:rPr>
              <a:t>小華</a:t>
            </a:r>
            <a:r>
              <a:rPr lang="zh-TW" sz="2700" b="1" dirty="0">
                <a:solidFill>
                  <a:srgbClr val="FF0000"/>
                </a:solidFill>
                <a:latin typeface="Gill Sans"/>
                <a:ea typeface="Gill Sans"/>
                <a:cs typeface="Gill Sans"/>
                <a:sym typeface="Gill Sans"/>
              </a:rPr>
              <a:t>和</a:t>
            </a:r>
            <a:r>
              <a:rPr lang="zh-TW" sz="2700" b="1" u="sng" dirty="0">
                <a:solidFill>
                  <a:srgbClr val="0099FF"/>
                </a:solidFill>
                <a:latin typeface="Gill Sans"/>
                <a:ea typeface="Gill Sans"/>
                <a:cs typeface="Gill Sans"/>
                <a:sym typeface="Gill Sans"/>
              </a:rPr>
              <a:t>小明</a:t>
            </a:r>
            <a:r>
              <a:rPr lang="zh-TW" sz="2700" b="1" dirty="0">
                <a:solidFill>
                  <a:srgbClr val="FF0000"/>
                </a:solidFill>
                <a:latin typeface="Gill Sans"/>
                <a:ea typeface="Gill Sans"/>
                <a:cs typeface="Gill Sans"/>
                <a:sym typeface="Gill Sans"/>
              </a:rPr>
              <a:t>在群組裡發生了什麼事？</a:t>
            </a:r>
            <a:endParaRPr b="1" dirty="0"/>
          </a:p>
        </p:txBody>
      </p:sp>
      <p:pic>
        <p:nvPicPr>
          <p:cNvPr id="677" name="Google Shape;677;p10"/>
          <p:cNvPicPr preferRelativeResize="0"/>
          <p:nvPr/>
        </p:nvPicPr>
        <p:blipFill rotWithShape="1">
          <a:blip r:embed="rId3">
            <a:alphaModFix/>
          </a:blip>
          <a:srcRect/>
          <a:stretch/>
        </p:blipFill>
        <p:spPr>
          <a:xfrm rot="1509798">
            <a:off x="7798875" y="3974923"/>
            <a:ext cx="730025" cy="6813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Centered Text ">
  <a:themeElements>
    <a:clrScheme name="Title &amp; Centere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TotalTime>
  <Words>2942</Words>
  <Application>Microsoft Office PowerPoint</Application>
  <PresentationFormat>如螢幕大小 (16:9)</PresentationFormat>
  <Paragraphs>282</Paragraphs>
  <Slides>25</Slides>
  <Notes>25</Notes>
  <HiddenSlides>0</HiddenSlides>
  <MMClips>0</MMClips>
  <ScaleCrop>false</ScaleCrop>
  <HeadingPairs>
    <vt:vector size="6" baseType="variant">
      <vt:variant>
        <vt:lpstr>使用字型</vt:lpstr>
      </vt:variant>
      <vt:variant>
        <vt:i4>12</vt:i4>
      </vt:variant>
      <vt:variant>
        <vt:lpstr>佈景主題</vt:lpstr>
      </vt:variant>
      <vt:variant>
        <vt:i4>3</vt:i4>
      </vt:variant>
      <vt:variant>
        <vt:lpstr>投影片標題</vt:lpstr>
      </vt:variant>
      <vt:variant>
        <vt:i4>25</vt:i4>
      </vt:variant>
    </vt:vector>
  </HeadingPairs>
  <TitlesOfParts>
    <vt:vector size="40" baseType="lpstr">
      <vt:lpstr>Calibri</vt:lpstr>
      <vt:lpstr>新細明體</vt:lpstr>
      <vt:lpstr>Josefin Slab</vt:lpstr>
      <vt:lpstr>Libre Franklin</vt:lpstr>
      <vt:lpstr>微軟正黑體</vt:lpstr>
      <vt:lpstr>Noto Sans Symbols</vt:lpstr>
      <vt:lpstr>Times New Roman</vt:lpstr>
      <vt:lpstr>Amatic SC</vt:lpstr>
      <vt:lpstr>Wingdings</vt:lpstr>
      <vt:lpstr>Arial</vt:lpstr>
      <vt:lpstr>微軟正黑體</vt:lpstr>
      <vt:lpstr>Gill Sans</vt:lpstr>
      <vt:lpstr>Title &amp; Subtitle</vt:lpstr>
      <vt:lpstr>Title &amp; Centered Text </vt:lpstr>
      <vt:lpstr>Office Theme</vt:lpstr>
      <vt:lpstr>PowerPoint 簡報</vt:lpstr>
      <vt:lpstr>學習目標</vt:lpstr>
      <vt:lpstr>這個人在做什麼？</vt:lpstr>
      <vt:lpstr> 1.他為什麼哭了？遇到什麼問題？</vt:lpstr>
      <vt:lpstr>什麼是「網路霸凌」？</vt:lpstr>
      <vt:lpstr>你覺得網路霸凌嚴重嗎？</vt:lpstr>
      <vt:lpstr>PowerPoint 簡報</vt:lpstr>
      <vt:lpstr>以下是一則真實發生的網路霸凌事件，請依問題找出文章中適當的敘述後搶答，並說出答案。</vt:lpstr>
      <vt:lpstr>「虛擬世界」的「真欺負」？</vt:lpstr>
      <vt:lpstr>PowerPoint 簡報</vt:lpstr>
      <vt:lpstr>PowerPoint 簡報</vt:lpstr>
      <vt:lpstr>PowerPoint 簡報</vt:lpstr>
      <vt:lpstr>PowerPoint 簡報</vt:lpstr>
      <vt:lpstr>接下來，我們一起找找看 「網路霸凌」會侵害我們哪些重要的權利？</vt:lpstr>
      <vt:lpstr>被侵害的權利</vt:lpstr>
      <vt:lpstr>問題討論1.</vt:lpstr>
      <vt:lpstr>問題討論2.</vt:lpstr>
      <vt:lpstr>問題討論3.</vt:lpstr>
      <vt:lpstr>PowerPoint 簡報</vt:lpstr>
      <vt:lpstr>PowerPoint 簡報</vt:lpstr>
      <vt:lpstr>如果你是被霸凌者，你可以這樣做：</vt:lpstr>
      <vt:lpstr>如果你是旁觀者，你可以這麼做：</vt:lpstr>
      <vt:lpstr>還可以這麼做：</vt:lpstr>
      <vt:lpstr>PowerPoint 簡報</vt:lpstr>
      <vt:lpstr>讓我們一起 反霸凌並維護人權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廖柔熒</dc:creator>
  <cp:lastModifiedBy>win98</cp:lastModifiedBy>
  <cp:revision>82</cp:revision>
  <dcterms:modified xsi:type="dcterms:W3CDTF">2021-11-23T03:19:46Z</dcterms:modified>
</cp:coreProperties>
</file>