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0"/>
  </p:notesMasterIdLst>
  <p:handoutMasterIdLst>
    <p:handoutMasterId r:id="rId31"/>
  </p:handoutMasterIdLst>
  <p:sldIdLst>
    <p:sldId id="298" r:id="rId3"/>
    <p:sldId id="299" r:id="rId4"/>
    <p:sldId id="300" r:id="rId5"/>
    <p:sldId id="301" r:id="rId6"/>
    <p:sldId id="302" r:id="rId7"/>
    <p:sldId id="303" r:id="rId8"/>
    <p:sldId id="304" r:id="rId9"/>
    <p:sldId id="305" r:id="rId10"/>
    <p:sldId id="306" r:id="rId11"/>
    <p:sldId id="307" r:id="rId12"/>
    <p:sldId id="308" r:id="rId13"/>
    <p:sldId id="309" r:id="rId14"/>
    <p:sldId id="310" r:id="rId15"/>
    <p:sldId id="311" r:id="rId16"/>
    <p:sldId id="312" r:id="rId17"/>
    <p:sldId id="313" r:id="rId18"/>
    <p:sldId id="314" r:id="rId19"/>
    <p:sldId id="315" r:id="rId20"/>
    <p:sldId id="327" r:id="rId21"/>
    <p:sldId id="328" r:id="rId22"/>
    <p:sldId id="318" r:id="rId23"/>
    <p:sldId id="319" r:id="rId24"/>
    <p:sldId id="329" r:id="rId25"/>
    <p:sldId id="330" r:id="rId26"/>
    <p:sldId id="322" r:id="rId27"/>
    <p:sldId id="323" r:id="rId28"/>
    <p:sldId id="32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ENCILS - Showeet.com" id="{15BA8034-F55E-4277-859C-36F5DF4BB9EE}">
          <p14:sldIdLst>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27"/>
            <p14:sldId id="328"/>
            <p14:sldId id="318"/>
            <p14:sldId id="319"/>
            <p14:sldId id="329"/>
            <p14:sldId id="330"/>
            <p14:sldId id="322"/>
            <p14:sldId id="323"/>
            <p14:sldId id="324"/>
          </p14:sldIdLst>
        </p14:section>
        <p14:section name="CREDITS &amp; COPYRIGHTS" id="{2FDD1312-9DC1-4874-A32E-87A5D85FEE89}">
          <p14:sldIdLst/>
        </p14:section>
      </p14:sectionLst>
    </p:ex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8394"/>
    <a:srgbClr val="A65F6B"/>
    <a:srgbClr val="E6C069"/>
    <a:srgbClr val="77A2BB"/>
    <a:srgbClr val="567689"/>
    <a:srgbClr val="A98C4B"/>
    <a:srgbClr val="FF6699"/>
    <a:srgbClr val="DDDDDD"/>
    <a:srgbClr val="190000"/>
    <a:srgbClr val="F7F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4" autoAdjust="0"/>
    <p:restoredTop sz="81914" autoAdjust="0"/>
  </p:normalViewPr>
  <p:slideViewPr>
    <p:cSldViewPr snapToGrid="0">
      <p:cViewPr varScale="1">
        <p:scale>
          <a:sx n="94" d="100"/>
          <a:sy n="94" d="100"/>
        </p:scale>
        <p:origin x="1116" y="66"/>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297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2BD163-0799-4C4C-9B5D-62B4B32F59A6}" type="datetimeFigureOut">
              <a:rPr lang="en-US" smtClean="0"/>
              <a:t>11/23/2021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2B6DFB-DA95-4FBA-AF06-2A85EA133505}" type="slidenum">
              <a:rPr lang="en-US" smtClean="0"/>
              <a:t>‹#›</a:t>
            </a:fld>
            <a:endParaRPr lang="en-US"/>
          </a:p>
        </p:txBody>
      </p:sp>
    </p:spTree>
    <p:extLst>
      <p:ext uri="{BB962C8B-B14F-4D97-AF65-F5344CB8AC3E}">
        <p14:creationId xmlns:p14="http://schemas.microsoft.com/office/powerpoint/2010/main" val="889264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CC8729-EF33-4A80-A312-67E21681330B}" type="datetimeFigureOut">
              <a:rPr lang="en-US" smtClean="0"/>
              <a:t>11/23/2021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BEB3AE-8E34-4534-922B-E380FB565A43}" type="slidenum">
              <a:rPr lang="en-US" smtClean="0"/>
              <a:t>‹#›</a:t>
            </a:fld>
            <a:endParaRPr lang="en-US"/>
          </a:p>
        </p:txBody>
      </p:sp>
    </p:spTree>
    <p:extLst>
      <p:ext uri="{BB962C8B-B14F-4D97-AF65-F5344CB8AC3E}">
        <p14:creationId xmlns:p14="http://schemas.microsoft.com/office/powerpoint/2010/main" val="4158174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a:t>
            </a:fld>
            <a:endParaRPr lang="zh-TW" altLang="en-US" dirty="0"/>
          </a:p>
        </p:txBody>
      </p:sp>
    </p:spTree>
    <p:extLst>
      <p:ext uri="{BB962C8B-B14F-4D97-AF65-F5344CB8AC3E}">
        <p14:creationId xmlns:p14="http://schemas.microsoft.com/office/powerpoint/2010/main" val="3339581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問題１參考答案：在群組裡爭吵</a:t>
            </a:r>
            <a:endParaRPr lang="en-US" altLang="zh-TW" dirty="0"/>
          </a:p>
          <a:p>
            <a:r>
              <a:rPr lang="en-US" altLang="zh-TW" dirty="0"/>
              <a:t>(</a:t>
            </a:r>
            <a:r>
              <a:rPr lang="zh-TW" altLang="en-US" dirty="0"/>
              <a:t>老師可追問為什麼爭吵</a:t>
            </a:r>
            <a:r>
              <a:rPr lang="en-US" altLang="zh-TW" dirty="0"/>
              <a:t>?)</a:t>
            </a:r>
          </a:p>
          <a:p>
            <a:r>
              <a:rPr lang="en-US" altLang="zh-TW" dirty="0"/>
              <a:t>(</a:t>
            </a:r>
            <a:r>
              <a:rPr lang="zh-TW" altLang="en-US" dirty="0"/>
              <a:t>因為小惠擔任班級幹部，在幾次收作業的過程中，</a:t>
            </a:r>
            <a:endParaRPr lang="en-US" altLang="zh-TW" dirty="0"/>
          </a:p>
          <a:p>
            <a:r>
              <a:rPr lang="zh-TW" altLang="en-US" dirty="0"/>
              <a:t>小晴抱怨小惠不等她，害她因為遲交作業被罰；而</a:t>
            </a:r>
            <a:endParaRPr lang="en-US" altLang="zh-TW" dirty="0"/>
          </a:p>
          <a:p>
            <a:r>
              <a:rPr lang="zh-TW" altLang="en-US" dirty="0"/>
              <a:t>小惠則認為規定就是規定，班級公務不能因為私人</a:t>
            </a:r>
            <a:endParaRPr lang="en-US" altLang="zh-TW" dirty="0"/>
          </a:p>
          <a:p>
            <a:r>
              <a:rPr lang="zh-TW" altLang="en-US" dirty="0"/>
              <a:t>交情而有不同標準</a:t>
            </a:r>
            <a:r>
              <a:rPr lang="en-US" altLang="zh-TW" dirty="0"/>
              <a:t>)</a:t>
            </a:r>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10</a:t>
            </a:fld>
            <a:endParaRPr lang="zh-TW" altLang="en-US" dirty="0"/>
          </a:p>
        </p:txBody>
      </p:sp>
    </p:spTree>
    <p:extLst>
      <p:ext uri="{BB962C8B-B14F-4D97-AF65-F5344CB8AC3E}">
        <p14:creationId xmlns:p14="http://schemas.microsoft.com/office/powerpoint/2010/main" val="2143074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問題</a:t>
            </a:r>
            <a:r>
              <a:rPr lang="en-US" altLang="zh-TW" dirty="0"/>
              <a:t>2</a:t>
            </a:r>
            <a:r>
              <a:rPr lang="zh-TW" altLang="en-US" dirty="0"/>
              <a:t>參考答案：</a:t>
            </a:r>
            <a:endParaRPr lang="en-US" altLang="zh-TW" dirty="0"/>
          </a:p>
          <a:p>
            <a:r>
              <a:rPr lang="zh-TW" altLang="en-US" dirty="0"/>
              <a:t>霸凌者</a:t>
            </a:r>
            <a:r>
              <a:rPr lang="en-US" altLang="zh-TW" dirty="0"/>
              <a:t>-</a:t>
            </a:r>
            <a:r>
              <a:rPr lang="zh-TW" altLang="en-US" dirty="0"/>
              <a:t>小晴；被霸凌者</a:t>
            </a:r>
            <a:r>
              <a:rPr lang="en-US" altLang="zh-TW" dirty="0"/>
              <a:t>-</a:t>
            </a:r>
            <a:r>
              <a:rPr lang="zh-TW" altLang="en-US" dirty="0"/>
              <a:t>小惠；旁觀者</a:t>
            </a:r>
            <a:r>
              <a:rPr lang="en-US" altLang="zh-TW" dirty="0"/>
              <a:t>-</a:t>
            </a:r>
            <a:r>
              <a:rPr lang="zh-TW" altLang="en-US" dirty="0"/>
              <a:t>小美</a:t>
            </a:r>
            <a:endParaRPr lang="en-US" altLang="zh-TW" dirty="0"/>
          </a:p>
          <a:p>
            <a:r>
              <a:rPr lang="zh-TW" altLang="en-US" dirty="0"/>
              <a:t>問題</a:t>
            </a:r>
            <a:r>
              <a:rPr lang="en-US" altLang="zh-TW" dirty="0"/>
              <a:t>3</a:t>
            </a:r>
            <a:r>
              <a:rPr lang="zh-TW" altLang="en-US" dirty="0"/>
              <a:t>參考答案：</a:t>
            </a:r>
            <a:endParaRPr lang="en-US" altLang="zh-TW" dirty="0"/>
          </a:p>
          <a:p>
            <a:r>
              <a:rPr lang="zh-TW" altLang="en-US" dirty="0"/>
              <a:t>在學校的留言版看到有人點名班級和姓名罵小惠是「叛徒」、</a:t>
            </a:r>
            <a:r>
              <a:rPr lang="zh-TW" altLang="en-US"/>
              <a:t>「垃圾」</a:t>
            </a:r>
            <a:r>
              <a:rPr lang="zh-TW" altLang="en-US" dirty="0"/>
              <a:t>；</a:t>
            </a:r>
            <a:endParaRPr lang="en-US" altLang="zh-TW" dirty="0"/>
          </a:p>
          <a:p>
            <a:r>
              <a:rPr lang="zh-TW" altLang="en-US" dirty="0"/>
              <a:t>小晴沒有否認發文反倒嗆小惠是「媽寶」、「俗辣」</a:t>
            </a:r>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11</a:t>
            </a:fld>
            <a:endParaRPr lang="zh-TW" altLang="en-US" dirty="0"/>
          </a:p>
        </p:txBody>
      </p:sp>
    </p:spTree>
    <p:extLst>
      <p:ext uri="{BB962C8B-B14F-4D97-AF65-F5344CB8AC3E}">
        <p14:creationId xmlns:p14="http://schemas.microsoft.com/office/powerpoint/2010/main" val="3978101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問題４參考答案：</a:t>
            </a:r>
            <a:endParaRPr lang="en-US" altLang="zh-TW" dirty="0"/>
          </a:p>
          <a:p>
            <a:r>
              <a:rPr lang="zh-TW" altLang="en-US" dirty="0"/>
              <a:t>在群組內不讓小惠解釋，甚至要小惠退出群組；發現自己的東西會不見</a:t>
            </a:r>
            <a:endParaRPr lang="en-US" altLang="zh-TW" dirty="0"/>
          </a:p>
          <a:p>
            <a:r>
              <a:rPr lang="zh-TW" altLang="en-US" dirty="0"/>
              <a:t>問題５參考答案：</a:t>
            </a:r>
            <a:endParaRPr lang="en-US" altLang="zh-TW" dirty="0"/>
          </a:p>
          <a:p>
            <a:r>
              <a:rPr lang="zh-TW" altLang="en-US" dirty="0"/>
              <a:t>回家後傷心的哭起來，並向父母表達不想上學的想法</a:t>
            </a:r>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12</a:t>
            </a:fld>
            <a:endParaRPr lang="zh-TW" altLang="en-US" dirty="0"/>
          </a:p>
        </p:txBody>
      </p:sp>
    </p:spTree>
    <p:extLst>
      <p:ext uri="{BB962C8B-B14F-4D97-AF65-F5344CB8AC3E}">
        <p14:creationId xmlns:p14="http://schemas.microsoft.com/office/powerpoint/2010/main" val="1178109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第２條可以舉例說明：不可因為性別而決定誰當什麼班級幹部。</a:t>
            </a:r>
            <a:endParaRPr lang="en-US" altLang="zh-TW" dirty="0"/>
          </a:p>
          <a:p>
            <a:r>
              <a:rPr lang="zh-TW" altLang="en-US" dirty="0"/>
              <a:t>第３條可以舉例說明：在做跟兒童有關的決定時，要考慮到兒童的最佳利益。學校在換季時，讓兒童依照自己身體感受搭配冬夏季校服。</a:t>
            </a:r>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14</a:t>
            </a:fld>
            <a:endParaRPr lang="zh-TW" altLang="en-US" dirty="0"/>
          </a:p>
        </p:txBody>
      </p:sp>
    </p:spTree>
    <p:extLst>
      <p:ext uri="{BB962C8B-B14F-4D97-AF65-F5344CB8AC3E}">
        <p14:creationId xmlns:p14="http://schemas.microsoft.com/office/powerpoint/2010/main" val="3538432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第</a:t>
            </a:r>
            <a:r>
              <a:rPr lang="en-US" altLang="zh-TW" dirty="0"/>
              <a:t>6</a:t>
            </a:r>
            <a:r>
              <a:rPr lang="zh-TW" altLang="en-US" dirty="0"/>
              <a:t>條可以舉例說明：學校課程提供多元的課程讓兒童要多元發展。</a:t>
            </a:r>
            <a:endParaRPr lang="en-US" altLang="zh-TW" dirty="0"/>
          </a:p>
          <a:p>
            <a:r>
              <a:rPr lang="zh-TW" altLang="en-US" dirty="0"/>
              <a:t>第</a:t>
            </a:r>
            <a:r>
              <a:rPr lang="en-US" altLang="zh-TW" dirty="0"/>
              <a:t>13</a:t>
            </a:r>
            <a:r>
              <a:rPr lang="zh-TW" altLang="en-US" dirty="0"/>
              <a:t>條可以舉例說明：對於班級事務的處理，學生可以表達自己的想法。</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第</a:t>
            </a:r>
            <a:r>
              <a:rPr lang="en-US" altLang="zh-TW" dirty="0"/>
              <a:t>16</a:t>
            </a:r>
            <a:r>
              <a:rPr lang="zh-TW" altLang="en-US" dirty="0"/>
              <a:t>條可以舉例說明：任何人都不能罵別人不好聽的話或散播他人不實的謠言。</a:t>
            </a:r>
            <a:endParaRPr lang="en-US" altLang="zh-TW"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15</a:t>
            </a:fld>
            <a:endParaRPr lang="zh-TW" altLang="en-US" dirty="0"/>
          </a:p>
        </p:txBody>
      </p:sp>
    </p:spTree>
    <p:extLst>
      <p:ext uri="{BB962C8B-B14F-4D97-AF65-F5344CB8AC3E}">
        <p14:creationId xmlns:p14="http://schemas.microsoft.com/office/powerpoint/2010/main" val="691967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第</a:t>
            </a:r>
            <a:r>
              <a:rPr lang="en-US" altLang="zh-TW" dirty="0"/>
              <a:t>19</a:t>
            </a:r>
            <a:r>
              <a:rPr lang="zh-TW" altLang="en-US" dirty="0"/>
              <a:t>條可以舉例說明：父母或大人們要保護兒童。</a:t>
            </a:r>
          </a:p>
          <a:p>
            <a:r>
              <a:rPr lang="zh-TW" altLang="en-US" dirty="0"/>
              <a:t>第</a:t>
            </a:r>
            <a:r>
              <a:rPr lang="en-US" altLang="zh-TW" dirty="0"/>
              <a:t>28</a:t>
            </a:r>
            <a:r>
              <a:rPr lang="zh-TW" altLang="en-US" dirty="0"/>
              <a:t>條可以舉例說明：每個人都有上學的權利。</a:t>
            </a:r>
            <a:endParaRPr lang="en-US" altLang="zh-TW"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16</a:t>
            </a:fld>
            <a:endParaRPr lang="zh-TW" altLang="en-US" dirty="0"/>
          </a:p>
        </p:txBody>
      </p:sp>
    </p:spTree>
    <p:extLst>
      <p:ext uri="{BB962C8B-B14F-4D97-AF65-F5344CB8AC3E}">
        <p14:creationId xmlns:p14="http://schemas.microsoft.com/office/powerpoint/2010/main" val="1652813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請老師每人發一張「虛擬世界的</a:t>
            </a:r>
            <a:r>
              <a:rPr lang="en-US" altLang="zh-TW" dirty="0"/>
              <a:t>『</a:t>
            </a:r>
            <a:r>
              <a:rPr lang="zh-TW" altLang="en-US" dirty="0"/>
              <a:t>真</a:t>
            </a:r>
            <a:r>
              <a:rPr lang="en-US" altLang="zh-TW" dirty="0"/>
              <a:t>』</a:t>
            </a:r>
            <a:r>
              <a:rPr lang="zh-TW" altLang="en-US" dirty="0"/>
              <a:t>欺負？」討論單。</a:t>
            </a:r>
            <a:endParaRPr lang="en-US" altLang="zh-TW" dirty="0"/>
          </a:p>
          <a:p>
            <a:r>
              <a:rPr lang="zh-TW" altLang="en-US" dirty="0"/>
              <a:t>討論時間：</a:t>
            </a:r>
            <a:r>
              <a:rPr lang="en-US" altLang="zh-TW" dirty="0"/>
              <a:t>5</a:t>
            </a:r>
            <a:r>
              <a:rPr lang="zh-TW" altLang="en-US" dirty="0"/>
              <a:t>分鐘</a:t>
            </a:r>
            <a:endParaRPr lang="en-US" altLang="zh-TW" dirty="0"/>
          </a:p>
          <a:p>
            <a:r>
              <a:rPr lang="zh-TW" altLang="en-US" dirty="0"/>
              <a:t>口頭分享時間：</a:t>
            </a:r>
            <a:r>
              <a:rPr lang="en-US" altLang="zh-TW" dirty="0"/>
              <a:t>3-5</a:t>
            </a:r>
            <a:r>
              <a:rPr lang="zh-TW" altLang="en-US" dirty="0"/>
              <a:t>分鐘</a:t>
            </a:r>
            <a:endParaRPr lang="en-US" altLang="zh-TW" dirty="0"/>
          </a:p>
          <a:p>
            <a:r>
              <a:rPr lang="en-US" altLang="zh-TW" dirty="0"/>
              <a:t>(</a:t>
            </a:r>
            <a:r>
              <a:rPr lang="zh-TW" altLang="en-US" dirty="0"/>
              <a:t>學習目標</a:t>
            </a:r>
            <a:r>
              <a:rPr lang="en-US" altLang="zh-TW" dirty="0"/>
              <a:t>:</a:t>
            </a:r>
            <a:r>
              <a:rPr lang="zh-TW" altLang="en-US" dirty="0"/>
              <a:t>能理解霸凌對受害人的人權有哪些侵害。</a:t>
            </a:r>
            <a:r>
              <a:rPr lang="en-US" altLang="zh-TW" dirty="0"/>
              <a:t>)</a:t>
            </a:r>
          </a:p>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17</a:t>
            </a:fld>
            <a:endParaRPr lang="zh-TW" altLang="en-US" dirty="0"/>
          </a:p>
        </p:txBody>
      </p:sp>
    </p:spTree>
    <p:extLst>
      <p:ext uri="{BB962C8B-B14F-4D97-AF65-F5344CB8AC3E}">
        <p14:creationId xmlns:p14="http://schemas.microsoft.com/office/powerpoint/2010/main" val="2362879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請老師在學生報告完之後，再說明參考答案。</a:t>
            </a:r>
            <a:endParaRPr lang="en-US" altLang="zh-TW" dirty="0"/>
          </a:p>
          <a:p>
            <a:r>
              <a:rPr lang="zh-TW" altLang="en-US" dirty="0"/>
              <a:t>參考答案僅是參考，不是唯一答案，學生只要能說出理由均是好答案。</a:t>
            </a:r>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18</a:t>
            </a:fld>
            <a:endParaRPr lang="zh-TW" altLang="en-US" dirty="0"/>
          </a:p>
        </p:txBody>
      </p:sp>
    </p:spTree>
    <p:extLst>
      <p:ext uri="{BB962C8B-B14F-4D97-AF65-F5344CB8AC3E}">
        <p14:creationId xmlns:p14="http://schemas.microsoft.com/office/powerpoint/2010/main" val="599860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請老師在學生報告完之後，再說明參考答案。</a:t>
            </a:r>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19</a:t>
            </a:fld>
            <a:endParaRPr lang="zh-TW" altLang="en-US" dirty="0"/>
          </a:p>
        </p:txBody>
      </p:sp>
    </p:spTree>
    <p:extLst>
      <p:ext uri="{BB962C8B-B14F-4D97-AF65-F5344CB8AC3E}">
        <p14:creationId xmlns:p14="http://schemas.microsoft.com/office/powerpoint/2010/main" val="4203523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請老師在學生報告完之後，再說明參考答案。</a:t>
            </a:r>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20</a:t>
            </a:fld>
            <a:endParaRPr lang="zh-TW" altLang="en-US" dirty="0"/>
          </a:p>
        </p:txBody>
      </p:sp>
    </p:spTree>
    <p:extLst>
      <p:ext uri="{BB962C8B-B14F-4D97-AF65-F5344CB8AC3E}">
        <p14:creationId xmlns:p14="http://schemas.microsoft.com/office/powerpoint/2010/main" val="3048711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實質內涵：</a:t>
            </a:r>
            <a:endParaRPr lang="en-US" altLang="zh-TW" dirty="0"/>
          </a:p>
          <a:p>
            <a:r>
              <a:rPr lang="zh-TW" altLang="en-US" dirty="0"/>
              <a:t>人</a:t>
            </a:r>
            <a:r>
              <a:rPr lang="en-US" altLang="zh-TW" dirty="0"/>
              <a:t>E7</a:t>
            </a:r>
            <a:r>
              <a:rPr lang="zh-TW" altLang="en-US" dirty="0"/>
              <a:t>認識生活中不公平、不合理、違反規則和健康受到傷害等經驗，並知道如何尋求救助的管道。。</a:t>
            </a:r>
          </a:p>
          <a:p>
            <a:r>
              <a:rPr lang="zh-TW" altLang="en-US" dirty="0"/>
              <a:t>人</a:t>
            </a:r>
            <a:r>
              <a:rPr lang="en-US" altLang="zh-TW" dirty="0"/>
              <a:t>E11 </a:t>
            </a:r>
            <a:r>
              <a:rPr lang="zh-TW" altLang="en-US" dirty="0"/>
              <a:t>了解兒童權利宣言的內涵及兒童權利公約對兒童基本需求的維護與支持。</a:t>
            </a:r>
          </a:p>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2</a:t>
            </a:fld>
            <a:endParaRPr lang="zh-TW" altLang="en-US" dirty="0"/>
          </a:p>
        </p:txBody>
      </p:sp>
    </p:spTree>
    <p:extLst>
      <p:ext uri="{BB962C8B-B14F-4D97-AF65-F5344CB8AC3E}">
        <p14:creationId xmlns:p14="http://schemas.microsoft.com/office/powerpoint/2010/main" val="1740297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21</a:t>
            </a:fld>
            <a:endParaRPr lang="zh-TW" altLang="en-US" dirty="0"/>
          </a:p>
        </p:txBody>
      </p:sp>
    </p:spTree>
    <p:extLst>
      <p:ext uri="{BB962C8B-B14F-4D97-AF65-F5344CB8AC3E}">
        <p14:creationId xmlns:p14="http://schemas.microsoft.com/office/powerpoint/2010/main" val="837407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請老師每人發一張改寫結局討論單。並兩兩討論。</a:t>
            </a:r>
            <a:endParaRPr lang="en-US" altLang="zh-TW" dirty="0"/>
          </a:p>
          <a:p>
            <a:r>
              <a:rPr lang="zh-TW" altLang="en-US" dirty="0"/>
              <a:t>討論時間：</a:t>
            </a:r>
            <a:r>
              <a:rPr lang="en-US" altLang="zh-TW" dirty="0"/>
              <a:t>5</a:t>
            </a:r>
            <a:r>
              <a:rPr lang="zh-TW" altLang="en-US" dirty="0"/>
              <a:t>分鐘</a:t>
            </a:r>
            <a:endParaRPr lang="en-US" altLang="zh-TW" dirty="0"/>
          </a:p>
          <a:p>
            <a:r>
              <a:rPr lang="zh-TW" altLang="en-US" dirty="0"/>
              <a:t>口頭分享時間：</a:t>
            </a:r>
            <a:r>
              <a:rPr lang="en-US" altLang="zh-TW" dirty="0"/>
              <a:t>5</a:t>
            </a:r>
            <a:r>
              <a:rPr lang="zh-TW" altLang="en-US" dirty="0"/>
              <a:t>分鐘</a:t>
            </a:r>
            <a:endParaRPr lang="en-US" altLang="zh-TW" dirty="0"/>
          </a:p>
          <a:p>
            <a:r>
              <a:rPr lang="en-US" altLang="zh-TW" dirty="0"/>
              <a:t>(</a:t>
            </a:r>
            <a:r>
              <a:rPr lang="zh-TW" altLang="en-US" dirty="0"/>
              <a:t>學習目標</a:t>
            </a:r>
            <a:r>
              <a:rPr lang="en-US" altLang="zh-TW" dirty="0"/>
              <a:t>:</a:t>
            </a:r>
            <a:r>
              <a:rPr lang="zh-TW" altLang="en-US" dirty="0"/>
              <a:t>能體會霸凌事件中不同角色的心情並提出解決與改善方法。</a:t>
            </a:r>
            <a:r>
              <a:rPr lang="en-US" altLang="zh-TW" dirty="0"/>
              <a:t>)</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22</a:t>
            </a:fld>
            <a:endParaRPr lang="zh-TW" altLang="en-US" dirty="0"/>
          </a:p>
        </p:txBody>
      </p:sp>
    </p:spTree>
    <p:extLst>
      <p:ext uri="{BB962C8B-B14F-4D97-AF65-F5344CB8AC3E}">
        <p14:creationId xmlns:p14="http://schemas.microsoft.com/office/powerpoint/2010/main" val="1506023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請在學生分享完之後再說明。</a:t>
            </a:r>
          </a:p>
        </p:txBody>
      </p:sp>
      <p:sp>
        <p:nvSpPr>
          <p:cNvPr id="4" name="投影片編號版面配置區 3"/>
          <p:cNvSpPr>
            <a:spLocks noGrp="1"/>
          </p:cNvSpPr>
          <p:nvPr>
            <p:ph type="sldNum" sz="quarter" idx="10"/>
          </p:nvPr>
        </p:nvSpPr>
        <p:spPr/>
        <p:txBody>
          <a:bodyPr/>
          <a:lstStyle/>
          <a:p>
            <a:fld id="{06BEB3AE-8E34-4534-922B-E380FB565A43}" type="slidenum">
              <a:rPr lang="en-US" smtClean="0"/>
              <a:t>23</a:t>
            </a:fld>
            <a:endParaRPr lang="en-US"/>
          </a:p>
        </p:txBody>
      </p:sp>
    </p:spTree>
    <p:extLst>
      <p:ext uri="{BB962C8B-B14F-4D97-AF65-F5344CB8AC3E}">
        <p14:creationId xmlns:p14="http://schemas.microsoft.com/office/powerpoint/2010/main" val="802318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BE4D9B-C559-4B0E-99AE-6941E5681E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225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a:t>
            </a:r>
            <a:r>
              <a:rPr lang="zh-TW" altLang="en-US" dirty="0"/>
              <a:t>請老師發下“我的反霸凌行動”個人行動單（一人一張）。</a:t>
            </a:r>
            <a:endParaRPr lang="en-US" altLang="zh-TW" dirty="0"/>
          </a:p>
          <a:p>
            <a:r>
              <a:rPr lang="en-US" altLang="zh-TW" dirty="0"/>
              <a:t>2.</a:t>
            </a:r>
            <a:r>
              <a:rPr lang="zh-TW" altLang="en-US" dirty="0"/>
              <a:t>請學生在下次上課前在班級群組留言</a:t>
            </a:r>
            <a:r>
              <a:rPr lang="en-US" altLang="zh-TW" dirty="0"/>
              <a:t>(</a:t>
            </a:r>
            <a:r>
              <a:rPr lang="zh-TW" altLang="en-US" dirty="0"/>
              <a:t>內容須一致</a:t>
            </a:r>
            <a:r>
              <a:rPr lang="en-US" altLang="zh-TW" dirty="0"/>
              <a:t>)</a:t>
            </a:r>
            <a:r>
              <a:rPr lang="zh-TW" altLang="en-US" dirty="0"/>
              <a:t>並截圖成功。</a:t>
            </a:r>
            <a:endParaRPr lang="en-US" altLang="zh-TW" dirty="0"/>
          </a:p>
          <a:p>
            <a:r>
              <a:rPr lang="en-US" altLang="zh-TW" dirty="0"/>
              <a:t>(</a:t>
            </a:r>
            <a:r>
              <a:rPr lang="zh-TW" altLang="en-US" dirty="0"/>
              <a:t>學習目標</a:t>
            </a:r>
            <a:r>
              <a:rPr lang="en-US" altLang="zh-TW" dirty="0"/>
              <a:t>:</a:t>
            </a:r>
            <a:r>
              <a:rPr lang="zh-TW" altLang="en-US" dirty="0"/>
              <a:t>能為自己或他人發聲。 </a:t>
            </a:r>
            <a:r>
              <a:rPr lang="en-US" altLang="zh-TW" dirty="0"/>
              <a:t>)</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26</a:t>
            </a:fld>
            <a:endParaRPr lang="zh-TW" altLang="en-US" dirty="0"/>
          </a:p>
        </p:txBody>
      </p:sp>
    </p:spTree>
    <p:extLst>
      <p:ext uri="{BB962C8B-B14F-4D97-AF65-F5344CB8AC3E}">
        <p14:creationId xmlns:p14="http://schemas.microsoft.com/office/powerpoint/2010/main" val="4242794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27</a:t>
            </a:fld>
            <a:endParaRPr lang="zh-TW" altLang="en-US" dirty="0"/>
          </a:p>
        </p:txBody>
      </p:sp>
    </p:spTree>
    <p:extLst>
      <p:ext uri="{BB962C8B-B14F-4D97-AF65-F5344CB8AC3E}">
        <p14:creationId xmlns:p14="http://schemas.microsoft.com/office/powerpoint/2010/main" val="2453666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學生舉手回答或全班回答</a:t>
            </a:r>
            <a:endParaRPr lang="en-US" altLang="zh-TW" dirty="0"/>
          </a:p>
          <a:p>
            <a:r>
              <a:rPr lang="en-US" altLang="zh-TW" dirty="0"/>
              <a:t>“</a:t>
            </a:r>
            <a:r>
              <a:rPr lang="zh-TW" altLang="en-US" dirty="0"/>
              <a:t>上網</a:t>
            </a:r>
            <a:r>
              <a:rPr lang="en-US" altLang="zh-TW" dirty="0"/>
              <a:t>”(</a:t>
            </a:r>
            <a:r>
              <a:rPr lang="zh-TW" altLang="en-US" dirty="0"/>
              <a:t>連線</a:t>
            </a:r>
            <a:r>
              <a:rPr lang="en-US" altLang="zh-TW" dirty="0"/>
              <a:t>)</a:t>
            </a:r>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3</a:t>
            </a:fld>
            <a:endParaRPr lang="zh-TW" altLang="en-US" dirty="0"/>
          </a:p>
        </p:txBody>
      </p:sp>
    </p:spTree>
    <p:extLst>
      <p:ext uri="{BB962C8B-B14F-4D97-AF65-F5344CB8AC3E}">
        <p14:creationId xmlns:p14="http://schemas.microsoft.com/office/powerpoint/2010/main" val="642570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a:t>
            </a:r>
            <a:r>
              <a:rPr lang="zh-TW" altLang="en-US" dirty="0"/>
              <a:t>學生舉手回答並引導回答出”網路霸凌”</a:t>
            </a:r>
          </a:p>
          <a:p>
            <a:r>
              <a:rPr lang="en-US" altLang="zh-TW" dirty="0"/>
              <a:t>2.</a:t>
            </a:r>
            <a:r>
              <a:rPr lang="zh-TW" altLang="en-US" dirty="0"/>
              <a:t>學生舉手回答</a:t>
            </a:r>
          </a:p>
          <a:p>
            <a:r>
              <a:rPr lang="en-US" altLang="zh-TW" dirty="0"/>
              <a:t>(</a:t>
            </a:r>
            <a:r>
              <a:rPr lang="zh-TW" altLang="en-US" dirty="0"/>
              <a:t>學習目標</a:t>
            </a:r>
            <a:r>
              <a:rPr lang="en-US" altLang="zh-TW" dirty="0"/>
              <a:t>:</a:t>
            </a:r>
            <a:r>
              <a:rPr lang="zh-TW" altLang="en-US" dirty="0"/>
              <a:t>能覺察生活中霸凌的現象</a:t>
            </a:r>
            <a:r>
              <a:rPr lang="en-US" altLang="zh-TW" dirty="0"/>
              <a:t>)</a:t>
            </a:r>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4</a:t>
            </a:fld>
            <a:endParaRPr lang="zh-TW" altLang="en-US" dirty="0"/>
          </a:p>
        </p:txBody>
      </p:sp>
    </p:spTree>
    <p:extLst>
      <p:ext uri="{BB962C8B-B14F-4D97-AF65-F5344CB8AC3E}">
        <p14:creationId xmlns:p14="http://schemas.microsoft.com/office/powerpoint/2010/main" val="2159684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5</a:t>
            </a:fld>
            <a:endParaRPr lang="zh-TW" altLang="en-US" dirty="0"/>
          </a:p>
        </p:txBody>
      </p:sp>
    </p:spTree>
    <p:extLst>
      <p:ext uri="{BB962C8B-B14F-4D97-AF65-F5344CB8AC3E}">
        <p14:creationId xmlns:p14="http://schemas.microsoft.com/office/powerpoint/2010/main" val="3716483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老師說明網路霸凌的定義。</a:t>
            </a:r>
            <a:endParaRPr lang="en-US" altLang="zh-TW" dirty="0"/>
          </a:p>
          <a:p>
            <a:endParaRPr lang="en-US" altLang="zh-TW" dirty="0"/>
          </a:p>
          <a:p>
            <a:r>
              <a:rPr lang="zh-TW" altLang="en-US" dirty="0"/>
              <a:t>校園霸凌防制準則</a:t>
            </a:r>
            <a:endParaRPr lang="en-US" altLang="zh-TW" dirty="0"/>
          </a:p>
          <a:p>
            <a:r>
              <a:rPr lang="zh-TW" altLang="en-US" dirty="0"/>
              <a:t>霸凌</a:t>
            </a:r>
            <a:r>
              <a:rPr lang="en-US" altLang="zh-TW" dirty="0"/>
              <a:t>:</a:t>
            </a:r>
            <a:r>
              <a:rPr lang="zh-TW" altLang="en-US" dirty="0"/>
              <a:t>指個人或集體持續以言語、文字、圖畫、符號、肢體動作、電子通訊、網際網路或其他方式，直接或間接對他人故意為貶抑、排擠、欺負、騷擾或戲弄等行為，使他人處於具有敵意或不友善環境，產生精神上、生理上或財產上之損害，或影響正常學習活動之進行。</a:t>
            </a:r>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6</a:t>
            </a:fld>
            <a:endParaRPr lang="zh-TW" altLang="en-US" dirty="0"/>
          </a:p>
        </p:txBody>
      </p:sp>
    </p:spTree>
    <p:extLst>
      <p:ext uri="{BB962C8B-B14F-4D97-AF65-F5344CB8AC3E}">
        <p14:creationId xmlns:p14="http://schemas.microsoft.com/office/powerpoint/2010/main" val="3778260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請學生舉手回答或全班統答。</a:t>
            </a:r>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7</a:t>
            </a:fld>
            <a:endParaRPr lang="zh-TW" altLang="en-US" dirty="0"/>
          </a:p>
        </p:txBody>
      </p:sp>
    </p:spTree>
    <p:extLst>
      <p:ext uri="{BB962C8B-B14F-4D97-AF65-F5344CB8AC3E}">
        <p14:creationId xmlns:p14="http://schemas.microsoft.com/office/powerpoint/2010/main" val="3453261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8</a:t>
            </a:fld>
            <a:endParaRPr lang="zh-TW" altLang="en-US" dirty="0"/>
          </a:p>
        </p:txBody>
      </p:sp>
    </p:spTree>
    <p:extLst>
      <p:ext uri="{BB962C8B-B14F-4D97-AF65-F5344CB8AC3E}">
        <p14:creationId xmlns:p14="http://schemas.microsoft.com/office/powerpoint/2010/main" val="2790768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建議：</a:t>
            </a:r>
            <a:endParaRPr lang="en-US" altLang="zh-TW" dirty="0"/>
          </a:p>
          <a:p>
            <a:r>
              <a:rPr lang="en-US" altLang="zh-TW" dirty="0"/>
              <a:t>1.</a:t>
            </a:r>
            <a:r>
              <a:rPr lang="zh-TW" altLang="en-US" dirty="0"/>
              <a:t>搶答可用舉手或站立方式。</a:t>
            </a:r>
            <a:endParaRPr lang="en-US" altLang="zh-TW" dirty="0"/>
          </a:p>
          <a:p>
            <a:r>
              <a:rPr lang="en-US" altLang="zh-TW" dirty="0"/>
              <a:t>2.</a:t>
            </a:r>
            <a:r>
              <a:rPr lang="zh-TW" altLang="en-US" dirty="0"/>
              <a:t>同一排同學可以輪流搶答以增加互動。</a:t>
            </a:r>
            <a:endParaRPr lang="en-US" altLang="zh-TW" dirty="0"/>
          </a:p>
          <a:p>
            <a:r>
              <a:rPr lang="en-US" altLang="zh-TW" dirty="0"/>
              <a:t>3.</a:t>
            </a:r>
            <a:r>
              <a:rPr lang="zh-TW" altLang="en-US" dirty="0"/>
              <a:t>若為線上課程，則可用按</a:t>
            </a:r>
            <a:r>
              <a:rPr lang="en-US" altLang="zh-TW" dirty="0"/>
              <a:t>”</a:t>
            </a:r>
            <a:r>
              <a:rPr lang="zh-TW" altLang="en-US" dirty="0"/>
              <a:t>舉手</a:t>
            </a:r>
            <a:r>
              <a:rPr lang="en-US" altLang="zh-TW" dirty="0"/>
              <a:t>”</a:t>
            </a:r>
            <a:r>
              <a:rPr lang="zh-TW" altLang="en-US" dirty="0"/>
              <a:t>或線上抽籤互動</a:t>
            </a:r>
            <a:r>
              <a:rPr lang="en-US" altLang="zh-TW" dirty="0"/>
              <a:t>App</a:t>
            </a:r>
            <a:r>
              <a:rPr lang="zh-TW" altLang="en-US" dirty="0"/>
              <a:t>讓學生回答。</a:t>
            </a:r>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9</a:t>
            </a:fld>
            <a:endParaRPr lang="zh-TW" altLang="en-US" dirty="0"/>
          </a:p>
        </p:txBody>
      </p:sp>
    </p:spTree>
    <p:extLst>
      <p:ext uri="{BB962C8B-B14F-4D97-AF65-F5344CB8AC3E}">
        <p14:creationId xmlns:p14="http://schemas.microsoft.com/office/powerpoint/2010/main" val="16383505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01-Title Slide">
    <p:bg>
      <p:bgPr>
        <a:solidFill>
          <a:srgbClr val="F9F9F9"/>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3867"/>
          <a:stretch/>
        </p:blipFill>
        <p:spPr>
          <a:xfrm>
            <a:off x="1905000" y="0"/>
            <a:ext cx="10287000" cy="5907024"/>
          </a:xfrm>
          <a:prstGeom prst="rect">
            <a:avLst/>
          </a:prstGeom>
        </p:spPr>
      </p:pic>
      <p:sp>
        <p:nvSpPr>
          <p:cNvPr id="31" name="Footer Placeholder 4"/>
          <p:cNvSpPr>
            <a:spLocks noGrp="1"/>
          </p:cNvSpPr>
          <p:nvPr>
            <p:ph type="ftr" sz="quarter" idx="11"/>
          </p:nvPr>
        </p:nvSpPr>
        <p:spPr>
          <a:xfrm>
            <a:off x="7801914" y="6457948"/>
            <a:ext cx="4114800" cy="365125"/>
          </a:xfrm>
        </p:spPr>
        <p:txBody>
          <a:bodyPr/>
          <a:lstStyle>
            <a:lvl1pPr>
              <a:defRPr>
                <a:solidFill>
                  <a:schemeClr val="bg1">
                    <a:lumMod val="75000"/>
                  </a:schemeClr>
                </a:solidFill>
              </a:defRPr>
            </a:lvl1pPr>
          </a:lstStyle>
          <a:p>
            <a:r>
              <a:rPr lang="en-US"/>
              <a:t>Your Footer Here</a:t>
            </a:r>
          </a:p>
        </p:txBody>
      </p:sp>
      <p:pic>
        <p:nvPicPr>
          <p:cNvPr id="20" name="Picture 19"/>
          <p:cNvPicPr>
            <a:picLocks noChangeAspect="1"/>
          </p:cNvPicPr>
          <p:nvPr userDrawn="1"/>
        </p:nvPicPr>
        <p:blipFill rotWithShape="1">
          <a:blip r:embed="rId3">
            <a:extLst>
              <a:ext uri="{28A0092B-C50C-407E-A947-70E740481C1C}">
                <a14:useLocalDpi xmlns:a14="http://schemas.microsoft.com/office/drawing/2010/main" val="0"/>
              </a:ext>
            </a:extLst>
          </a:blip>
          <a:srcRect t="99333"/>
          <a:stretch/>
        </p:blipFill>
        <p:spPr>
          <a:xfrm>
            <a:off x="1905000" y="5907024"/>
            <a:ext cx="10287000" cy="950976"/>
          </a:xfrm>
          <a:prstGeom prst="rect">
            <a:avLst/>
          </a:prstGeom>
        </p:spPr>
      </p:pic>
      <p:sp>
        <p:nvSpPr>
          <p:cNvPr id="30" name="Date Placeholder 3"/>
          <p:cNvSpPr>
            <a:spLocks noGrp="1"/>
          </p:cNvSpPr>
          <p:nvPr>
            <p:ph type="dt" sz="half" idx="10"/>
          </p:nvPr>
        </p:nvSpPr>
        <p:spPr>
          <a:xfrm>
            <a:off x="9311157" y="6151497"/>
            <a:ext cx="2743200" cy="365125"/>
          </a:xfrm>
        </p:spPr>
        <p:txBody>
          <a:bodyPr/>
          <a:lstStyle>
            <a:lvl1pPr algn="r">
              <a:defRPr>
                <a:solidFill>
                  <a:schemeClr val="bg1">
                    <a:lumMod val="65000"/>
                  </a:schemeClr>
                </a:solidFill>
              </a:defRPr>
            </a:lvl1pPr>
          </a:lstStyle>
          <a:p>
            <a:r>
              <a:rPr lang="en-US"/>
              <a:t>Your Date Here</a:t>
            </a:r>
          </a:p>
        </p:txBody>
      </p:sp>
      <p:sp>
        <p:nvSpPr>
          <p:cNvPr id="2" name="Title 1"/>
          <p:cNvSpPr>
            <a:spLocks noGrp="1"/>
          </p:cNvSpPr>
          <p:nvPr userDrawn="1">
            <p:ph type="ctrTitle"/>
          </p:nvPr>
        </p:nvSpPr>
        <p:spPr>
          <a:xfrm>
            <a:off x="796086" y="3552028"/>
            <a:ext cx="6500064" cy="2387600"/>
          </a:xfrm>
        </p:spPr>
        <p:txBody>
          <a:bodyPr anchor="b">
            <a:normAutofit/>
          </a:bodyPr>
          <a:lstStyle>
            <a:lvl1pPr algn="l">
              <a:defRPr sz="7000">
                <a:solidFill>
                  <a:schemeClr val="tx1"/>
                </a:solidFill>
                <a:latin typeface="+mn-lt"/>
              </a:defRPr>
            </a:lvl1pPr>
          </a:lstStyle>
          <a:p>
            <a:r>
              <a:rPr lang="en-US" dirty="0"/>
              <a:t>Click to edit Master title style</a:t>
            </a:r>
          </a:p>
        </p:txBody>
      </p:sp>
      <p:sp>
        <p:nvSpPr>
          <p:cNvPr id="3" name="Subtitle 2"/>
          <p:cNvSpPr>
            <a:spLocks noGrp="1"/>
          </p:cNvSpPr>
          <p:nvPr userDrawn="1">
            <p:ph type="subTitle" idx="1"/>
          </p:nvPr>
        </p:nvSpPr>
        <p:spPr>
          <a:xfrm>
            <a:off x="796086" y="6030052"/>
            <a:ext cx="6500064" cy="486570"/>
          </a:xfrm>
        </p:spPr>
        <p:txBody>
          <a:bodyPr anchor="ctr">
            <a:normAutofit/>
          </a:bodyPr>
          <a:lstStyle>
            <a:lvl1pPr marL="0" indent="0" algn="l">
              <a:buNone/>
              <a:defRPr sz="2800">
                <a:solidFill>
                  <a:srgbClr val="FF66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5602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Title and Content">
    <p:bg>
      <p:bgPr>
        <a:solidFill>
          <a:srgbClr val="0D0707"/>
        </a:solidFill>
        <a:effectLst/>
      </p:bgPr>
    </p:bg>
    <p:spTree>
      <p:nvGrpSpPr>
        <p:cNvPr id="1" name=""/>
        <p:cNvGrpSpPr/>
        <p:nvPr/>
      </p:nvGrpSpPr>
      <p:grpSpPr>
        <a:xfrm>
          <a:off x="0" y="0"/>
          <a:ext cx="0" cy="0"/>
          <a:chOff x="0" y="0"/>
          <a:chExt cx="0" cy="0"/>
        </a:xfrm>
      </p:grpSpPr>
      <p:pic>
        <p:nvPicPr>
          <p:cNvPr id="8" name="Picture 7"/>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flipV="1">
            <a:off x="10072914" y="2139696"/>
            <a:ext cx="2119086" cy="4718304"/>
          </a:xfrm>
          <a:prstGeom prst="rect">
            <a:avLst/>
          </a:prstGeom>
        </p:spPr>
      </p:pic>
      <p:sp>
        <p:nvSpPr>
          <p:cNvPr id="2" name="Title 1"/>
          <p:cNvSpPr>
            <a:spLocks noGrp="1"/>
          </p:cNvSpPr>
          <p:nvPr>
            <p:ph type="title"/>
          </p:nvPr>
        </p:nvSpPr>
        <p:spPr/>
        <p:txBody>
          <a:bodyPr>
            <a:normAutofit/>
          </a:bodyPr>
          <a:lstStyle>
            <a:lvl1pPr>
              <a:defRPr sz="48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838200" y="1993900"/>
            <a:ext cx="8747158" cy="4211432"/>
          </a:xfrm>
        </p:spPr>
        <p:txBody>
          <a:bodyPr>
            <a:normAutofit/>
          </a:bodyPr>
          <a:lstStyle>
            <a:lvl1pPr>
              <a:spcAft>
                <a:spcPts val="600"/>
              </a:spcAft>
              <a:defRPr sz="3600">
                <a:solidFill>
                  <a:schemeClr val="bg1"/>
                </a:solidFill>
              </a:defRPr>
            </a:lvl1pPr>
            <a:lvl2pPr>
              <a:spcAft>
                <a:spcPts val="600"/>
              </a:spcAft>
              <a:defRPr sz="3200">
                <a:solidFill>
                  <a:schemeClr val="bg1"/>
                </a:solidFill>
              </a:defRPr>
            </a:lvl2pPr>
            <a:lvl3pPr>
              <a:spcAft>
                <a:spcPts val="600"/>
              </a:spcAft>
              <a:defRPr sz="2800">
                <a:solidFill>
                  <a:schemeClr val="bg1"/>
                </a:solidFill>
              </a:defRPr>
            </a:lvl3pPr>
            <a:lvl4pPr>
              <a:spcAft>
                <a:spcPts val="600"/>
              </a:spcAft>
              <a:defRPr sz="2400">
                <a:solidFill>
                  <a:schemeClr val="bg1"/>
                </a:solidFill>
              </a:defRPr>
            </a:lvl4pPr>
            <a:lvl5pPr>
              <a:spcAft>
                <a:spcPts val="600"/>
              </a:spcAft>
              <a:defRPr sz="2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0"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11" name="Slide Number Placeholder 5"/>
          <p:cNvSpPr>
            <a:spLocks noGrp="1"/>
          </p:cNvSpPr>
          <p:nvPr>
            <p:ph type="sldNum" sz="quarter" idx="12"/>
          </p:nvPr>
        </p:nvSpPr>
        <p:spPr>
          <a:xfrm>
            <a:off x="9220199" y="6414406"/>
            <a:ext cx="2743200" cy="365125"/>
          </a:xfrm>
        </p:spPr>
        <p:txBody>
          <a:bodyPr/>
          <a:lstStyle>
            <a:lvl1pPr>
              <a:defRPr>
                <a:solidFill>
                  <a:schemeClr val="bg1"/>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3638476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Title and Content Light">
    <p:spTree>
      <p:nvGrpSpPr>
        <p:cNvPr id="1" name=""/>
        <p:cNvGrpSpPr/>
        <p:nvPr/>
      </p:nvGrpSpPr>
      <p:grpSpPr>
        <a:xfrm>
          <a:off x="0" y="0"/>
          <a:ext cx="0" cy="0"/>
          <a:chOff x="0" y="0"/>
          <a:chExt cx="0" cy="0"/>
        </a:xfrm>
      </p:grpSpPr>
      <p:pic>
        <p:nvPicPr>
          <p:cNvPr id="9" name="Picture 8"/>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flipV="1">
            <a:off x="10072914" y="2139696"/>
            <a:ext cx="2119086" cy="4718304"/>
          </a:xfrm>
          <a:prstGeom prst="rect">
            <a:avLst/>
          </a:prstGeom>
        </p:spPr>
      </p:pic>
      <p:sp>
        <p:nvSpPr>
          <p:cNvPr id="2" name="Title 1"/>
          <p:cNvSpPr>
            <a:spLocks noGrp="1"/>
          </p:cNvSpPr>
          <p:nvPr>
            <p:ph type="title"/>
          </p:nvPr>
        </p:nvSpPr>
        <p:spPr/>
        <p:txBody>
          <a:bodyPr>
            <a:normAutofit/>
          </a:bodyPr>
          <a:lstStyle>
            <a:lvl1pPr>
              <a:defRPr sz="4800" b="1">
                <a:solidFill>
                  <a:srgbClr val="231F20"/>
                </a:solidFill>
                <a:latin typeface="+mn-lt"/>
              </a:defRPr>
            </a:lvl1pPr>
          </a:lstStyle>
          <a:p>
            <a:r>
              <a:rPr lang="en-US"/>
              <a:t>Click to edit Master title style</a:t>
            </a:r>
          </a:p>
        </p:txBody>
      </p:sp>
      <p:sp>
        <p:nvSpPr>
          <p:cNvPr id="3" name="Content Placeholder 2"/>
          <p:cNvSpPr>
            <a:spLocks noGrp="1"/>
          </p:cNvSpPr>
          <p:nvPr>
            <p:ph idx="1"/>
          </p:nvPr>
        </p:nvSpPr>
        <p:spPr>
          <a:xfrm>
            <a:off x="838200" y="1993900"/>
            <a:ext cx="8747158" cy="4211432"/>
          </a:xfrm>
        </p:spPr>
        <p:txBody>
          <a:bodyPr>
            <a:normAutofit/>
          </a:bodyPr>
          <a:lstStyle>
            <a:lvl1pPr>
              <a:spcAft>
                <a:spcPts val="600"/>
              </a:spcAft>
              <a:defRPr sz="3600">
                <a:solidFill>
                  <a:srgbClr val="231F20"/>
                </a:solidFill>
              </a:defRPr>
            </a:lvl1pPr>
            <a:lvl2pPr>
              <a:spcAft>
                <a:spcPts val="600"/>
              </a:spcAft>
              <a:defRPr sz="3200">
                <a:solidFill>
                  <a:srgbClr val="231F20"/>
                </a:solidFill>
              </a:defRPr>
            </a:lvl2pPr>
            <a:lvl3pPr>
              <a:spcAft>
                <a:spcPts val="600"/>
              </a:spcAft>
              <a:defRPr sz="2800">
                <a:solidFill>
                  <a:srgbClr val="231F20"/>
                </a:solidFill>
              </a:defRPr>
            </a:lvl3pPr>
            <a:lvl4pPr>
              <a:spcAft>
                <a:spcPts val="600"/>
              </a:spcAft>
              <a:defRPr sz="2400">
                <a:solidFill>
                  <a:srgbClr val="231F20"/>
                </a:solidFill>
              </a:defRPr>
            </a:lvl4pPr>
            <a:lvl5pPr>
              <a:spcAft>
                <a:spcPts val="600"/>
              </a:spcAft>
              <a:defRPr sz="2400">
                <a:solidFill>
                  <a:srgbClr val="231F2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1"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12" name="Slide Number Placeholder 5"/>
          <p:cNvSpPr>
            <a:spLocks noGrp="1"/>
          </p:cNvSpPr>
          <p:nvPr>
            <p:ph type="sldNum" sz="quarter" idx="12"/>
          </p:nvPr>
        </p:nvSpPr>
        <p:spPr>
          <a:xfrm>
            <a:off x="9220199" y="6414406"/>
            <a:ext cx="2743200" cy="365125"/>
          </a:xfrm>
        </p:spPr>
        <p:txBody>
          <a:bodyPr/>
          <a:lstStyle>
            <a:lvl1pPr>
              <a:defRPr>
                <a:solidFill>
                  <a:schemeClr val="bg1"/>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2688396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2-Title and Content Light 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2914" y="0"/>
            <a:ext cx="2119086" cy="4714069"/>
          </a:xfrm>
          <a:prstGeom prst="rect">
            <a:avLst/>
          </a:prstGeom>
        </p:spPr>
      </p:pic>
      <p:sp>
        <p:nvSpPr>
          <p:cNvPr id="2" name="Title 1"/>
          <p:cNvSpPr>
            <a:spLocks noGrp="1"/>
          </p:cNvSpPr>
          <p:nvPr>
            <p:ph type="title"/>
          </p:nvPr>
        </p:nvSpPr>
        <p:spPr>
          <a:xfrm>
            <a:off x="838200" y="365125"/>
            <a:ext cx="8689352" cy="1325563"/>
          </a:xfrm>
        </p:spPr>
        <p:txBody>
          <a:bodyPr vert="horz" lIns="91440" tIns="45720" rIns="91440" bIns="45720" rtlCol="0" anchor="ctr">
            <a:normAutofit/>
          </a:bodyPr>
          <a:lstStyle>
            <a:lvl1pPr>
              <a:defRPr lang="en-US" sz="4800" b="1">
                <a:solidFill>
                  <a:schemeClr val="tx1"/>
                </a:solidFill>
                <a:latin typeface="+mn-lt"/>
              </a:defRPr>
            </a:lvl1pPr>
          </a:lstStyle>
          <a:p>
            <a:pPr lvl="0"/>
            <a:r>
              <a:rPr lang="en-US"/>
              <a:t>Click to edit Master title style</a:t>
            </a:r>
          </a:p>
        </p:txBody>
      </p:sp>
      <p:sp>
        <p:nvSpPr>
          <p:cNvPr id="3" name="Content Placeholder 2"/>
          <p:cNvSpPr>
            <a:spLocks noGrp="1"/>
          </p:cNvSpPr>
          <p:nvPr>
            <p:ph sz="half" idx="1"/>
          </p:nvPr>
        </p:nvSpPr>
        <p:spPr>
          <a:xfrm>
            <a:off x="838200" y="1993899"/>
            <a:ext cx="5181600" cy="4183063"/>
          </a:xfrm>
        </p:spPr>
        <p:txBody>
          <a:bodyPr>
            <a:normAutofit/>
          </a:bodyPr>
          <a:lstStyle>
            <a:lvl1pPr>
              <a:spcAft>
                <a:spcPts val="600"/>
              </a:spcAft>
              <a:defRPr sz="3600"/>
            </a:lvl1pPr>
            <a:lvl2pPr>
              <a:spcAft>
                <a:spcPts val="600"/>
              </a:spcAft>
              <a:defRPr sz="3200"/>
            </a:lvl2pPr>
            <a:lvl3pPr>
              <a:spcAft>
                <a:spcPts val="600"/>
              </a:spcAft>
              <a:defRPr sz="2800"/>
            </a:lvl3pPr>
            <a:lvl4pPr>
              <a:spcAft>
                <a:spcPts val="600"/>
              </a:spcAft>
              <a:defRPr sz="2400"/>
            </a:lvl4pPr>
            <a:lvl5pPr>
              <a:spcAft>
                <a:spcPts val="600"/>
              </a:spcAft>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993899"/>
            <a:ext cx="5181600" cy="4183063"/>
          </a:xfrm>
        </p:spPr>
        <p:txBody>
          <a:bodyPr>
            <a:normAutofit/>
          </a:bodyPr>
          <a:lstStyle>
            <a:lvl1pPr>
              <a:spcAft>
                <a:spcPts val="600"/>
              </a:spcAft>
              <a:defRPr sz="3600"/>
            </a:lvl1pPr>
            <a:lvl2pPr>
              <a:spcAft>
                <a:spcPts val="600"/>
              </a:spcAft>
              <a:defRPr sz="3200"/>
            </a:lvl2pPr>
            <a:lvl3pPr>
              <a:spcAft>
                <a:spcPts val="600"/>
              </a:spcAft>
              <a:defRPr sz="2800"/>
            </a:lvl3pPr>
            <a:lvl4pPr>
              <a:spcAft>
                <a:spcPts val="600"/>
              </a:spcAft>
              <a:defRPr sz="2400"/>
            </a:lvl4pPr>
            <a:lvl5pPr>
              <a:spcAft>
                <a:spcPts val="600"/>
              </a:spcAft>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35"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36"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2636099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Full Imag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12188952" cy="6858000"/>
          </a:xfrm>
        </p:spPr>
        <p:txBody>
          <a:bodyPr/>
          <a:lstStyle/>
          <a:p>
            <a:endParaRPr lang="en-US"/>
          </a:p>
        </p:txBody>
      </p:sp>
      <p:sp>
        <p:nvSpPr>
          <p:cNvPr id="39" name="Title 1"/>
          <p:cNvSpPr>
            <a:spLocks noGrp="1"/>
          </p:cNvSpPr>
          <p:nvPr>
            <p:ph type="title"/>
          </p:nvPr>
        </p:nvSpPr>
        <p:spPr>
          <a:xfrm>
            <a:off x="590550" y="3852126"/>
            <a:ext cx="11010900" cy="2132892"/>
          </a:xfrm>
          <a:prstGeom prst="rect">
            <a:avLst/>
          </a:prstGeom>
          <a:solidFill>
            <a:schemeClr val="bg1">
              <a:alpha val="80000"/>
            </a:schemeClr>
          </a:solidFill>
        </p:spPr>
        <p:txBody>
          <a:bodyPr wrap="square" tIns="91440" anchor="b">
            <a:spAutoFit/>
          </a:bodyPr>
          <a:lstStyle>
            <a:lvl1pPr algn="ctr">
              <a:defRPr sz="7200" b="1">
                <a:solidFill>
                  <a:schemeClr val="tx1"/>
                </a:solidFill>
                <a:latin typeface="+mn-lt"/>
              </a:defRPr>
            </a:lvl1pPr>
          </a:lstStyle>
          <a:p>
            <a:r>
              <a:rPr lang="en-US"/>
              <a:t>Click to edit Master title style</a:t>
            </a:r>
          </a:p>
        </p:txBody>
      </p:sp>
      <p:sp>
        <p:nvSpPr>
          <p:cNvPr id="40" name="Text Placeholder 2"/>
          <p:cNvSpPr>
            <a:spLocks noGrp="1"/>
          </p:cNvSpPr>
          <p:nvPr>
            <p:ph type="body" idx="1"/>
          </p:nvPr>
        </p:nvSpPr>
        <p:spPr>
          <a:xfrm>
            <a:off x="590550" y="5985018"/>
            <a:ext cx="11010900" cy="701731"/>
          </a:xfrm>
          <a:prstGeom prst="rect">
            <a:avLst/>
          </a:prstGeom>
          <a:solidFill>
            <a:schemeClr val="bg1">
              <a:alpha val="80000"/>
            </a:schemeClr>
          </a:solidFill>
        </p:spPr>
        <p:txBody>
          <a:bodyPr wrap="square">
            <a:spAutoFit/>
          </a:bodyPr>
          <a:lstStyle>
            <a:lvl1pPr marL="0" indent="0" algn="ctr">
              <a:buNone/>
              <a:defRPr sz="4400">
                <a:solidFill>
                  <a:srgbClr val="FF66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476139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Big Letters">
    <p:bg>
      <p:bgPr>
        <a:solidFill>
          <a:srgbClr val="EDF8FA"/>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25730" y="2294792"/>
            <a:ext cx="6866269" cy="4563208"/>
          </a:xfrm>
          <a:prstGeom prst="rect">
            <a:avLst/>
          </a:prstGeom>
        </p:spPr>
      </p:pic>
      <p:sp>
        <p:nvSpPr>
          <p:cNvPr id="21" name="Title 1"/>
          <p:cNvSpPr>
            <a:spLocks noGrp="1"/>
          </p:cNvSpPr>
          <p:nvPr>
            <p:ph type="title"/>
          </p:nvPr>
        </p:nvSpPr>
        <p:spPr>
          <a:xfrm>
            <a:off x="831849" y="2555274"/>
            <a:ext cx="7717064" cy="2852737"/>
          </a:xfrm>
        </p:spPr>
        <p:txBody>
          <a:bodyPr vert="horz" wrap="square" lIns="91440" tIns="45720" rIns="91440" bIns="0" rtlCol="0" anchor="b">
            <a:noAutofit/>
          </a:bodyPr>
          <a:lstStyle>
            <a:lvl1pPr algn="ctr">
              <a:defRPr lang="en-US" sz="37200" b="1">
                <a:solidFill>
                  <a:schemeClr val="tx2"/>
                </a:solidFill>
                <a:latin typeface="+mn-lt"/>
              </a:defRPr>
            </a:lvl1pPr>
          </a:lstStyle>
          <a:p>
            <a:pPr lvl="0"/>
            <a:r>
              <a:rPr lang="en-US"/>
              <a:t>Click to edit Master title style</a:t>
            </a:r>
          </a:p>
        </p:txBody>
      </p:sp>
      <p:sp>
        <p:nvSpPr>
          <p:cNvPr id="22" name="Text Placeholder 2"/>
          <p:cNvSpPr>
            <a:spLocks noGrp="1"/>
          </p:cNvSpPr>
          <p:nvPr>
            <p:ph type="body" idx="1"/>
          </p:nvPr>
        </p:nvSpPr>
        <p:spPr>
          <a:xfrm>
            <a:off x="1404256" y="5737790"/>
            <a:ext cx="6572251" cy="790428"/>
          </a:xfrm>
        </p:spPr>
        <p:txBody>
          <a:bodyPr/>
          <a:lstStyle>
            <a:lvl1pPr marL="0" indent="0" algn="ctr">
              <a:buNone/>
              <a:defRPr sz="2400">
                <a:solidFill>
                  <a:srgbClr val="FE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4"/>
          <p:cNvSpPr>
            <a:spLocks noGrp="1"/>
          </p:cNvSpPr>
          <p:nvPr>
            <p:ph type="body" sz="quarter" idx="13"/>
          </p:nvPr>
        </p:nvSpPr>
        <p:spPr>
          <a:xfrm>
            <a:off x="2626631" y="4584688"/>
            <a:ext cx="4127500" cy="977900"/>
          </a:xfrm>
        </p:spPr>
        <p:txBody>
          <a:bodyPr>
            <a:noAutofit/>
          </a:bodyPr>
          <a:lstStyle>
            <a:lvl1pPr marL="0" indent="0" algn="ctr">
              <a:buNone/>
              <a:defRPr sz="5400" b="1">
                <a:solidFill>
                  <a:schemeClr val="accent3"/>
                </a:solidFill>
              </a:defRPr>
            </a:lvl1pPr>
            <a:lvl2pPr marL="457200" indent="0" algn="ctr">
              <a:buNone/>
              <a:defRPr sz="4800" b="1">
                <a:solidFill>
                  <a:schemeClr val="accent3"/>
                </a:solidFill>
              </a:defRPr>
            </a:lvl2pPr>
            <a:lvl3pPr marL="914400" indent="0" algn="ctr">
              <a:buNone/>
              <a:defRPr sz="4400" b="1">
                <a:solidFill>
                  <a:schemeClr val="accent3"/>
                </a:solidFill>
              </a:defRPr>
            </a:lvl3pPr>
            <a:lvl4pPr marL="1371600" indent="0" algn="ctr">
              <a:buNone/>
              <a:defRPr sz="4000" b="1">
                <a:solidFill>
                  <a:schemeClr val="accent3"/>
                </a:solidFill>
              </a:defRPr>
            </a:lvl4pPr>
            <a:lvl5pPr marL="1828800" indent="0" algn="ctr">
              <a:buNone/>
              <a:defRPr sz="4000" b="1">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24"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36"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2124305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Quot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4800" b="1">
                <a:solidFill>
                  <a:schemeClr val="tx1"/>
                </a:solidFill>
                <a:latin typeface="+mn-lt"/>
              </a:defRPr>
            </a:lvl1pPr>
          </a:lstStyle>
          <a:p>
            <a:r>
              <a:rPr lang="en-US"/>
              <a:t>Click to edit Master title style</a:t>
            </a:r>
          </a:p>
        </p:txBody>
      </p:sp>
      <p:sp>
        <p:nvSpPr>
          <p:cNvPr id="21" name="Text Placeholder 20"/>
          <p:cNvSpPr>
            <a:spLocks noGrp="1"/>
          </p:cNvSpPr>
          <p:nvPr>
            <p:ph type="body" sz="quarter" idx="13" hasCustomPrompt="1"/>
          </p:nvPr>
        </p:nvSpPr>
        <p:spPr>
          <a:xfrm>
            <a:off x="1532283" y="2318238"/>
            <a:ext cx="9127435" cy="3242021"/>
          </a:xfrm>
          <a:prstGeom prst="rect">
            <a:avLst/>
          </a:prstGeom>
          <a:solidFill>
            <a:schemeClr val="bg2"/>
          </a:solidFill>
          <a:effectLst/>
        </p:spPr>
        <p:txBody>
          <a:bodyPr vert="horz" lIns="91440" tIns="45720" rIns="91440" bIns="45720" rtlCol="0" anchor="ctr">
            <a:normAutofit/>
          </a:bodyPr>
          <a:lstStyle>
            <a:lvl1pPr>
              <a:defRPr lang="en-US" sz="6000">
                <a:solidFill>
                  <a:schemeClr val="tx1"/>
                </a:solidFill>
              </a:defRPr>
            </a:lvl1pPr>
          </a:lstStyle>
          <a:p>
            <a:pPr marL="0" lvl="0" indent="0" algn="ctr">
              <a:buNone/>
            </a:pPr>
            <a:r>
              <a:rPr lang="en-US"/>
              <a:t>Your quote here</a:t>
            </a:r>
          </a:p>
        </p:txBody>
      </p:sp>
      <p:sp>
        <p:nvSpPr>
          <p:cNvPr id="14"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5"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16"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
        <p:nvSpPr>
          <p:cNvPr id="8" name="Freeform 154"/>
          <p:cNvSpPr>
            <a:spLocks noEditPoints="1"/>
          </p:cNvSpPr>
          <p:nvPr userDrawn="1"/>
        </p:nvSpPr>
        <p:spPr bwMode="auto">
          <a:xfrm>
            <a:off x="1168400" y="2011914"/>
            <a:ext cx="2211388" cy="1771650"/>
          </a:xfrm>
          <a:custGeom>
            <a:avLst/>
            <a:gdLst>
              <a:gd name="T0" fmla="*/ 77 w 1393"/>
              <a:gd name="T1" fmla="*/ 61 h 1116"/>
              <a:gd name="T2" fmla="*/ 49 w 1393"/>
              <a:gd name="T3" fmla="*/ 171 h 1116"/>
              <a:gd name="T4" fmla="*/ 44 w 1393"/>
              <a:gd name="T5" fmla="*/ 61 h 1116"/>
              <a:gd name="T6" fmla="*/ 22 w 1393"/>
              <a:gd name="T7" fmla="*/ 229 h 1116"/>
              <a:gd name="T8" fmla="*/ 26 w 1393"/>
              <a:gd name="T9" fmla="*/ 60 h 1116"/>
              <a:gd name="T10" fmla="*/ 23 w 1393"/>
              <a:gd name="T11" fmla="*/ 55 h 1116"/>
              <a:gd name="T12" fmla="*/ 28 w 1393"/>
              <a:gd name="T13" fmla="*/ 49 h 1116"/>
              <a:gd name="T14" fmla="*/ 17 w 1393"/>
              <a:gd name="T15" fmla="*/ 48 h 1116"/>
              <a:gd name="T16" fmla="*/ 231 w 1393"/>
              <a:gd name="T17" fmla="*/ 43 h 1116"/>
              <a:gd name="T18" fmla="*/ 700 w 1393"/>
              <a:gd name="T19" fmla="*/ 56 h 1116"/>
              <a:gd name="T20" fmla="*/ 1047 w 1393"/>
              <a:gd name="T21" fmla="*/ 56 h 1116"/>
              <a:gd name="T22" fmla="*/ 481 w 1393"/>
              <a:gd name="T23" fmla="*/ 41 h 1116"/>
              <a:gd name="T24" fmla="*/ 81 w 1393"/>
              <a:gd name="T25" fmla="*/ 38 h 1116"/>
              <a:gd name="T26" fmla="*/ 94 w 1393"/>
              <a:gd name="T27" fmla="*/ 35 h 1116"/>
              <a:gd name="T28" fmla="*/ 95 w 1393"/>
              <a:gd name="T29" fmla="*/ 35 h 1116"/>
              <a:gd name="T30" fmla="*/ 141 w 1393"/>
              <a:gd name="T31" fmla="*/ 30 h 1116"/>
              <a:gd name="T32" fmla="*/ 426 w 1393"/>
              <a:gd name="T33" fmla="*/ 22 h 1116"/>
              <a:gd name="T34" fmla="*/ 919 w 1393"/>
              <a:gd name="T35" fmla="*/ 1 h 1116"/>
              <a:gd name="T36" fmla="*/ 1378 w 1393"/>
              <a:gd name="T37" fmla="*/ 11 h 1116"/>
              <a:gd name="T38" fmla="*/ 1383 w 1393"/>
              <a:gd name="T39" fmla="*/ 19 h 1116"/>
              <a:gd name="T40" fmla="*/ 1381 w 1393"/>
              <a:gd name="T41" fmla="*/ 27 h 1116"/>
              <a:gd name="T42" fmla="*/ 1106 w 1393"/>
              <a:gd name="T43" fmla="*/ 24 h 1116"/>
              <a:gd name="T44" fmla="*/ 1349 w 1393"/>
              <a:gd name="T45" fmla="*/ 43 h 1116"/>
              <a:gd name="T46" fmla="*/ 1386 w 1393"/>
              <a:gd name="T47" fmla="*/ 45 h 1116"/>
              <a:gd name="T48" fmla="*/ 1393 w 1393"/>
              <a:gd name="T49" fmla="*/ 51 h 1116"/>
              <a:gd name="T50" fmla="*/ 1393 w 1393"/>
              <a:gd name="T51" fmla="*/ 59 h 1116"/>
              <a:gd name="T52" fmla="*/ 1385 w 1393"/>
              <a:gd name="T53" fmla="*/ 62 h 1116"/>
              <a:gd name="T54" fmla="*/ 1368 w 1393"/>
              <a:gd name="T55" fmla="*/ 68 h 1116"/>
              <a:gd name="T56" fmla="*/ 1364 w 1393"/>
              <a:gd name="T57" fmla="*/ 74 h 1116"/>
              <a:gd name="T58" fmla="*/ 1221 w 1393"/>
              <a:gd name="T59" fmla="*/ 70 h 1116"/>
              <a:gd name="T60" fmla="*/ 1376 w 1393"/>
              <a:gd name="T61" fmla="*/ 90 h 1116"/>
              <a:gd name="T62" fmla="*/ 1379 w 1393"/>
              <a:gd name="T63" fmla="*/ 96 h 1116"/>
              <a:gd name="T64" fmla="*/ 1378 w 1393"/>
              <a:gd name="T65" fmla="*/ 104 h 1116"/>
              <a:gd name="T66" fmla="*/ 1005 w 1393"/>
              <a:gd name="T67" fmla="*/ 89 h 1116"/>
              <a:gd name="T68" fmla="*/ 91 w 1393"/>
              <a:gd name="T69" fmla="*/ 61 h 1116"/>
              <a:gd name="T70" fmla="*/ 86 w 1393"/>
              <a:gd name="T71" fmla="*/ 796 h 1116"/>
              <a:gd name="T72" fmla="*/ 94 w 1393"/>
              <a:gd name="T73" fmla="*/ 987 h 1116"/>
              <a:gd name="T74" fmla="*/ 89 w 1393"/>
              <a:gd name="T75" fmla="*/ 1051 h 1116"/>
              <a:gd name="T76" fmla="*/ 85 w 1393"/>
              <a:gd name="T77" fmla="*/ 1084 h 1116"/>
              <a:gd name="T78" fmla="*/ 77 w 1393"/>
              <a:gd name="T79" fmla="*/ 1116 h 1116"/>
              <a:gd name="T80" fmla="*/ 69 w 1393"/>
              <a:gd name="T81" fmla="*/ 1115 h 1116"/>
              <a:gd name="T82" fmla="*/ 60 w 1393"/>
              <a:gd name="T83" fmla="*/ 1074 h 1116"/>
              <a:gd name="T84" fmla="*/ 52 w 1393"/>
              <a:gd name="T85" fmla="*/ 1073 h 1116"/>
              <a:gd name="T86" fmla="*/ 49 w 1393"/>
              <a:gd name="T87" fmla="*/ 1067 h 1116"/>
              <a:gd name="T88" fmla="*/ 44 w 1393"/>
              <a:gd name="T89" fmla="*/ 981 h 1116"/>
              <a:gd name="T90" fmla="*/ 39 w 1393"/>
              <a:gd name="T91" fmla="*/ 650 h 1116"/>
              <a:gd name="T92" fmla="*/ 25 w 1393"/>
              <a:gd name="T93" fmla="*/ 500 h 1116"/>
              <a:gd name="T94" fmla="*/ 0 w 1393"/>
              <a:gd name="T95" fmla="*/ 154 h 1116"/>
              <a:gd name="T96" fmla="*/ 5 w 1393"/>
              <a:gd name="T97" fmla="*/ 34 h 1116"/>
              <a:gd name="T98" fmla="*/ 13 w 1393"/>
              <a:gd name="T99" fmla="*/ 34 h 1116"/>
              <a:gd name="T100" fmla="*/ 15 w 1393"/>
              <a:gd name="T101" fmla="*/ 38 h 1116"/>
              <a:gd name="T102" fmla="*/ 19 w 1393"/>
              <a:gd name="T103" fmla="*/ 34 h 1116"/>
              <a:gd name="T104" fmla="*/ 8 w 1393"/>
              <a:gd name="T105" fmla="*/ 24 h 1116"/>
              <a:gd name="T106" fmla="*/ 2 w 1393"/>
              <a:gd name="T107" fmla="*/ 21 h 1116"/>
              <a:gd name="T108" fmla="*/ 5 w 1393"/>
              <a:gd name="T109" fmla="*/ 14 h 1116"/>
              <a:gd name="T110" fmla="*/ 55 w 1393"/>
              <a:gd name="T111" fmla="*/ 9 h 1116"/>
              <a:gd name="T112" fmla="*/ 60 w 1393"/>
              <a:gd name="T113" fmla="*/ 2 h 1116"/>
              <a:gd name="T114" fmla="*/ 65 w 1393"/>
              <a:gd name="T115" fmla="*/ 6 h 1116"/>
              <a:gd name="T116" fmla="*/ 222 w 1393"/>
              <a:gd name="T117" fmla="*/ 4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93" h="1116">
                <a:moveTo>
                  <a:pt x="72" y="61"/>
                </a:moveTo>
                <a:lnTo>
                  <a:pt x="73" y="100"/>
                </a:lnTo>
                <a:lnTo>
                  <a:pt x="77" y="61"/>
                </a:lnTo>
                <a:lnTo>
                  <a:pt x="72" y="61"/>
                </a:lnTo>
                <a:close/>
                <a:moveTo>
                  <a:pt x="44" y="61"/>
                </a:moveTo>
                <a:lnTo>
                  <a:pt x="49" y="171"/>
                </a:lnTo>
                <a:lnTo>
                  <a:pt x="49" y="116"/>
                </a:lnTo>
                <a:lnTo>
                  <a:pt x="51" y="61"/>
                </a:lnTo>
                <a:lnTo>
                  <a:pt x="44" y="61"/>
                </a:lnTo>
                <a:close/>
                <a:moveTo>
                  <a:pt x="14" y="47"/>
                </a:moveTo>
                <a:lnTo>
                  <a:pt x="17" y="137"/>
                </a:lnTo>
                <a:lnTo>
                  <a:pt x="22" y="229"/>
                </a:lnTo>
                <a:lnTo>
                  <a:pt x="28" y="98"/>
                </a:lnTo>
                <a:lnTo>
                  <a:pt x="27" y="61"/>
                </a:lnTo>
                <a:lnTo>
                  <a:pt x="26" y="60"/>
                </a:lnTo>
                <a:lnTo>
                  <a:pt x="23" y="59"/>
                </a:lnTo>
                <a:lnTo>
                  <a:pt x="23" y="56"/>
                </a:lnTo>
                <a:lnTo>
                  <a:pt x="23" y="55"/>
                </a:lnTo>
                <a:lnTo>
                  <a:pt x="23" y="52"/>
                </a:lnTo>
                <a:lnTo>
                  <a:pt x="26" y="51"/>
                </a:lnTo>
                <a:lnTo>
                  <a:pt x="28" y="49"/>
                </a:lnTo>
                <a:lnTo>
                  <a:pt x="28" y="49"/>
                </a:lnTo>
                <a:lnTo>
                  <a:pt x="18" y="48"/>
                </a:lnTo>
                <a:lnTo>
                  <a:pt x="17" y="48"/>
                </a:lnTo>
                <a:lnTo>
                  <a:pt x="14" y="47"/>
                </a:lnTo>
                <a:close/>
                <a:moveTo>
                  <a:pt x="481" y="41"/>
                </a:moveTo>
                <a:lnTo>
                  <a:pt x="231" y="43"/>
                </a:lnTo>
                <a:lnTo>
                  <a:pt x="432" y="49"/>
                </a:lnTo>
                <a:lnTo>
                  <a:pt x="654" y="55"/>
                </a:lnTo>
                <a:lnTo>
                  <a:pt x="700" y="56"/>
                </a:lnTo>
                <a:lnTo>
                  <a:pt x="869" y="57"/>
                </a:lnTo>
                <a:lnTo>
                  <a:pt x="1039" y="56"/>
                </a:lnTo>
                <a:lnTo>
                  <a:pt x="1047" y="56"/>
                </a:lnTo>
                <a:lnTo>
                  <a:pt x="1040" y="56"/>
                </a:lnTo>
                <a:lnTo>
                  <a:pt x="731" y="44"/>
                </a:lnTo>
                <a:lnTo>
                  <a:pt x="481" y="41"/>
                </a:lnTo>
                <a:close/>
                <a:moveTo>
                  <a:pt x="81" y="38"/>
                </a:moveTo>
                <a:lnTo>
                  <a:pt x="74" y="38"/>
                </a:lnTo>
                <a:lnTo>
                  <a:pt x="81" y="38"/>
                </a:lnTo>
                <a:lnTo>
                  <a:pt x="81" y="38"/>
                </a:lnTo>
                <a:close/>
                <a:moveTo>
                  <a:pt x="95" y="35"/>
                </a:moveTo>
                <a:lnTo>
                  <a:pt x="94" y="35"/>
                </a:lnTo>
                <a:lnTo>
                  <a:pt x="94" y="39"/>
                </a:lnTo>
                <a:lnTo>
                  <a:pt x="95" y="39"/>
                </a:lnTo>
                <a:lnTo>
                  <a:pt x="95" y="35"/>
                </a:lnTo>
                <a:close/>
                <a:moveTo>
                  <a:pt x="426" y="22"/>
                </a:moveTo>
                <a:lnTo>
                  <a:pt x="218" y="24"/>
                </a:lnTo>
                <a:lnTo>
                  <a:pt x="141" y="30"/>
                </a:lnTo>
                <a:lnTo>
                  <a:pt x="353" y="26"/>
                </a:lnTo>
                <a:lnTo>
                  <a:pt x="565" y="26"/>
                </a:lnTo>
                <a:lnTo>
                  <a:pt x="426" y="22"/>
                </a:lnTo>
                <a:close/>
                <a:moveTo>
                  <a:pt x="535" y="0"/>
                </a:moveTo>
                <a:lnTo>
                  <a:pt x="691" y="1"/>
                </a:lnTo>
                <a:lnTo>
                  <a:pt x="919" y="1"/>
                </a:lnTo>
                <a:lnTo>
                  <a:pt x="1146" y="4"/>
                </a:lnTo>
                <a:lnTo>
                  <a:pt x="1374" y="11"/>
                </a:lnTo>
                <a:lnTo>
                  <a:pt x="1378" y="11"/>
                </a:lnTo>
                <a:lnTo>
                  <a:pt x="1381" y="14"/>
                </a:lnTo>
                <a:lnTo>
                  <a:pt x="1382" y="17"/>
                </a:lnTo>
                <a:lnTo>
                  <a:pt x="1383" y="19"/>
                </a:lnTo>
                <a:lnTo>
                  <a:pt x="1383" y="22"/>
                </a:lnTo>
                <a:lnTo>
                  <a:pt x="1382" y="24"/>
                </a:lnTo>
                <a:lnTo>
                  <a:pt x="1381" y="27"/>
                </a:lnTo>
                <a:lnTo>
                  <a:pt x="1378" y="28"/>
                </a:lnTo>
                <a:lnTo>
                  <a:pt x="1374" y="28"/>
                </a:lnTo>
                <a:lnTo>
                  <a:pt x="1106" y="24"/>
                </a:lnTo>
                <a:lnTo>
                  <a:pt x="836" y="19"/>
                </a:lnTo>
                <a:lnTo>
                  <a:pt x="845" y="21"/>
                </a:lnTo>
                <a:lnTo>
                  <a:pt x="1349" y="43"/>
                </a:lnTo>
                <a:lnTo>
                  <a:pt x="1382" y="44"/>
                </a:lnTo>
                <a:lnTo>
                  <a:pt x="1383" y="44"/>
                </a:lnTo>
                <a:lnTo>
                  <a:pt x="1386" y="45"/>
                </a:lnTo>
                <a:lnTo>
                  <a:pt x="1389" y="47"/>
                </a:lnTo>
                <a:lnTo>
                  <a:pt x="1391" y="48"/>
                </a:lnTo>
                <a:lnTo>
                  <a:pt x="1393" y="51"/>
                </a:lnTo>
                <a:lnTo>
                  <a:pt x="1393" y="53"/>
                </a:lnTo>
                <a:lnTo>
                  <a:pt x="1393" y="56"/>
                </a:lnTo>
                <a:lnTo>
                  <a:pt x="1393" y="59"/>
                </a:lnTo>
                <a:lnTo>
                  <a:pt x="1390" y="61"/>
                </a:lnTo>
                <a:lnTo>
                  <a:pt x="1389" y="62"/>
                </a:lnTo>
                <a:lnTo>
                  <a:pt x="1385" y="62"/>
                </a:lnTo>
                <a:lnTo>
                  <a:pt x="1366" y="62"/>
                </a:lnTo>
                <a:lnTo>
                  <a:pt x="1368" y="65"/>
                </a:lnTo>
                <a:lnTo>
                  <a:pt x="1368" y="68"/>
                </a:lnTo>
                <a:lnTo>
                  <a:pt x="1368" y="70"/>
                </a:lnTo>
                <a:lnTo>
                  <a:pt x="1366" y="73"/>
                </a:lnTo>
                <a:lnTo>
                  <a:pt x="1364" y="74"/>
                </a:lnTo>
                <a:lnTo>
                  <a:pt x="1361" y="74"/>
                </a:lnTo>
                <a:lnTo>
                  <a:pt x="1237" y="69"/>
                </a:lnTo>
                <a:lnTo>
                  <a:pt x="1221" y="70"/>
                </a:lnTo>
                <a:lnTo>
                  <a:pt x="1085" y="74"/>
                </a:lnTo>
                <a:lnTo>
                  <a:pt x="1372" y="89"/>
                </a:lnTo>
                <a:lnTo>
                  <a:pt x="1376" y="90"/>
                </a:lnTo>
                <a:lnTo>
                  <a:pt x="1378" y="91"/>
                </a:lnTo>
                <a:lnTo>
                  <a:pt x="1379" y="94"/>
                </a:lnTo>
                <a:lnTo>
                  <a:pt x="1379" y="96"/>
                </a:lnTo>
                <a:lnTo>
                  <a:pt x="1379" y="99"/>
                </a:lnTo>
                <a:lnTo>
                  <a:pt x="1379" y="102"/>
                </a:lnTo>
                <a:lnTo>
                  <a:pt x="1378" y="104"/>
                </a:lnTo>
                <a:lnTo>
                  <a:pt x="1376" y="106"/>
                </a:lnTo>
                <a:lnTo>
                  <a:pt x="1372" y="106"/>
                </a:lnTo>
                <a:lnTo>
                  <a:pt x="1005" y="89"/>
                </a:lnTo>
                <a:lnTo>
                  <a:pt x="637" y="73"/>
                </a:lnTo>
                <a:lnTo>
                  <a:pt x="365" y="66"/>
                </a:lnTo>
                <a:lnTo>
                  <a:pt x="91" y="61"/>
                </a:lnTo>
                <a:lnTo>
                  <a:pt x="73" y="286"/>
                </a:lnTo>
                <a:lnTo>
                  <a:pt x="78" y="534"/>
                </a:lnTo>
                <a:lnTo>
                  <a:pt x="86" y="796"/>
                </a:lnTo>
                <a:lnTo>
                  <a:pt x="90" y="924"/>
                </a:lnTo>
                <a:lnTo>
                  <a:pt x="91" y="955"/>
                </a:lnTo>
                <a:lnTo>
                  <a:pt x="94" y="987"/>
                </a:lnTo>
                <a:lnTo>
                  <a:pt x="94" y="1018"/>
                </a:lnTo>
                <a:lnTo>
                  <a:pt x="90" y="1048"/>
                </a:lnTo>
                <a:lnTo>
                  <a:pt x="89" y="1051"/>
                </a:lnTo>
                <a:lnTo>
                  <a:pt x="87" y="1052"/>
                </a:lnTo>
                <a:lnTo>
                  <a:pt x="86" y="1052"/>
                </a:lnTo>
                <a:lnTo>
                  <a:pt x="85" y="1084"/>
                </a:lnTo>
                <a:lnTo>
                  <a:pt x="80" y="1112"/>
                </a:lnTo>
                <a:lnTo>
                  <a:pt x="78" y="1115"/>
                </a:lnTo>
                <a:lnTo>
                  <a:pt x="77" y="1116"/>
                </a:lnTo>
                <a:lnTo>
                  <a:pt x="74" y="1116"/>
                </a:lnTo>
                <a:lnTo>
                  <a:pt x="72" y="1116"/>
                </a:lnTo>
                <a:lnTo>
                  <a:pt x="69" y="1115"/>
                </a:lnTo>
                <a:lnTo>
                  <a:pt x="68" y="1112"/>
                </a:lnTo>
                <a:lnTo>
                  <a:pt x="62" y="1094"/>
                </a:lnTo>
                <a:lnTo>
                  <a:pt x="60" y="1074"/>
                </a:lnTo>
                <a:lnTo>
                  <a:pt x="59" y="1074"/>
                </a:lnTo>
                <a:lnTo>
                  <a:pt x="55" y="1074"/>
                </a:lnTo>
                <a:lnTo>
                  <a:pt x="52" y="1073"/>
                </a:lnTo>
                <a:lnTo>
                  <a:pt x="51" y="1070"/>
                </a:lnTo>
                <a:lnTo>
                  <a:pt x="49" y="1069"/>
                </a:lnTo>
                <a:lnTo>
                  <a:pt x="49" y="1067"/>
                </a:lnTo>
                <a:lnTo>
                  <a:pt x="49" y="1065"/>
                </a:lnTo>
                <a:lnTo>
                  <a:pt x="45" y="1023"/>
                </a:lnTo>
                <a:lnTo>
                  <a:pt x="44" y="981"/>
                </a:lnTo>
                <a:lnTo>
                  <a:pt x="43" y="940"/>
                </a:lnTo>
                <a:lnTo>
                  <a:pt x="39" y="806"/>
                </a:lnTo>
                <a:lnTo>
                  <a:pt x="39" y="650"/>
                </a:lnTo>
                <a:lnTo>
                  <a:pt x="38" y="628"/>
                </a:lnTo>
                <a:lnTo>
                  <a:pt x="30" y="564"/>
                </a:lnTo>
                <a:lnTo>
                  <a:pt x="25" y="500"/>
                </a:lnTo>
                <a:lnTo>
                  <a:pt x="14" y="384"/>
                </a:lnTo>
                <a:lnTo>
                  <a:pt x="5" y="269"/>
                </a:lnTo>
                <a:lnTo>
                  <a:pt x="0" y="154"/>
                </a:lnTo>
                <a:lnTo>
                  <a:pt x="2" y="38"/>
                </a:lnTo>
                <a:lnTo>
                  <a:pt x="4" y="35"/>
                </a:lnTo>
                <a:lnTo>
                  <a:pt x="5" y="34"/>
                </a:lnTo>
                <a:lnTo>
                  <a:pt x="8" y="32"/>
                </a:lnTo>
                <a:lnTo>
                  <a:pt x="10" y="32"/>
                </a:lnTo>
                <a:lnTo>
                  <a:pt x="13" y="34"/>
                </a:lnTo>
                <a:lnTo>
                  <a:pt x="14" y="35"/>
                </a:lnTo>
                <a:lnTo>
                  <a:pt x="14" y="38"/>
                </a:lnTo>
                <a:lnTo>
                  <a:pt x="15" y="38"/>
                </a:lnTo>
                <a:lnTo>
                  <a:pt x="15" y="36"/>
                </a:lnTo>
                <a:lnTo>
                  <a:pt x="18" y="34"/>
                </a:lnTo>
                <a:lnTo>
                  <a:pt x="19" y="34"/>
                </a:lnTo>
                <a:lnTo>
                  <a:pt x="52" y="27"/>
                </a:lnTo>
                <a:lnTo>
                  <a:pt x="53" y="26"/>
                </a:lnTo>
                <a:lnTo>
                  <a:pt x="8" y="24"/>
                </a:lnTo>
                <a:lnTo>
                  <a:pt x="5" y="24"/>
                </a:lnTo>
                <a:lnTo>
                  <a:pt x="4" y="23"/>
                </a:lnTo>
                <a:lnTo>
                  <a:pt x="2" y="21"/>
                </a:lnTo>
                <a:lnTo>
                  <a:pt x="2" y="18"/>
                </a:lnTo>
                <a:lnTo>
                  <a:pt x="4" y="17"/>
                </a:lnTo>
                <a:lnTo>
                  <a:pt x="5" y="14"/>
                </a:lnTo>
                <a:lnTo>
                  <a:pt x="8" y="14"/>
                </a:lnTo>
                <a:lnTo>
                  <a:pt x="55" y="11"/>
                </a:lnTo>
                <a:lnTo>
                  <a:pt x="55" y="9"/>
                </a:lnTo>
                <a:lnTo>
                  <a:pt x="55" y="6"/>
                </a:lnTo>
                <a:lnTo>
                  <a:pt x="57" y="4"/>
                </a:lnTo>
                <a:lnTo>
                  <a:pt x="60" y="2"/>
                </a:lnTo>
                <a:lnTo>
                  <a:pt x="61" y="2"/>
                </a:lnTo>
                <a:lnTo>
                  <a:pt x="64" y="4"/>
                </a:lnTo>
                <a:lnTo>
                  <a:pt x="65" y="6"/>
                </a:lnTo>
                <a:lnTo>
                  <a:pt x="66" y="9"/>
                </a:lnTo>
                <a:lnTo>
                  <a:pt x="66" y="10"/>
                </a:lnTo>
                <a:lnTo>
                  <a:pt x="222" y="4"/>
                </a:lnTo>
                <a:lnTo>
                  <a:pt x="379" y="1"/>
                </a:lnTo>
                <a:lnTo>
                  <a:pt x="535" y="0"/>
                </a:lnTo>
                <a:close/>
              </a:path>
            </a:pathLst>
          </a:custGeom>
          <a:solidFill>
            <a:schemeClr val="accent3"/>
          </a:solid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55"/>
          <p:cNvSpPr>
            <a:spLocks noEditPoints="1"/>
          </p:cNvSpPr>
          <p:nvPr userDrawn="1"/>
        </p:nvSpPr>
        <p:spPr bwMode="auto">
          <a:xfrm>
            <a:off x="8970963" y="4260584"/>
            <a:ext cx="2052638" cy="1703388"/>
          </a:xfrm>
          <a:custGeom>
            <a:avLst/>
            <a:gdLst>
              <a:gd name="T0" fmla="*/ 1259 w 1293"/>
              <a:gd name="T1" fmla="*/ 1052 h 1073"/>
              <a:gd name="T2" fmla="*/ 1212 w 1293"/>
              <a:gd name="T3" fmla="*/ 1048 h 1073"/>
              <a:gd name="T4" fmla="*/ 1212 w 1293"/>
              <a:gd name="T5" fmla="*/ 1048 h 1073"/>
              <a:gd name="T6" fmla="*/ 1100 w 1293"/>
              <a:gd name="T7" fmla="*/ 1023 h 1073"/>
              <a:gd name="T8" fmla="*/ 1178 w 1293"/>
              <a:gd name="T9" fmla="*/ 1025 h 1073"/>
              <a:gd name="T10" fmla="*/ 1173 w 1293"/>
              <a:gd name="T11" fmla="*/ 1021 h 1073"/>
              <a:gd name="T12" fmla="*/ 1208 w 1293"/>
              <a:gd name="T13" fmla="*/ 1000 h 1073"/>
              <a:gd name="T14" fmla="*/ 953 w 1293"/>
              <a:gd name="T15" fmla="*/ 1001 h 1073"/>
              <a:gd name="T16" fmla="*/ 818 w 1293"/>
              <a:gd name="T17" fmla="*/ 1013 h 1073"/>
              <a:gd name="T18" fmla="*/ 822 w 1293"/>
              <a:gd name="T19" fmla="*/ 1006 h 1073"/>
              <a:gd name="T20" fmla="*/ 939 w 1293"/>
              <a:gd name="T21" fmla="*/ 1006 h 1073"/>
              <a:gd name="T22" fmla="*/ 944 w 1293"/>
              <a:gd name="T23" fmla="*/ 1003 h 1073"/>
              <a:gd name="T24" fmla="*/ 1145 w 1293"/>
              <a:gd name="T25" fmla="*/ 999 h 1073"/>
              <a:gd name="T26" fmla="*/ 640 w 1293"/>
              <a:gd name="T27" fmla="*/ 992 h 1073"/>
              <a:gd name="T28" fmla="*/ 360 w 1293"/>
              <a:gd name="T29" fmla="*/ 1004 h 1073"/>
              <a:gd name="T30" fmla="*/ 1247 w 1293"/>
              <a:gd name="T31" fmla="*/ 0 h 1073"/>
              <a:gd name="T32" fmla="*/ 1254 w 1293"/>
              <a:gd name="T33" fmla="*/ 4 h 1073"/>
              <a:gd name="T34" fmla="*/ 1268 w 1293"/>
              <a:gd name="T35" fmla="*/ 200 h 1073"/>
              <a:gd name="T36" fmla="*/ 1266 w 1293"/>
              <a:gd name="T37" fmla="*/ 25 h 1073"/>
              <a:gd name="T38" fmla="*/ 1274 w 1293"/>
              <a:gd name="T39" fmla="*/ 25 h 1073"/>
              <a:gd name="T40" fmla="*/ 1276 w 1293"/>
              <a:gd name="T41" fmla="*/ 39 h 1073"/>
              <a:gd name="T42" fmla="*/ 1283 w 1293"/>
              <a:gd name="T43" fmla="*/ 35 h 1073"/>
              <a:gd name="T44" fmla="*/ 1287 w 1293"/>
              <a:gd name="T45" fmla="*/ 40 h 1073"/>
              <a:gd name="T46" fmla="*/ 1293 w 1293"/>
              <a:gd name="T47" fmla="*/ 410 h 1073"/>
              <a:gd name="T48" fmla="*/ 1287 w 1293"/>
              <a:gd name="T49" fmla="*/ 895 h 1073"/>
              <a:gd name="T50" fmla="*/ 1278 w 1293"/>
              <a:gd name="T51" fmla="*/ 1059 h 1073"/>
              <a:gd name="T52" fmla="*/ 1276 w 1293"/>
              <a:gd name="T53" fmla="*/ 1068 h 1073"/>
              <a:gd name="T54" fmla="*/ 1270 w 1293"/>
              <a:gd name="T55" fmla="*/ 1073 h 1073"/>
              <a:gd name="T56" fmla="*/ 1262 w 1293"/>
              <a:gd name="T57" fmla="*/ 1072 h 1073"/>
              <a:gd name="T58" fmla="*/ 852 w 1293"/>
              <a:gd name="T59" fmla="*/ 1044 h 1073"/>
              <a:gd name="T60" fmla="*/ 166 w 1293"/>
              <a:gd name="T61" fmla="*/ 1025 h 1073"/>
              <a:gd name="T62" fmla="*/ 12 w 1293"/>
              <a:gd name="T63" fmla="*/ 1025 h 1073"/>
              <a:gd name="T64" fmla="*/ 3 w 1293"/>
              <a:gd name="T65" fmla="*/ 1022 h 1073"/>
              <a:gd name="T66" fmla="*/ 0 w 1293"/>
              <a:gd name="T67" fmla="*/ 1016 h 1073"/>
              <a:gd name="T68" fmla="*/ 6 w 1293"/>
              <a:gd name="T69" fmla="*/ 1012 h 1073"/>
              <a:gd name="T70" fmla="*/ 449 w 1293"/>
              <a:gd name="T71" fmla="*/ 982 h 1073"/>
              <a:gd name="T72" fmla="*/ 945 w 1293"/>
              <a:gd name="T73" fmla="*/ 975 h 1073"/>
              <a:gd name="T74" fmla="*/ 1240 w 1293"/>
              <a:gd name="T75" fmla="*/ 970 h 1073"/>
              <a:gd name="T76" fmla="*/ 1237 w 1293"/>
              <a:gd name="T77" fmla="*/ 264 h 1073"/>
              <a:gd name="T78" fmla="*/ 1227 w 1293"/>
              <a:gd name="T79" fmla="*/ 21 h 1073"/>
              <a:gd name="T80" fmla="*/ 1233 w 1293"/>
              <a:gd name="T81" fmla="*/ 21 h 1073"/>
              <a:gd name="T82" fmla="*/ 1242 w 1293"/>
              <a:gd name="T83" fmla="*/ 76 h 1073"/>
              <a:gd name="T84" fmla="*/ 1244 w 1293"/>
              <a:gd name="T85" fmla="*/ 1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93" h="1073">
                <a:moveTo>
                  <a:pt x="1257" y="1048"/>
                </a:moveTo>
                <a:lnTo>
                  <a:pt x="1255" y="1052"/>
                </a:lnTo>
                <a:lnTo>
                  <a:pt x="1259" y="1052"/>
                </a:lnTo>
                <a:lnTo>
                  <a:pt x="1259" y="1048"/>
                </a:lnTo>
                <a:lnTo>
                  <a:pt x="1257" y="1048"/>
                </a:lnTo>
                <a:close/>
                <a:moveTo>
                  <a:pt x="1212" y="1048"/>
                </a:moveTo>
                <a:lnTo>
                  <a:pt x="1238" y="1051"/>
                </a:lnTo>
                <a:lnTo>
                  <a:pt x="1238" y="1048"/>
                </a:lnTo>
                <a:lnTo>
                  <a:pt x="1212" y="1048"/>
                </a:lnTo>
                <a:close/>
                <a:moveTo>
                  <a:pt x="1173" y="1021"/>
                </a:moveTo>
                <a:lnTo>
                  <a:pt x="1152" y="1022"/>
                </a:lnTo>
                <a:lnTo>
                  <a:pt x="1100" y="1023"/>
                </a:lnTo>
                <a:lnTo>
                  <a:pt x="1203" y="1027"/>
                </a:lnTo>
                <a:lnTo>
                  <a:pt x="1216" y="1025"/>
                </a:lnTo>
                <a:lnTo>
                  <a:pt x="1178" y="1025"/>
                </a:lnTo>
                <a:lnTo>
                  <a:pt x="1175" y="1023"/>
                </a:lnTo>
                <a:lnTo>
                  <a:pt x="1174" y="1023"/>
                </a:lnTo>
                <a:lnTo>
                  <a:pt x="1173" y="1021"/>
                </a:lnTo>
                <a:close/>
                <a:moveTo>
                  <a:pt x="1190" y="1000"/>
                </a:moveTo>
                <a:lnTo>
                  <a:pt x="1199" y="1001"/>
                </a:lnTo>
                <a:lnTo>
                  <a:pt x="1208" y="1000"/>
                </a:lnTo>
                <a:lnTo>
                  <a:pt x="1190" y="1000"/>
                </a:lnTo>
                <a:close/>
                <a:moveTo>
                  <a:pt x="1088" y="996"/>
                </a:moveTo>
                <a:lnTo>
                  <a:pt x="953" y="1001"/>
                </a:lnTo>
                <a:lnTo>
                  <a:pt x="707" y="1010"/>
                </a:lnTo>
                <a:lnTo>
                  <a:pt x="778" y="1012"/>
                </a:lnTo>
                <a:lnTo>
                  <a:pt x="818" y="1013"/>
                </a:lnTo>
                <a:lnTo>
                  <a:pt x="818" y="1010"/>
                </a:lnTo>
                <a:lnTo>
                  <a:pt x="819" y="1008"/>
                </a:lnTo>
                <a:lnTo>
                  <a:pt x="822" y="1006"/>
                </a:lnTo>
                <a:lnTo>
                  <a:pt x="825" y="1006"/>
                </a:lnTo>
                <a:lnTo>
                  <a:pt x="937" y="1008"/>
                </a:lnTo>
                <a:lnTo>
                  <a:pt x="939" y="1006"/>
                </a:lnTo>
                <a:lnTo>
                  <a:pt x="940" y="1004"/>
                </a:lnTo>
                <a:lnTo>
                  <a:pt x="941" y="1003"/>
                </a:lnTo>
                <a:lnTo>
                  <a:pt x="944" y="1003"/>
                </a:lnTo>
                <a:lnTo>
                  <a:pt x="1083" y="1000"/>
                </a:lnTo>
                <a:lnTo>
                  <a:pt x="1113" y="1000"/>
                </a:lnTo>
                <a:lnTo>
                  <a:pt x="1145" y="999"/>
                </a:lnTo>
                <a:lnTo>
                  <a:pt x="1088" y="996"/>
                </a:lnTo>
                <a:close/>
                <a:moveTo>
                  <a:pt x="762" y="991"/>
                </a:moveTo>
                <a:lnTo>
                  <a:pt x="640" y="992"/>
                </a:lnTo>
                <a:lnTo>
                  <a:pt x="466" y="996"/>
                </a:lnTo>
                <a:lnTo>
                  <a:pt x="292" y="1004"/>
                </a:lnTo>
                <a:lnTo>
                  <a:pt x="360" y="1004"/>
                </a:lnTo>
                <a:lnTo>
                  <a:pt x="640" y="995"/>
                </a:lnTo>
                <a:lnTo>
                  <a:pt x="762" y="991"/>
                </a:lnTo>
                <a:close/>
                <a:moveTo>
                  <a:pt x="1247" y="0"/>
                </a:moveTo>
                <a:lnTo>
                  <a:pt x="1250" y="0"/>
                </a:lnTo>
                <a:lnTo>
                  <a:pt x="1253" y="1"/>
                </a:lnTo>
                <a:lnTo>
                  <a:pt x="1254" y="4"/>
                </a:lnTo>
                <a:lnTo>
                  <a:pt x="1254" y="6"/>
                </a:lnTo>
                <a:lnTo>
                  <a:pt x="1267" y="260"/>
                </a:lnTo>
                <a:lnTo>
                  <a:pt x="1268" y="200"/>
                </a:lnTo>
                <a:lnTo>
                  <a:pt x="1263" y="30"/>
                </a:lnTo>
                <a:lnTo>
                  <a:pt x="1263" y="26"/>
                </a:lnTo>
                <a:lnTo>
                  <a:pt x="1266" y="25"/>
                </a:lnTo>
                <a:lnTo>
                  <a:pt x="1268" y="23"/>
                </a:lnTo>
                <a:lnTo>
                  <a:pt x="1271" y="23"/>
                </a:lnTo>
                <a:lnTo>
                  <a:pt x="1274" y="25"/>
                </a:lnTo>
                <a:lnTo>
                  <a:pt x="1275" y="26"/>
                </a:lnTo>
                <a:lnTo>
                  <a:pt x="1276" y="30"/>
                </a:lnTo>
                <a:lnTo>
                  <a:pt x="1276" y="39"/>
                </a:lnTo>
                <a:lnTo>
                  <a:pt x="1278" y="36"/>
                </a:lnTo>
                <a:lnTo>
                  <a:pt x="1280" y="35"/>
                </a:lnTo>
                <a:lnTo>
                  <a:pt x="1283" y="35"/>
                </a:lnTo>
                <a:lnTo>
                  <a:pt x="1284" y="36"/>
                </a:lnTo>
                <a:lnTo>
                  <a:pt x="1287" y="38"/>
                </a:lnTo>
                <a:lnTo>
                  <a:pt x="1287" y="40"/>
                </a:lnTo>
                <a:lnTo>
                  <a:pt x="1289" y="153"/>
                </a:lnTo>
                <a:lnTo>
                  <a:pt x="1289" y="267"/>
                </a:lnTo>
                <a:lnTo>
                  <a:pt x="1293" y="410"/>
                </a:lnTo>
                <a:lnTo>
                  <a:pt x="1293" y="554"/>
                </a:lnTo>
                <a:lnTo>
                  <a:pt x="1288" y="815"/>
                </a:lnTo>
                <a:lnTo>
                  <a:pt x="1287" y="895"/>
                </a:lnTo>
                <a:lnTo>
                  <a:pt x="1283" y="976"/>
                </a:lnTo>
                <a:lnTo>
                  <a:pt x="1275" y="1056"/>
                </a:lnTo>
                <a:lnTo>
                  <a:pt x="1278" y="1059"/>
                </a:lnTo>
                <a:lnTo>
                  <a:pt x="1278" y="1063"/>
                </a:lnTo>
                <a:lnTo>
                  <a:pt x="1278" y="1065"/>
                </a:lnTo>
                <a:lnTo>
                  <a:pt x="1276" y="1068"/>
                </a:lnTo>
                <a:lnTo>
                  <a:pt x="1274" y="1069"/>
                </a:lnTo>
                <a:lnTo>
                  <a:pt x="1272" y="1072"/>
                </a:lnTo>
                <a:lnTo>
                  <a:pt x="1270" y="1073"/>
                </a:lnTo>
                <a:lnTo>
                  <a:pt x="1267" y="1073"/>
                </a:lnTo>
                <a:lnTo>
                  <a:pt x="1264" y="1073"/>
                </a:lnTo>
                <a:lnTo>
                  <a:pt x="1262" y="1072"/>
                </a:lnTo>
                <a:lnTo>
                  <a:pt x="1261" y="1069"/>
                </a:lnTo>
                <a:lnTo>
                  <a:pt x="1056" y="1058"/>
                </a:lnTo>
                <a:lnTo>
                  <a:pt x="852" y="1044"/>
                </a:lnTo>
                <a:lnTo>
                  <a:pt x="648" y="1034"/>
                </a:lnTo>
                <a:lnTo>
                  <a:pt x="407" y="1027"/>
                </a:lnTo>
                <a:lnTo>
                  <a:pt x="166" y="1025"/>
                </a:lnTo>
                <a:lnTo>
                  <a:pt x="16" y="1026"/>
                </a:lnTo>
                <a:lnTo>
                  <a:pt x="13" y="1026"/>
                </a:lnTo>
                <a:lnTo>
                  <a:pt x="12" y="1025"/>
                </a:lnTo>
                <a:lnTo>
                  <a:pt x="10" y="1023"/>
                </a:lnTo>
                <a:lnTo>
                  <a:pt x="6" y="1022"/>
                </a:lnTo>
                <a:lnTo>
                  <a:pt x="3" y="1022"/>
                </a:lnTo>
                <a:lnTo>
                  <a:pt x="1" y="1021"/>
                </a:lnTo>
                <a:lnTo>
                  <a:pt x="0" y="1018"/>
                </a:lnTo>
                <a:lnTo>
                  <a:pt x="0" y="1016"/>
                </a:lnTo>
                <a:lnTo>
                  <a:pt x="1" y="1014"/>
                </a:lnTo>
                <a:lnTo>
                  <a:pt x="3" y="1012"/>
                </a:lnTo>
                <a:lnTo>
                  <a:pt x="6" y="1012"/>
                </a:lnTo>
                <a:lnTo>
                  <a:pt x="67" y="1008"/>
                </a:lnTo>
                <a:lnTo>
                  <a:pt x="258" y="992"/>
                </a:lnTo>
                <a:lnTo>
                  <a:pt x="449" y="982"/>
                </a:lnTo>
                <a:lnTo>
                  <a:pt x="640" y="976"/>
                </a:lnTo>
                <a:lnTo>
                  <a:pt x="792" y="974"/>
                </a:lnTo>
                <a:lnTo>
                  <a:pt x="945" y="975"/>
                </a:lnTo>
                <a:lnTo>
                  <a:pt x="1068" y="978"/>
                </a:lnTo>
                <a:lnTo>
                  <a:pt x="1153" y="972"/>
                </a:lnTo>
                <a:lnTo>
                  <a:pt x="1240" y="970"/>
                </a:lnTo>
                <a:lnTo>
                  <a:pt x="1250" y="742"/>
                </a:lnTo>
                <a:lnTo>
                  <a:pt x="1246" y="504"/>
                </a:lnTo>
                <a:lnTo>
                  <a:pt x="1237" y="264"/>
                </a:lnTo>
                <a:lnTo>
                  <a:pt x="1224" y="25"/>
                </a:lnTo>
                <a:lnTo>
                  <a:pt x="1225" y="22"/>
                </a:lnTo>
                <a:lnTo>
                  <a:pt x="1227" y="21"/>
                </a:lnTo>
                <a:lnTo>
                  <a:pt x="1229" y="19"/>
                </a:lnTo>
                <a:lnTo>
                  <a:pt x="1232" y="19"/>
                </a:lnTo>
                <a:lnTo>
                  <a:pt x="1233" y="21"/>
                </a:lnTo>
                <a:lnTo>
                  <a:pt x="1236" y="22"/>
                </a:lnTo>
                <a:lnTo>
                  <a:pt x="1237" y="25"/>
                </a:lnTo>
                <a:lnTo>
                  <a:pt x="1242" y="76"/>
                </a:lnTo>
                <a:lnTo>
                  <a:pt x="1241" y="6"/>
                </a:lnTo>
                <a:lnTo>
                  <a:pt x="1242" y="4"/>
                </a:lnTo>
                <a:lnTo>
                  <a:pt x="1244" y="1"/>
                </a:lnTo>
                <a:lnTo>
                  <a:pt x="1245" y="0"/>
                </a:lnTo>
                <a:lnTo>
                  <a:pt x="1247" y="0"/>
                </a:lnTo>
                <a:close/>
              </a:path>
            </a:pathLst>
          </a:custGeom>
          <a:solidFill>
            <a:schemeClr val="accent3"/>
          </a:solid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8557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Infographics">
    <p:spTree>
      <p:nvGrpSpPr>
        <p:cNvPr id="1" name=""/>
        <p:cNvGrpSpPr/>
        <p:nvPr/>
      </p:nvGrpSpPr>
      <p:grpSpPr>
        <a:xfrm>
          <a:off x="0" y="0"/>
          <a:ext cx="0" cy="0"/>
          <a:chOff x="0" y="0"/>
          <a:chExt cx="0" cy="0"/>
        </a:xfrm>
      </p:grpSpPr>
      <p:pic>
        <p:nvPicPr>
          <p:cNvPr id="10" name="Picture 9"/>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flipH="1" flipV="1">
            <a:off x="0" y="2139696"/>
            <a:ext cx="2121408" cy="4718304"/>
          </a:xfrm>
          <a:prstGeom prst="rect">
            <a:avLst/>
          </a:prstGeom>
        </p:spPr>
      </p:pic>
      <p:sp>
        <p:nvSpPr>
          <p:cNvPr id="2" name="Title 1"/>
          <p:cNvSpPr>
            <a:spLocks noGrp="1"/>
          </p:cNvSpPr>
          <p:nvPr>
            <p:ph type="title"/>
          </p:nvPr>
        </p:nvSpPr>
        <p:spPr>
          <a:xfrm>
            <a:off x="493485" y="365125"/>
            <a:ext cx="4034971" cy="1325563"/>
          </a:xfrm>
          <a:noFill/>
        </p:spPr>
        <p:txBody>
          <a:bodyPr vert="horz" lIns="91440" tIns="45720" rIns="91440" bIns="45720" rtlCol="0" anchor="t">
            <a:normAutofit/>
          </a:bodyPr>
          <a:lstStyle>
            <a:lvl1pPr>
              <a:defRPr lang="en-US" sz="4800" b="1">
                <a:solidFill>
                  <a:schemeClr val="tx1"/>
                </a:solidFill>
                <a:latin typeface="+mn-lt"/>
              </a:defRPr>
            </a:lvl1pPr>
          </a:lstStyle>
          <a:p>
            <a:pPr lvl="0"/>
            <a:r>
              <a:rPr lang="en-US"/>
              <a:t>Click to edit Master title style</a:t>
            </a:r>
          </a:p>
        </p:txBody>
      </p:sp>
      <p:sp>
        <p:nvSpPr>
          <p:cNvPr id="34" name="Date Placeholder 3"/>
          <p:cNvSpPr>
            <a:spLocks noGrp="1"/>
          </p:cNvSpPr>
          <p:nvPr>
            <p:ph type="dt" sz="half" idx="10"/>
          </p:nvPr>
        </p:nvSpPr>
        <p:spPr>
          <a:xfrm>
            <a:off x="156028" y="6414406"/>
            <a:ext cx="2743200" cy="365125"/>
          </a:xfrm>
        </p:spPr>
        <p:txBody>
          <a:bodyPr/>
          <a:lstStyle>
            <a:lvl1pPr>
              <a:defRPr>
                <a:solidFill>
                  <a:schemeClr val="bg1"/>
                </a:solidFill>
              </a:defRPr>
            </a:lvl1pPr>
          </a:lstStyle>
          <a:p>
            <a:r>
              <a:rPr lang="en-US"/>
              <a:t>Your Date Here</a:t>
            </a:r>
          </a:p>
        </p:txBody>
      </p:sp>
      <p:sp>
        <p:nvSpPr>
          <p:cNvPr id="35"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36"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2616755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Text and Pictur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097541"/>
            <a:ext cx="4526280" cy="3566659"/>
          </a:xfrm>
          <a:prstGeom prst="rect">
            <a:avLst/>
          </a:prstGeom>
          <a:noFill/>
        </p:spPr>
        <p:txBody>
          <a:bodyPr vert="horz" lIns="0" tIns="45720" rIns="0" bIns="45720" rtlCol="0" anchor="ctr">
            <a:noAutofit/>
          </a:bodyPr>
          <a:lstStyle>
            <a:lvl1pPr marL="0" indent="0" algn="ctr">
              <a:lnSpc>
                <a:spcPts val="4000"/>
              </a:lnSpc>
              <a:buNone/>
              <a:defRPr lang="en-US" sz="4000" b="1">
                <a:solidFill>
                  <a:srgbClr val="FF6600"/>
                </a:solidFill>
              </a:defRPr>
            </a:lvl1pPr>
            <a:lvl2pPr marL="457200" indent="0">
              <a:buNone/>
              <a:defRPr lang="en-US" sz="6000">
                <a:solidFill>
                  <a:schemeClr val="tx1"/>
                </a:solidFill>
              </a:defRPr>
            </a:lvl2pPr>
            <a:lvl3pPr marL="914400" indent="0">
              <a:buNone/>
              <a:defRPr lang="en-US" sz="5400">
                <a:solidFill>
                  <a:schemeClr val="tx1"/>
                </a:solidFill>
              </a:defRPr>
            </a:lvl3pPr>
            <a:lvl4pPr marL="1371600" indent="0">
              <a:buNone/>
              <a:defRPr lang="en-US" sz="4800">
                <a:solidFill>
                  <a:schemeClr val="tx1"/>
                </a:solidFill>
              </a:defRPr>
            </a:lvl4pPr>
            <a:lvl5pPr marL="1828800" indent="0">
              <a:buNone/>
              <a:defRPr lang="en-US" sz="4800">
                <a:solidFill>
                  <a:schemeClr val="tx1"/>
                </a:solidFill>
              </a:defRPr>
            </a:lvl5pPr>
          </a:lstStyle>
          <a:p>
            <a:pPr lvl="0"/>
            <a:r>
              <a:rPr lang="en-US"/>
              <a:t>Edit Master text styles</a:t>
            </a:r>
          </a:p>
        </p:txBody>
      </p:sp>
      <p:sp>
        <p:nvSpPr>
          <p:cNvPr id="2" name="Title 1"/>
          <p:cNvSpPr>
            <a:spLocks noGrp="1"/>
          </p:cNvSpPr>
          <p:nvPr>
            <p:ph type="title"/>
          </p:nvPr>
        </p:nvSpPr>
        <p:spPr>
          <a:xfrm>
            <a:off x="838200" y="365125"/>
            <a:ext cx="10515600" cy="1325563"/>
          </a:xfrm>
          <a:solidFill>
            <a:srgbClr val="FFFFFF">
              <a:alpha val="50196"/>
            </a:srgbClr>
          </a:solidFill>
        </p:spPr>
        <p:txBody>
          <a:bodyPr vert="horz" lIns="91440" tIns="45720" rIns="91440" bIns="45720" rtlCol="0" anchor="ctr">
            <a:normAutofit/>
          </a:bodyPr>
          <a:lstStyle>
            <a:lvl1pPr>
              <a:defRPr lang="en-US" sz="4800" b="1">
                <a:latin typeface="+mn-lt"/>
              </a:defRPr>
            </a:lvl1pPr>
          </a:lstStyle>
          <a:p>
            <a:pPr lvl="0"/>
            <a:r>
              <a:rPr lang="en-US"/>
              <a:t>Click to edit Master title style</a:t>
            </a:r>
          </a:p>
        </p:txBody>
      </p:sp>
      <p:sp>
        <p:nvSpPr>
          <p:cNvPr id="7" name="Picture Placeholder 6"/>
          <p:cNvSpPr>
            <a:spLocks noGrp="1"/>
          </p:cNvSpPr>
          <p:nvPr>
            <p:ph type="pic" sz="quarter" idx="15"/>
          </p:nvPr>
        </p:nvSpPr>
        <p:spPr>
          <a:xfrm>
            <a:off x="6202680" y="0"/>
            <a:ext cx="5989320" cy="6858000"/>
          </a:xfrm>
        </p:spPr>
        <p:txBody>
          <a:bodyPr/>
          <a:lstStyle/>
          <a:p>
            <a:endParaRPr lang="en-US"/>
          </a:p>
        </p:txBody>
      </p:sp>
      <p:sp>
        <p:nvSpPr>
          <p:cNvPr id="8" name="Date Placeholder 3"/>
          <p:cNvSpPr>
            <a:spLocks noGrp="1"/>
          </p:cNvSpPr>
          <p:nvPr>
            <p:ph type="dt" sz="half" idx="10"/>
          </p:nvPr>
        </p:nvSpPr>
        <p:spPr>
          <a:xfrm>
            <a:off x="156028" y="6414406"/>
            <a:ext cx="1629229" cy="365125"/>
          </a:xfrm>
        </p:spPr>
        <p:txBody>
          <a:bodyPr/>
          <a:lstStyle>
            <a:lvl1pPr>
              <a:defRPr>
                <a:solidFill>
                  <a:schemeClr val="bg1">
                    <a:lumMod val="65000"/>
                  </a:schemeClr>
                </a:solidFill>
              </a:defRPr>
            </a:lvl1pPr>
          </a:lstStyle>
          <a:p>
            <a:r>
              <a:rPr lang="en-US"/>
              <a:t>Your Date Here</a:t>
            </a:r>
          </a:p>
        </p:txBody>
      </p:sp>
      <p:sp>
        <p:nvSpPr>
          <p:cNvPr id="9" name="Footer Placeholder 4"/>
          <p:cNvSpPr>
            <a:spLocks noGrp="1"/>
          </p:cNvSpPr>
          <p:nvPr>
            <p:ph type="ftr" sz="quarter" idx="11"/>
          </p:nvPr>
        </p:nvSpPr>
        <p:spPr>
          <a:xfrm>
            <a:off x="2046514" y="6414406"/>
            <a:ext cx="4156166" cy="365125"/>
          </a:xfrm>
        </p:spPr>
        <p:txBody>
          <a:bodyPr/>
          <a:lstStyle>
            <a:lvl1pPr algn="r">
              <a:defRPr>
                <a:solidFill>
                  <a:schemeClr val="bg1">
                    <a:lumMod val="65000"/>
                  </a:schemeClr>
                </a:solidFill>
              </a:defRPr>
            </a:lvl1pPr>
          </a:lstStyle>
          <a:p>
            <a:r>
              <a:rPr lang="en-US"/>
              <a:t>Your Footer Here</a:t>
            </a:r>
          </a:p>
        </p:txBody>
      </p:sp>
      <p:sp>
        <p:nvSpPr>
          <p:cNvPr id="10"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
        <p:nvSpPr>
          <p:cNvPr id="11" name="Freeform 154"/>
          <p:cNvSpPr>
            <a:spLocks noEditPoints="1"/>
          </p:cNvSpPr>
          <p:nvPr userDrawn="1"/>
        </p:nvSpPr>
        <p:spPr bwMode="auto">
          <a:xfrm>
            <a:off x="508000" y="1846814"/>
            <a:ext cx="2211388" cy="1771650"/>
          </a:xfrm>
          <a:custGeom>
            <a:avLst/>
            <a:gdLst>
              <a:gd name="T0" fmla="*/ 77 w 1393"/>
              <a:gd name="T1" fmla="*/ 61 h 1116"/>
              <a:gd name="T2" fmla="*/ 49 w 1393"/>
              <a:gd name="T3" fmla="*/ 171 h 1116"/>
              <a:gd name="T4" fmla="*/ 44 w 1393"/>
              <a:gd name="T5" fmla="*/ 61 h 1116"/>
              <a:gd name="T6" fmla="*/ 22 w 1393"/>
              <a:gd name="T7" fmla="*/ 229 h 1116"/>
              <a:gd name="T8" fmla="*/ 26 w 1393"/>
              <a:gd name="T9" fmla="*/ 60 h 1116"/>
              <a:gd name="T10" fmla="*/ 23 w 1393"/>
              <a:gd name="T11" fmla="*/ 55 h 1116"/>
              <a:gd name="T12" fmla="*/ 28 w 1393"/>
              <a:gd name="T13" fmla="*/ 49 h 1116"/>
              <a:gd name="T14" fmla="*/ 17 w 1393"/>
              <a:gd name="T15" fmla="*/ 48 h 1116"/>
              <a:gd name="T16" fmla="*/ 231 w 1393"/>
              <a:gd name="T17" fmla="*/ 43 h 1116"/>
              <a:gd name="T18" fmla="*/ 700 w 1393"/>
              <a:gd name="T19" fmla="*/ 56 h 1116"/>
              <a:gd name="T20" fmla="*/ 1047 w 1393"/>
              <a:gd name="T21" fmla="*/ 56 h 1116"/>
              <a:gd name="T22" fmla="*/ 481 w 1393"/>
              <a:gd name="T23" fmla="*/ 41 h 1116"/>
              <a:gd name="T24" fmla="*/ 81 w 1393"/>
              <a:gd name="T25" fmla="*/ 38 h 1116"/>
              <a:gd name="T26" fmla="*/ 94 w 1393"/>
              <a:gd name="T27" fmla="*/ 35 h 1116"/>
              <a:gd name="T28" fmla="*/ 95 w 1393"/>
              <a:gd name="T29" fmla="*/ 35 h 1116"/>
              <a:gd name="T30" fmla="*/ 141 w 1393"/>
              <a:gd name="T31" fmla="*/ 30 h 1116"/>
              <a:gd name="T32" fmla="*/ 426 w 1393"/>
              <a:gd name="T33" fmla="*/ 22 h 1116"/>
              <a:gd name="T34" fmla="*/ 919 w 1393"/>
              <a:gd name="T35" fmla="*/ 1 h 1116"/>
              <a:gd name="T36" fmla="*/ 1378 w 1393"/>
              <a:gd name="T37" fmla="*/ 11 h 1116"/>
              <a:gd name="T38" fmla="*/ 1383 w 1393"/>
              <a:gd name="T39" fmla="*/ 19 h 1116"/>
              <a:gd name="T40" fmla="*/ 1381 w 1393"/>
              <a:gd name="T41" fmla="*/ 27 h 1116"/>
              <a:gd name="T42" fmla="*/ 1106 w 1393"/>
              <a:gd name="T43" fmla="*/ 24 h 1116"/>
              <a:gd name="T44" fmla="*/ 1349 w 1393"/>
              <a:gd name="T45" fmla="*/ 43 h 1116"/>
              <a:gd name="T46" fmla="*/ 1386 w 1393"/>
              <a:gd name="T47" fmla="*/ 45 h 1116"/>
              <a:gd name="T48" fmla="*/ 1393 w 1393"/>
              <a:gd name="T49" fmla="*/ 51 h 1116"/>
              <a:gd name="T50" fmla="*/ 1393 w 1393"/>
              <a:gd name="T51" fmla="*/ 59 h 1116"/>
              <a:gd name="T52" fmla="*/ 1385 w 1393"/>
              <a:gd name="T53" fmla="*/ 62 h 1116"/>
              <a:gd name="T54" fmla="*/ 1368 w 1393"/>
              <a:gd name="T55" fmla="*/ 68 h 1116"/>
              <a:gd name="T56" fmla="*/ 1364 w 1393"/>
              <a:gd name="T57" fmla="*/ 74 h 1116"/>
              <a:gd name="T58" fmla="*/ 1221 w 1393"/>
              <a:gd name="T59" fmla="*/ 70 h 1116"/>
              <a:gd name="T60" fmla="*/ 1376 w 1393"/>
              <a:gd name="T61" fmla="*/ 90 h 1116"/>
              <a:gd name="T62" fmla="*/ 1379 w 1393"/>
              <a:gd name="T63" fmla="*/ 96 h 1116"/>
              <a:gd name="T64" fmla="*/ 1378 w 1393"/>
              <a:gd name="T65" fmla="*/ 104 h 1116"/>
              <a:gd name="T66" fmla="*/ 1005 w 1393"/>
              <a:gd name="T67" fmla="*/ 89 h 1116"/>
              <a:gd name="T68" fmla="*/ 91 w 1393"/>
              <a:gd name="T69" fmla="*/ 61 h 1116"/>
              <a:gd name="T70" fmla="*/ 86 w 1393"/>
              <a:gd name="T71" fmla="*/ 796 h 1116"/>
              <a:gd name="T72" fmla="*/ 94 w 1393"/>
              <a:gd name="T73" fmla="*/ 987 h 1116"/>
              <a:gd name="T74" fmla="*/ 89 w 1393"/>
              <a:gd name="T75" fmla="*/ 1051 h 1116"/>
              <a:gd name="T76" fmla="*/ 85 w 1393"/>
              <a:gd name="T77" fmla="*/ 1084 h 1116"/>
              <a:gd name="T78" fmla="*/ 77 w 1393"/>
              <a:gd name="T79" fmla="*/ 1116 h 1116"/>
              <a:gd name="T80" fmla="*/ 69 w 1393"/>
              <a:gd name="T81" fmla="*/ 1115 h 1116"/>
              <a:gd name="T82" fmla="*/ 60 w 1393"/>
              <a:gd name="T83" fmla="*/ 1074 h 1116"/>
              <a:gd name="T84" fmla="*/ 52 w 1393"/>
              <a:gd name="T85" fmla="*/ 1073 h 1116"/>
              <a:gd name="T86" fmla="*/ 49 w 1393"/>
              <a:gd name="T87" fmla="*/ 1067 h 1116"/>
              <a:gd name="T88" fmla="*/ 44 w 1393"/>
              <a:gd name="T89" fmla="*/ 981 h 1116"/>
              <a:gd name="T90" fmla="*/ 39 w 1393"/>
              <a:gd name="T91" fmla="*/ 650 h 1116"/>
              <a:gd name="T92" fmla="*/ 25 w 1393"/>
              <a:gd name="T93" fmla="*/ 500 h 1116"/>
              <a:gd name="T94" fmla="*/ 0 w 1393"/>
              <a:gd name="T95" fmla="*/ 154 h 1116"/>
              <a:gd name="T96" fmla="*/ 5 w 1393"/>
              <a:gd name="T97" fmla="*/ 34 h 1116"/>
              <a:gd name="T98" fmla="*/ 13 w 1393"/>
              <a:gd name="T99" fmla="*/ 34 h 1116"/>
              <a:gd name="T100" fmla="*/ 15 w 1393"/>
              <a:gd name="T101" fmla="*/ 38 h 1116"/>
              <a:gd name="T102" fmla="*/ 19 w 1393"/>
              <a:gd name="T103" fmla="*/ 34 h 1116"/>
              <a:gd name="T104" fmla="*/ 8 w 1393"/>
              <a:gd name="T105" fmla="*/ 24 h 1116"/>
              <a:gd name="T106" fmla="*/ 2 w 1393"/>
              <a:gd name="T107" fmla="*/ 21 h 1116"/>
              <a:gd name="T108" fmla="*/ 5 w 1393"/>
              <a:gd name="T109" fmla="*/ 14 h 1116"/>
              <a:gd name="T110" fmla="*/ 55 w 1393"/>
              <a:gd name="T111" fmla="*/ 9 h 1116"/>
              <a:gd name="T112" fmla="*/ 60 w 1393"/>
              <a:gd name="T113" fmla="*/ 2 h 1116"/>
              <a:gd name="T114" fmla="*/ 65 w 1393"/>
              <a:gd name="T115" fmla="*/ 6 h 1116"/>
              <a:gd name="T116" fmla="*/ 222 w 1393"/>
              <a:gd name="T117" fmla="*/ 4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93" h="1116">
                <a:moveTo>
                  <a:pt x="72" y="61"/>
                </a:moveTo>
                <a:lnTo>
                  <a:pt x="73" y="100"/>
                </a:lnTo>
                <a:lnTo>
                  <a:pt x="77" y="61"/>
                </a:lnTo>
                <a:lnTo>
                  <a:pt x="72" y="61"/>
                </a:lnTo>
                <a:close/>
                <a:moveTo>
                  <a:pt x="44" y="61"/>
                </a:moveTo>
                <a:lnTo>
                  <a:pt x="49" y="171"/>
                </a:lnTo>
                <a:lnTo>
                  <a:pt x="49" y="116"/>
                </a:lnTo>
                <a:lnTo>
                  <a:pt x="51" y="61"/>
                </a:lnTo>
                <a:lnTo>
                  <a:pt x="44" y="61"/>
                </a:lnTo>
                <a:close/>
                <a:moveTo>
                  <a:pt x="14" y="47"/>
                </a:moveTo>
                <a:lnTo>
                  <a:pt x="17" y="137"/>
                </a:lnTo>
                <a:lnTo>
                  <a:pt x="22" y="229"/>
                </a:lnTo>
                <a:lnTo>
                  <a:pt x="28" y="98"/>
                </a:lnTo>
                <a:lnTo>
                  <a:pt x="27" y="61"/>
                </a:lnTo>
                <a:lnTo>
                  <a:pt x="26" y="60"/>
                </a:lnTo>
                <a:lnTo>
                  <a:pt x="23" y="59"/>
                </a:lnTo>
                <a:lnTo>
                  <a:pt x="23" y="56"/>
                </a:lnTo>
                <a:lnTo>
                  <a:pt x="23" y="55"/>
                </a:lnTo>
                <a:lnTo>
                  <a:pt x="23" y="52"/>
                </a:lnTo>
                <a:lnTo>
                  <a:pt x="26" y="51"/>
                </a:lnTo>
                <a:lnTo>
                  <a:pt x="28" y="49"/>
                </a:lnTo>
                <a:lnTo>
                  <a:pt x="28" y="49"/>
                </a:lnTo>
                <a:lnTo>
                  <a:pt x="18" y="48"/>
                </a:lnTo>
                <a:lnTo>
                  <a:pt x="17" y="48"/>
                </a:lnTo>
                <a:lnTo>
                  <a:pt x="14" y="47"/>
                </a:lnTo>
                <a:close/>
                <a:moveTo>
                  <a:pt x="481" y="41"/>
                </a:moveTo>
                <a:lnTo>
                  <a:pt x="231" y="43"/>
                </a:lnTo>
                <a:lnTo>
                  <a:pt x="432" y="49"/>
                </a:lnTo>
                <a:lnTo>
                  <a:pt x="654" y="55"/>
                </a:lnTo>
                <a:lnTo>
                  <a:pt x="700" y="56"/>
                </a:lnTo>
                <a:lnTo>
                  <a:pt x="869" y="57"/>
                </a:lnTo>
                <a:lnTo>
                  <a:pt x="1039" y="56"/>
                </a:lnTo>
                <a:lnTo>
                  <a:pt x="1047" y="56"/>
                </a:lnTo>
                <a:lnTo>
                  <a:pt x="1040" y="56"/>
                </a:lnTo>
                <a:lnTo>
                  <a:pt x="731" y="44"/>
                </a:lnTo>
                <a:lnTo>
                  <a:pt x="481" y="41"/>
                </a:lnTo>
                <a:close/>
                <a:moveTo>
                  <a:pt x="81" y="38"/>
                </a:moveTo>
                <a:lnTo>
                  <a:pt x="74" y="38"/>
                </a:lnTo>
                <a:lnTo>
                  <a:pt x="81" y="38"/>
                </a:lnTo>
                <a:lnTo>
                  <a:pt x="81" y="38"/>
                </a:lnTo>
                <a:close/>
                <a:moveTo>
                  <a:pt x="95" y="35"/>
                </a:moveTo>
                <a:lnTo>
                  <a:pt x="94" y="35"/>
                </a:lnTo>
                <a:lnTo>
                  <a:pt x="94" y="39"/>
                </a:lnTo>
                <a:lnTo>
                  <a:pt x="95" y="39"/>
                </a:lnTo>
                <a:lnTo>
                  <a:pt x="95" y="35"/>
                </a:lnTo>
                <a:close/>
                <a:moveTo>
                  <a:pt x="426" y="22"/>
                </a:moveTo>
                <a:lnTo>
                  <a:pt x="218" y="24"/>
                </a:lnTo>
                <a:lnTo>
                  <a:pt x="141" y="30"/>
                </a:lnTo>
                <a:lnTo>
                  <a:pt x="353" y="26"/>
                </a:lnTo>
                <a:lnTo>
                  <a:pt x="565" y="26"/>
                </a:lnTo>
                <a:lnTo>
                  <a:pt x="426" y="22"/>
                </a:lnTo>
                <a:close/>
                <a:moveTo>
                  <a:pt x="535" y="0"/>
                </a:moveTo>
                <a:lnTo>
                  <a:pt x="691" y="1"/>
                </a:lnTo>
                <a:lnTo>
                  <a:pt x="919" y="1"/>
                </a:lnTo>
                <a:lnTo>
                  <a:pt x="1146" y="4"/>
                </a:lnTo>
                <a:lnTo>
                  <a:pt x="1374" y="11"/>
                </a:lnTo>
                <a:lnTo>
                  <a:pt x="1378" y="11"/>
                </a:lnTo>
                <a:lnTo>
                  <a:pt x="1381" y="14"/>
                </a:lnTo>
                <a:lnTo>
                  <a:pt x="1382" y="17"/>
                </a:lnTo>
                <a:lnTo>
                  <a:pt x="1383" y="19"/>
                </a:lnTo>
                <a:lnTo>
                  <a:pt x="1383" y="22"/>
                </a:lnTo>
                <a:lnTo>
                  <a:pt x="1382" y="24"/>
                </a:lnTo>
                <a:lnTo>
                  <a:pt x="1381" y="27"/>
                </a:lnTo>
                <a:lnTo>
                  <a:pt x="1378" y="28"/>
                </a:lnTo>
                <a:lnTo>
                  <a:pt x="1374" y="28"/>
                </a:lnTo>
                <a:lnTo>
                  <a:pt x="1106" y="24"/>
                </a:lnTo>
                <a:lnTo>
                  <a:pt x="836" y="19"/>
                </a:lnTo>
                <a:lnTo>
                  <a:pt x="845" y="21"/>
                </a:lnTo>
                <a:lnTo>
                  <a:pt x="1349" y="43"/>
                </a:lnTo>
                <a:lnTo>
                  <a:pt x="1382" y="44"/>
                </a:lnTo>
                <a:lnTo>
                  <a:pt x="1383" y="44"/>
                </a:lnTo>
                <a:lnTo>
                  <a:pt x="1386" y="45"/>
                </a:lnTo>
                <a:lnTo>
                  <a:pt x="1389" y="47"/>
                </a:lnTo>
                <a:lnTo>
                  <a:pt x="1391" y="48"/>
                </a:lnTo>
                <a:lnTo>
                  <a:pt x="1393" y="51"/>
                </a:lnTo>
                <a:lnTo>
                  <a:pt x="1393" y="53"/>
                </a:lnTo>
                <a:lnTo>
                  <a:pt x="1393" y="56"/>
                </a:lnTo>
                <a:lnTo>
                  <a:pt x="1393" y="59"/>
                </a:lnTo>
                <a:lnTo>
                  <a:pt x="1390" y="61"/>
                </a:lnTo>
                <a:lnTo>
                  <a:pt x="1389" y="62"/>
                </a:lnTo>
                <a:lnTo>
                  <a:pt x="1385" y="62"/>
                </a:lnTo>
                <a:lnTo>
                  <a:pt x="1366" y="62"/>
                </a:lnTo>
                <a:lnTo>
                  <a:pt x="1368" y="65"/>
                </a:lnTo>
                <a:lnTo>
                  <a:pt x="1368" y="68"/>
                </a:lnTo>
                <a:lnTo>
                  <a:pt x="1368" y="70"/>
                </a:lnTo>
                <a:lnTo>
                  <a:pt x="1366" y="73"/>
                </a:lnTo>
                <a:lnTo>
                  <a:pt x="1364" y="74"/>
                </a:lnTo>
                <a:lnTo>
                  <a:pt x="1361" y="74"/>
                </a:lnTo>
                <a:lnTo>
                  <a:pt x="1237" y="69"/>
                </a:lnTo>
                <a:lnTo>
                  <a:pt x="1221" y="70"/>
                </a:lnTo>
                <a:lnTo>
                  <a:pt x="1085" y="74"/>
                </a:lnTo>
                <a:lnTo>
                  <a:pt x="1372" y="89"/>
                </a:lnTo>
                <a:lnTo>
                  <a:pt x="1376" y="90"/>
                </a:lnTo>
                <a:lnTo>
                  <a:pt x="1378" y="91"/>
                </a:lnTo>
                <a:lnTo>
                  <a:pt x="1379" y="94"/>
                </a:lnTo>
                <a:lnTo>
                  <a:pt x="1379" y="96"/>
                </a:lnTo>
                <a:lnTo>
                  <a:pt x="1379" y="99"/>
                </a:lnTo>
                <a:lnTo>
                  <a:pt x="1379" y="102"/>
                </a:lnTo>
                <a:lnTo>
                  <a:pt x="1378" y="104"/>
                </a:lnTo>
                <a:lnTo>
                  <a:pt x="1376" y="106"/>
                </a:lnTo>
                <a:lnTo>
                  <a:pt x="1372" y="106"/>
                </a:lnTo>
                <a:lnTo>
                  <a:pt x="1005" y="89"/>
                </a:lnTo>
                <a:lnTo>
                  <a:pt x="637" y="73"/>
                </a:lnTo>
                <a:lnTo>
                  <a:pt x="365" y="66"/>
                </a:lnTo>
                <a:lnTo>
                  <a:pt x="91" y="61"/>
                </a:lnTo>
                <a:lnTo>
                  <a:pt x="73" y="286"/>
                </a:lnTo>
                <a:lnTo>
                  <a:pt x="78" y="534"/>
                </a:lnTo>
                <a:lnTo>
                  <a:pt x="86" y="796"/>
                </a:lnTo>
                <a:lnTo>
                  <a:pt x="90" y="924"/>
                </a:lnTo>
                <a:lnTo>
                  <a:pt x="91" y="955"/>
                </a:lnTo>
                <a:lnTo>
                  <a:pt x="94" y="987"/>
                </a:lnTo>
                <a:lnTo>
                  <a:pt x="94" y="1018"/>
                </a:lnTo>
                <a:lnTo>
                  <a:pt x="90" y="1048"/>
                </a:lnTo>
                <a:lnTo>
                  <a:pt x="89" y="1051"/>
                </a:lnTo>
                <a:lnTo>
                  <a:pt x="87" y="1052"/>
                </a:lnTo>
                <a:lnTo>
                  <a:pt x="86" y="1052"/>
                </a:lnTo>
                <a:lnTo>
                  <a:pt x="85" y="1084"/>
                </a:lnTo>
                <a:lnTo>
                  <a:pt x="80" y="1112"/>
                </a:lnTo>
                <a:lnTo>
                  <a:pt x="78" y="1115"/>
                </a:lnTo>
                <a:lnTo>
                  <a:pt x="77" y="1116"/>
                </a:lnTo>
                <a:lnTo>
                  <a:pt x="74" y="1116"/>
                </a:lnTo>
                <a:lnTo>
                  <a:pt x="72" y="1116"/>
                </a:lnTo>
                <a:lnTo>
                  <a:pt x="69" y="1115"/>
                </a:lnTo>
                <a:lnTo>
                  <a:pt x="68" y="1112"/>
                </a:lnTo>
                <a:lnTo>
                  <a:pt x="62" y="1094"/>
                </a:lnTo>
                <a:lnTo>
                  <a:pt x="60" y="1074"/>
                </a:lnTo>
                <a:lnTo>
                  <a:pt x="59" y="1074"/>
                </a:lnTo>
                <a:lnTo>
                  <a:pt x="55" y="1074"/>
                </a:lnTo>
                <a:lnTo>
                  <a:pt x="52" y="1073"/>
                </a:lnTo>
                <a:lnTo>
                  <a:pt x="51" y="1070"/>
                </a:lnTo>
                <a:lnTo>
                  <a:pt x="49" y="1069"/>
                </a:lnTo>
                <a:lnTo>
                  <a:pt x="49" y="1067"/>
                </a:lnTo>
                <a:lnTo>
                  <a:pt x="49" y="1065"/>
                </a:lnTo>
                <a:lnTo>
                  <a:pt x="45" y="1023"/>
                </a:lnTo>
                <a:lnTo>
                  <a:pt x="44" y="981"/>
                </a:lnTo>
                <a:lnTo>
                  <a:pt x="43" y="940"/>
                </a:lnTo>
                <a:lnTo>
                  <a:pt x="39" y="806"/>
                </a:lnTo>
                <a:lnTo>
                  <a:pt x="39" y="650"/>
                </a:lnTo>
                <a:lnTo>
                  <a:pt x="38" y="628"/>
                </a:lnTo>
                <a:lnTo>
                  <a:pt x="30" y="564"/>
                </a:lnTo>
                <a:lnTo>
                  <a:pt x="25" y="500"/>
                </a:lnTo>
                <a:lnTo>
                  <a:pt x="14" y="384"/>
                </a:lnTo>
                <a:lnTo>
                  <a:pt x="5" y="269"/>
                </a:lnTo>
                <a:lnTo>
                  <a:pt x="0" y="154"/>
                </a:lnTo>
                <a:lnTo>
                  <a:pt x="2" y="38"/>
                </a:lnTo>
                <a:lnTo>
                  <a:pt x="4" y="35"/>
                </a:lnTo>
                <a:lnTo>
                  <a:pt x="5" y="34"/>
                </a:lnTo>
                <a:lnTo>
                  <a:pt x="8" y="32"/>
                </a:lnTo>
                <a:lnTo>
                  <a:pt x="10" y="32"/>
                </a:lnTo>
                <a:lnTo>
                  <a:pt x="13" y="34"/>
                </a:lnTo>
                <a:lnTo>
                  <a:pt x="14" y="35"/>
                </a:lnTo>
                <a:lnTo>
                  <a:pt x="14" y="38"/>
                </a:lnTo>
                <a:lnTo>
                  <a:pt x="15" y="38"/>
                </a:lnTo>
                <a:lnTo>
                  <a:pt x="15" y="36"/>
                </a:lnTo>
                <a:lnTo>
                  <a:pt x="18" y="34"/>
                </a:lnTo>
                <a:lnTo>
                  <a:pt x="19" y="34"/>
                </a:lnTo>
                <a:lnTo>
                  <a:pt x="52" y="27"/>
                </a:lnTo>
                <a:lnTo>
                  <a:pt x="53" y="26"/>
                </a:lnTo>
                <a:lnTo>
                  <a:pt x="8" y="24"/>
                </a:lnTo>
                <a:lnTo>
                  <a:pt x="5" y="24"/>
                </a:lnTo>
                <a:lnTo>
                  <a:pt x="4" y="23"/>
                </a:lnTo>
                <a:lnTo>
                  <a:pt x="2" y="21"/>
                </a:lnTo>
                <a:lnTo>
                  <a:pt x="2" y="18"/>
                </a:lnTo>
                <a:lnTo>
                  <a:pt x="4" y="17"/>
                </a:lnTo>
                <a:lnTo>
                  <a:pt x="5" y="14"/>
                </a:lnTo>
                <a:lnTo>
                  <a:pt x="8" y="14"/>
                </a:lnTo>
                <a:lnTo>
                  <a:pt x="55" y="11"/>
                </a:lnTo>
                <a:lnTo>
                  <a:pt x="55" y="9"/>
                </a:lnTo>
                <a:lnTo>
                  <a:pt x="55" y="6"/>
                </a:lnTo>
                <a:lnTo>
                  <a:pt x="57" y="4"/>
                </a:lnTo>
                <a:lnTo>
                  <a:pt x="60" y="2"/>
                </a:lnTo>
                <a:lnTo>
                  <a:pt x="61" y="2"/>
                </a:lnTo>
                <a:lnTo>
                  <a:pt x="64" y="4"/>
                </a:lnTo>
                <a:lnTo>
                  <a:pt x="65" y="6"/>
                </a:lnTo>
                <a:lnTo>
                  <a:pt x="66" y="9"/>
                </a:lnTo>
                <a:lnTo>
                  <a:pt x="66" y="10"/>
                </a:lnTo>
                <a:lnTo>
                  <a:pt x="222" y="4"/>
                </a:lnTo>
                <a:lnTo>
                  <a:pt x="379" y="1"/>
                </a:lnTo>
                <a:lnTo>
                  <a:pt x="535" y="0"/>
                </a:lnTo>
                <a:close/>
              </a:path>
            </a:pathLst>
          </a:custGeom>
          <a:solidFill>
            <a:schemeClr val="accent3"/>
          </a:solid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55"/>
          <p:cNvSpPr>
            <a:spLocks noEditPoints="1"/>
          </p:cNvSpPr>
          <p:nvPr userDrawn="1"/>
        </p:nvSpPr>
        <p:spPr bwMode="auto">
          <a:xfrm>
            <a:off x="3535363" y="4211539"/>
            <a:ext cx="2052638" cy="1703388"/>
          </a:xfrm>
          <a:custGeom>
            <a:avLst/>
            <a:gdLst>
              <a:gd name="T0" fmla="*/ 1259 w 1293"/>
              <a:gd name="T1" fmla="*/ 1052 h 1073"/>
              <a:gd name="T2" fmla="*/ 1212 w 1293"/>
              <a:gd name="T3" fmla="*/ 1048 h 1073"/>
              <a:gd name="T4" fmla="*/ 1212 w 1293"/>
              <a:gd name="T5" fmla="*/ 1048 h 1073"/>
              <a:gd name="T6" fmla="*/ 1100 w 1293"/>
              <a:gd name="T7" fmla="*/ 1023 h 1073"/>
              <a:gd name="T8" fmla="*/ 1178 w 1293"/>
              <a:gd name="T9" fmla="*/ 1025 h 1073"/>
              <a:gd name="T10" fmla="*/ 1173 w 1293"/>
              <a:gd name="T11" fmla="*/ 1021 h 1073"/>
              <a:gd name="T12" fmla="*/ 1208 w 1293"/>
              <a:gd name="T13" fmla="*/ 1000 h 1073"/>
              <a:gd name="T14" fmla="*/ 953 w 1293"/>
              <a:gd name="T15" fmla="*/ 1001 h 1073"/>
              <a:gd name="T16" fmla="*/ 818 w 1293"/>
              <a:gd name="T17" fmla="*/ 1013 h 1073"/>
              <a:gd name="T18" fmla="*/ 822 w 1293"/>
              <a:gd name="T19" fmla="*/ 1006 h 1073"/>
              <a:gd name="T20" fmla="*/ 939 w 1293"/>
              <a:gd name="T21" fmla="*/ 1006 h 1073"/>
              <a:gd name="T22" fmla="*/ 944 w 1293"/>
              <a:gd name="T23" fmla="*/ 1003 h 1073"/>
              <a:gd name="T24" fmla="*/ 1145 w 1293"/>
              <a:gd name="T25" fmla="*/ 999 h 1073"/>
              <a:gd name="T26" fmla="*/ 640 w 1293"/>
              <a:gd name="T27" fmla="*/ 992 h 1073"/>
              <a:gd name="T28" fmla="*/ 360 w 1293"/>
              <a:gd name="T29" fmla="*/ 1004 h 1073"/>
              <a:gd name="T30" fmla="*/ 1247 w 1293"/>
              <a:gd name="T31" fmla="*/ 0 h 1073"/>
              <a:gd name="T32" fmla="*/ 1254 w 1293"/>
              <a:gd name="T33" fmla="*/ 4 h 1073"/>
              <a:gd name="T34" fmla="*/ 1268 w 1293"/>
              <a:gd name="T35" fmla="*/ 200 h 1073"/>
              <a:gd name="T36" fmla="*/ 1266 w 1293"/>
              <a:gd name="T37" fmla="*/ 25 h 1073"/>
              <a:gd name="T38" fmla="*/ 1274 w 1293"/>
              <a:gd name="T39" fmla="*/ 25 h 1073"/>
              <a:gd name="T40" fmla="*/ 1276 w 1293"/>
              <a:gd name="T41" fmla="*/ 39 h 1073"/>
              <a:gd name="T42" fmla="*/ 1283 w 1293"/>
              <a:gd name="T43" fmla="*/ 35 h 1073"/>
              <a:gd name="T44" fmla="*/ 1287 w 1293"/>
              <a:gd name="T45" fmla="*/ 40 h 1073"/>
              <a:gd name="T46" fmla="*/ 1293 w 1293"/>
              <a:gd name="T47" fmla="*/ 410 h 1073"/>
              <a:gd name="T48" fmla="*/ 1287 w 1293"/>
              <a:gd name="T49" fmla="*/ 895 h 1073"/>
              <a:gd name="T50" fmla="*/ 1278 w 1293"/>
              <a:gd name="T51" fmla="*/ 1059 h 1073"/>
              <a:gd name="T52" fmla="*/ 1276 w 1293"/>
              <a:gd name="T53" fmla="*/ 1068 h 1073"/>
              <a:gd name="T54" fmla="*/ 1270 w 1293"/>
              <a:gd name="T55" fmla="*/ 1073 h 1073"/>
              <a:gd name="T56" fmla="*/ 1262 w 1293"/>
              <a:gd name="T57" fmla="*/ 1072 h 1073"/>
              <a:gd name="T58" fmla="*/ 852 w 1293"/>
              <a:gd name="T59" fmla="*/ 1044 h 1073"/>
              <a:gd name="T60" fmla="*/ 166 w 1293"/>
              <a:gd name="T61" fmla="*/ 1025 h 1073"/>
              <a:gd name="T62" fmla="*/ 12 w 1293"/>
              <a:gd name="T63" fmla="*/ 1025 h 1073"/>
              <a:gd name="T64" fmla="*/ 3 w 1293"/>
              <a:gd name="T65" fmla="*/ 1022 h 1073"/>
              <a:gd name="T66" fmla="*/ 0 w 1293"/>
              <a:gd name="T67" fmla="*/ 1016 h 1073"/>
              <a:gd name="T68" fmla="*/ 6 w 1293"/>
              <a:gd name="T69" fmla="*/ 1012 h 1073"/>
              <a:gd name="T70" fmla="*/ 449 w 1293"/>
              <a:gd name="T71" fmla="*/ 982 h 1073"/>
              <a:gd name="T72" fmla="*/ 945 w 1293"/>
              <a:gd name="T73" fmla="*/ 975 h 1073"/>
              <a:gd name="T74" fmla="*/ 1240 w 1293"/>
              <a:gd name="T75" fmla="*/ 970 h 1073"/>
              <a:gd name="T76" fmla="*/ 1237 w 1293"/>
              <a:gd name="T77" fmla="*/ 264 h 1073"/>
              <a:gd name="T78" fmla="*/ 1227 w 1293"/>
              <a:gd name="T79" fmla="*/ 21 h 1073"/>
              <a:gd name="T80" fmla="*/ 1233 w 1293"/>
              <a:gd name="T81" fmla="*/ 21 h 1073"/>
              <a:gd name="T82" fmla="*/ 1242 w 1293"/>
              <a:gd name="T83" fmla="*/ 76 h 1073"/>
              <a:gd name="T84" fmla="*/ 1244 w 1293"/>
              <a:gd name="T85" fmla="*/ 1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93" h="1073">
                <a:moveTo>
                  <a:pt x="1257" y="1048"/>
                </a:moveTo>
                <a:lnTo>
                  <a:pt x="1255" y="1052"/>
                </a:lnTo>
                <a:lnTo>
                  <a:pt x="1259" y="1052"/>
                </a:lnTo>
                <a:lnTo>
                  <a:pt x="1259" y="1048"/>
                </a:lnTo>
                <a:lnTo>
                  <a:pt x="1257" y="1048"/>
                </a:lnTo>
                <a:close/>
                <a:moveTo>
                  <a:pt x="1212" y="1048"/>
                </a:moveTo>
                <a:lnTo>
                  <a:pt x="1238" y="1051"/>
                </a:lnTo>
                <a:lnTo>
                  <a:pt x="1238" y="1048"/>
                </a:lnTo>
                <a:lnTo>
                  <a:pt x="1212" y="1048"/>
                </a:lnTo>
                <a:close/>
                <a:moveTo>
                  <a:pt x="1173" y="1021"/>
                </a:moveTo>
                <a:lnTo>
                  <a:pt x="1152" y="1022"/>
                </a:lnTo>
                <a:lnTo>
                  <a:pt x="1100" y="1023"/>
                </a:lnTo>
                <a:lnTo>
                  <a:pt x="1203" y="1027"/>
                </a:lnTo>
                <a:lnTo>
                  <a:pt x="1216" y="1025"/>
                </a:lnTo>
                <a:lnTo>
                  <a:pt x="1178" y="1025"/>
                </a:lnTo>
                <a:lnTo>
                  <a:pt x="1175" y="1023"/>
                </a:lnTo>
                <a:lnTo>
                  <a:pt x="1174" y="1023"/>
                </a:lnTo>
                <a:lnTo>
                  <a:pt x="1173" y="1021"/>
                </a:lnTo>
                <a:close/>
                <a:moveTo>
                  <a:pt x="1190" y="1000"/>
                </a:moveTo>
                <a:lnTo>
                  <a:pt x="1199" y="1001"/>
                </a:lnTo>
                <a:lnTo>
                  <a:pt x="1208" y="1000"/>
                </a:lnTo>
                <a:lnTo>
                  <a:pt x="1190" y="1000"/>
                </a:lnTo>
                <a:close/>
                <a:moveTo>
                  <a:pt x="1088" y="996"/>
                </a:moveTo>
                <a:lnTo>
                  <a:pt x="953" y="1001"/>
                </a:lnTo>
                <a:lnTo>
                  <a:pt x="707" y="1010"/>
                </a:lnTo>
                <a:lnTo>
                  <a:pt x="778" y="1012"/>
                </a:lnTo>
                <a:lnTo>
                  <a:pt x="818" y="1013"/>
                </a:lnTo>
                <a:lnTo>
                  <a:pt x="818" y="1010"/>
                </a:lnTo>
                <a:lnTo>
                  <a:pt x="819" y="1008"/>
                </a:lnTo>
                <a:lnTo>
                  <a:pt x="822" y="1006"/>
                </a:lnTo>
                <a:lnTo>
                  <a:pt x="825" y="1006"/>
                </a:lnTo>
                <a:lnTo>
                  <a:pt x="937" y="1008"/>
                </a:lnTo>
                <a:lnTo>
                  <a:pt x="939" y="1006"/>
                </a:lnTo>
                <a:lnTo>
                  <a:pt x="940" y="1004"/>
                </a:lnTo>
                <a:lnTo>
                  <a:pt x="941" y="1003"/>
                </a:lnTo>
                <a:lnTo>
                  <a:pt x="944" y="1003"/>
                </a:lnTo>
                <a:lnTo>
                  <a:pt x="1083" y="1000"/>
                </a:lnTo>
                <a:lnTo>
                  <a:pt x="1113" y="1000"/>
                </a:lnTo>
                <a:lnTo>
                  <a:pt x="1145" y="999"/>
                </a:lnTo>
                <a:lnTo>
                  <a:pt x="1088" y="996"/>
                </a:lnTo>
                <a:close/>
                <a:moveTo>
                  <a:pt x="762" y="991"/>
                </a:moveTo>
                <a:lnTo>
                  <a:pt x="640" y="992"/>
                </a:lnTo>
                <a:lnTo>
                  <a:pt x="466" y="996"/>
                </a:lnTo>
                <a:lnTo>
                  <a:pt x="292" y="1004"/>
                </a:lnTo>
                <a:lnTo>
                  <a:pt x="360" y="1004"/>
                </a:lnTo>
                <a:lnTo>
                  <a:pt x="640" y="995"/>
                </a:lnTo>
                <a:lnTo>
                  <a:pt x="762" y="991"/>
                </a:lnTo>
                <a:close/>
                <a:moveTo>
                  <a:pt x="1247" y="0"/>
                </a:moveTo>
                <a:lnTo>
                  <a:pt x="1250" y="0"/>
                </a:lnTo>
                <a:lnTo>
                  <a:pt x="1253" y="1"/>
                </a:lnTo>
                <a:lnTo>
                  <a:pt x="1254" y="4"/>
                </a:lnTo>
                <a:lnTo>
                  <a:pt x="1254" y="6"/>
                </a:lnTo>
                <a:lnTo>
                  <a:pt x="1267" y="260"/>
                </a:lnTo>
                <a:lnTo>
                  <a:pt x="1268" y="200"/>
                </a:lnTo>
                <a:lnTo>
                  <a:pt x="1263" y="30"/>
                </a:lnTo>
                <a:lnTo>
                  <a:pt x="1263" y="26"/>
                </a:lnTo>
                <a:lnTo>
                  <a:pt x="1266" y="25"/>
                </a:lnTo>
                <a:lnTo>
                  <a:pt x="1268" y="23"/>
                </a:lnTo>
                <a:lnTo>
                  <a:pt x="1271" y="23"/>
                </a:lnTo>
                <a:lnTo>
                  <a:pt x="1274" y="25"/>
                </a:lnTo>
                <a:lnTo>
                  <a:pt x="1275" y="26"/>
                </a:lnTo>
                <a:lnTo>
                  <a:pt x="1276" y="30"/>
                </a:lnTo>
                <a:lnTo>
                  <a:pt x="1276" y="39"/>
                </a:lnTo>
                <a:lnTo>
                  <a:pt x="1278" y="36"/>
                </a:lnTo>
                <a:lnTo>
                  <a:pt x="1280" y="35"/>
                </a:lnTo>
                <a:lnTo>
                  <a:pt x="1283" y="35"/>
                </a:lnTo>
                <a:lnTo>
                  <a:pt x="1284" y="36"/>
                </a:lnTo>
                <a:lnTo>
                  <a:pt x="1287" y="38"/>
                </a:lnTo>
                <a:lnTo>
                  <a:pt x="1287" y="40"/>
                </a:lnTo>
                <a:lnTo>
                  <a:pt x="1289" y="153"/>
                </a:lnTo>
                <a:lnTo>
                  <a:pt x="1289" y="267"/>
                </a:lnTo>
                <a:lnTo>
                  <a:pt x="1293" y="410"/>
                </a:lnTo>
                <a:lnTo>
                  <a:pt x="1293" y="554"/>
                </a:lnTo>
                <a:lnTo>
                  <a:pt x="1288" y="815"/>
                </a:lnTo>
                <a:lnTo>
                  <a:pt x="1287" y="895"/>
                </a:lnTo>
                <a:lnTo>
                  <a:pt x="1283" y="976"/>
                </a:lnTo>
                <a:lnTo>
                  <a:pt x="1275" y="1056"/>
                </a:lnTo>
                <a:lnTo>
                  <a:pt x="1278" y="1059"/>
                </a:lnTo>
                <a:lnTo>
                  <a:pt x="1278" y="1063"/>
                </a:lnTo>
                <a:lnTo>
                  <a:pt x="1278" y="1065"/>
                </a:lnTo>
                <a:lnTo>
                  <a:pt x="1276" y="1068"/>
                </a:lnTo>
                <a:lnTo>
                  <a:pt x="1274" y="1069"/>
                </a:lnTo>
                <a:lnTo>
                  <a:pt x="1272" y="1072"/>
                </a:lnTo>
                <a:lnTo>
                  <a:pt x="1270" y="1073"/>
                </a:lnTo>
                <a:lnTo>
                  <a:pt x="1267" y="1073"/>
                </a:lnTo>
                <a:lnTo>
                  <a:pt x="1264" y="1073"/>
                </a:lnTo>
                <a:lnTo>
                  <a:pt x="1262" y="1072"/>
                </a:lnTo>
                <a:lnTo>
                  <a:pt x="1261" y="1069"/>
                </a:lnTo>
                <a:lnTo>
                  <a:pt x="1056" y="1058"/>
                </a:lnTo>
                <a:lnTo>
                  <a:pt x="852" y="1044"/>
                </a:lnTo>
                <a:lnTo>
                  <a:pt x="648" y="1034"/>
                </a:lnTo>
                <a:lnTo>
                  <a:pt x="407" y="1027"/>
                </a:lnTo>
                <a:lnTo>
                  <a:pt x="166" y="1025"/>
                </a:lnTo>
                <a:lnTo>
                  <a:pt x="16" y="1026"/>
                </a:lnTo>
                <a:lnTo>
                  <a:pt x="13" y="1026"/>
                </a:lnTo>
                <a:lnTo>
                  <a:pt x="12" y="1025"/>
                </a:lnTo>
                <a:lnTo>
                  <a:pt x="10" y="1023"/>
                </a:lnTo>
                <a:lnTo>
                  <a:pt x="6" y="1022"/>
                </a:lnTo>
                <a:lnTo>
                  <a:pt x="3" y="1022"/>
                </a:lnTo>
                <a:lnTo>
                  <a:pt x="1" y="1021"/>
                </a:lnTo>
                <a:lnTo>
                  <a:pt x="0" y="1018"/>
                </a:lnTo>
                <a:lnTo>
                  <a:pt x="0" y="1016"/>
                </a:lnTo>
                <a:lnTo>
                  <a:pt x="1" y="1014"/>
                </a:lnTo>
                <a:lnTo>
                  <a:pt x="3" y="1012"/>
                </a:lnTo>
                <a:lnTo>
                  <a:pt x="6" y="1012"/>
                </a:lnTo>
                <a:lnTo>
                  <a:pt x="67" y="1008"/>
                </a:lnTo>
                <a:lnTo>
                  <a:pt x="258" y="992"/>
                </a:lnTo>
                <a:lnTo>
                  <a:pt x="449" y="982"/>
                </a:lnTo>
                <a:lnTo>
                  <a:pt x="640" y="976"/>
                </a:lnTo>
                <a:lnTo>
                  <a:pt x="792" y="974"/>
                </a:lnTo>
                <a:lnTo>
                  <a:pt x="945" y="975"/>
                </a:lnTo>
                <a:lnTo>
                  <a:pt x="1068" y="978"/>
                </a:lnTo>
                <a:lnTo>
                  <a:pt x="1153" y="972"/>
                </a:lnTo>
                <a:lnTo>
                  <a:pt x="1240" y="970"/>
                </a:lnTo>
                <a:lnTo>
                  <a:pt x="1250" y="742"/>
                </a:lnTo>
                <a:lnTo>
                  <a:pt x="1246" y="504"/>
                </a:lnTo>
                <a:lnTo>
                  <a:pt x="1237" y="264"/>
                </a:lnTo>
                <a:lnTo>
                  <a:pt x="1224" y="25"/>
                </a:lnTo>
                <a:lnTo>
                  <a:pt x="1225" y="22"/>
                </a:lnTo>
                <a:lnTo>
                  <a:pt x="1227" y="21"/>
                </a:lnTo>
                <a:lnTo>
                  <a:pt x="1229" y="19"/>
                </a:lnTo>
                <a:lnTo>
                  <a:pt x="1232" y="19"/>
                </a:lnTo>
                <a:lnTo>
                  <a:pt x="1233" y="21"/>
                </a:lnTo>
                <a:lnTo>
                  <a:pt x="1236" y="22"/>
                </a:lnTo>
                <a:lnTo>
                  <a:pt x="1237" y="25"/>
                </a:lnTo>
                <a:lnTo>
                  <a:pt x="1242" y="76"/>
                </a:lnTo>
                <a:lnTo>
                  <a:pt x="1241" y="6"/>
                </a:lnTo>
                <a:lnTo>
                  <a:pt x="1242" y="4"/>
                </a:lnTo>
                <a:lnTo>
                  <a:pt x="1244" y="1"/>
                </a:lnTo>
                <a:lnTo>
                  <a:pt x="1245" y="0"/>
                </a:lnTo>
                <a:lnTo>
                  <a:pt x="1247" y="0"/>
                </a:lnTo>
                <a:close/>
              </a:path>
            </a:pathLst>
          </a:custGeom>
          <a:solidFill>
            <a:schemeClr val="accent3"/>
          </a:solid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23869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Chart Dark">
    <p:bg>
      <p:bgPr>
        <a:solidFill>
          <a:srgbClr val="0D0707"/>
        </a:solidFill>
        <a:effectLst/>
      </p:bgPr>
    </p:bg>
    <p:spTree>
      <p:nvGrpSpPr>
        <p:cNvPr id="1" name=""/>
        <p:cNvGrpSpPr/>
        <p:nvPr/>
      </p:nvGrpSpPr>
      <p:grpSpPr>
        <a:xfrm>
          <a:off x="0" y="0"/>
          <a:ext cx="0" cy="0"/>
          <a:chOff x="0" y="0"/>
          <a:chExt cx="0" cy="0"/>
        </a:xfrm>
      </p:grpSpPr>
      <p:pic>
        <p:nvPicPr>
          <p:cNvPr id="9" name="Picture 8"/>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flipV="1">
            <a:off x="10072914" y="2139696"/>
            <a:ext cx="2119086" cy="4718304"/>
          </a:xfrm>
          <a:prstGeom prst="rect">
            <a:avLst/>
          </a:prstGeom>
        </p:spPr>
      </p:pic>
      <p:sp>
        <p:nvSpPr>
          <p:cNvPr id="2" name="Title 1"/>
          <p:cNvSpPr>
            <a:spLocks noGrp="1"/>
          </p:cNvSpPr>
          <p:nvPr>
            <p:ph type="title"/>
          </p:nvPr>
        </p:nvSpPr>
        <p:spPr/>
        <p:txBody>
          <a:bodyPr>
            <a:normAutofit/>
          </a:bodyPr>
          <a:lstStyle>
            <a:lvl1pPr>
              <a:defRPr sz="48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838200" y="1825626"/>
            <a:ext cx="8747158" cy="3065250"/>
          </a:xfrm>
        </p:spPr>
        <p:txBody>
          <a:bodyPr>
            <a:normAutofit/>
          </a:bodyPr>
          <a:lstStyle>
            <a:lvl1pPr>
              <a:defRPr sz="36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8"/>
          <p:cNvSpPr>
            <a:spLocks noGrp="1"/>
          </p:cNvSpPr>
          <p:nvPr>
            <p:ph type="body" sz="quarter" idx="13"/>
          </p:nvPr>
        </p:nvSpPr>
        <p:spPr>
          <a:xfrm>
            <a:off x="838200" y="5131574"/>
            <a:ext cx="8204114" cy="1109570"/>
          </a:xfrm>
        </p:spPr>
        <p:txBody>
          <a:bodyPr>
            <a:noAutofit/>
          </a:bodyPr>
          <a:lstStyle>
            <a:lvl1pPr>
              <a:defRPr sz="2400">
                <a:solidFill>
                  <a:schemeClr val="bg1">
                    <a:lumMod val="85000"/>
                  </a:schemeClr>
                </a:solidFill>
              </a:defRPr>
            </a:lvl1pPr>
            <a:lvl2pPr>
              <a:defRPr sz="2000">
                <a:solidFill>
                  <a:schemeClr val="bg1">
                    <a:lumMod val="85000"/>
                  </a:schemeClr>
                </a:solidFill>
              </a:defRPr>
            </a:lvl2pPr>
            <a:lvl3pPr>
              <a:defRPr sz="1800">
                <a:solidFill>
                  <a:schemeClr val="bg1">
                    <a:lumMod val="85000"/>
                  </a:schemeClr>
                </a:solidFill>
              </a:defRPr>
            </a:lvl3pPr>
            <a:lvl4pPr>
              <a:defRPr sz="1600">
                <a:solidFill>
                  <a:schemeClr val="bg1">
                    <a:lumMod val="85000"/>
                  </a:schemeClr>
                </a:solidFill>
              </a:defRPr>
            </a:lvl4pPr>
            <a:lvl5pPr>
              <a:defRPr sz="1600">
                <a:solidFill>
                  <a:schemeClr val="bg1">
                    <a:lumMod val="8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33"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34" name="Slide Number Placeholder 5"/>
          <p:cNvSpPr>
            <a:spLocks noGrp="1"/>
          </p:cNvSpPr>
          <p:nvPr>
            <p:ph type="sldNum" sz="quarter" idx="12"/>
          </p:nvPr>
        </p:nvSpPr>
        <p:spPr>
          <a:xfrm>
            <a:off x="9220199" y="6414406"/>
            <a:ext cx="2743200" cy="365125"/>
          </a:xfrm>
        </p:spPr>
        <p:txBody>
          <a:bodyPr/>
          <a:lstStyle>
            <a:lvl1pPr>
              <a:defRPr>
                <a:solidFill>
                  <a:schemeClr val="bg1"/>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1182681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Chart Light Layout">
    <p:spTree>
      <p:nvGrpSpPr>
        <p:cNvPr id="1" name=""/>
        <p:cNvGrpSpPr/>
        <p:nvPr/>
      </p:nvGrpSpPr>
      <p:grpSpPr>
        <a:xfrm>
          <a:off x="0" y="0"/>
          <a:ext cx="0" cy="0"/>
          <a:chOff x="0" y="0"/>
          <a:chExt cx="0" cy="0"/>
        </a:xfrm>
      </p:grpSpPr>
      <p:pic>
        <p:nvPicPr>
          <p:cNvPr id="9" name="Picture 8"/>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flipV="1">
            <a:off x="10072914" y="2139696"/>
            <a:ext cx="2119086" cy="4718304"/>
          </a:xfrm>
          <a:prstGeom prst="rect">
            <a:avLst/>
          </a:prstGeom>
        </p:spPr>
      </p:pic>
      <p:sp>
        <p:nvSpPr>
          <p:cNvPr id="2" name="Title 1"/>
          <p:cNvSpPr>
            <a:spLocks noGrp="1"/>
          </p:cNvSpPr>
          <p:nvPr>
            <p:ph type="title"/>
          </p:nvPr>
        </p:nvSpPr>
        <p:spPr/>
        <p:txBody>
          <a:bodyPr>
            <a:normAutofit/>
          </a:bodyPr>
          <a:lstStyle>
            <a:lvl1pPr>
              <a:defRPr sz="4800" b="1">
                <a:solidFill>
                  <a:srgbClr val="231F20"/>
                </a:solidFill>
                <a:latin typeface="+mn-lt"/>
              </a:defRPr>
            </a:lvl1pPr>
          </a:lstStyle>
          <a:p>
            <a:r>
              <a:rPr lang="en-US"/>
              <a:t>Click to edit Master title style</a:t>
            </a:r>
          </a:p>
        </p:txBody>
      </p:sp>
      <p:sp>
        <p:nvSpPr>
          <p:cNvPr id="3" name="Content Placeholder 2"/>
          <p:cNvSpPr>
            <a:spLocks noGrp="1"/>
          </p:cNvSpPr>
          <p:nvPr>
            <p:ph idx="1"/>
          </p:nvPr>
        </p:nvSpPr>
        <p:spPr>
          <a:xfrm>
            <a:off x="838200" y="1825626"/>
            <a:ext cx="8747158" cy="3065250"/>
          </a:xfrm>
        </p:spPr>
        <p:txBody>
          <a:bodyPr>
            <a:normAutofit/>
          </a:bodyPr>
          <a:lstStyle>
            <a:lvl1pPr>
              <a:defRPr sz="3600">
                <a:solidFill>
                  <a:schemeClr val="tx1"/>
                </a:solidFill>
              </a:defRPr>
            </a:lvl1pPr>
            <a:lvl2pPr>
              <a:defRPr sz="3200">
                <a:solidFill>
                  <a:schemeClr val="tx1"/>
                </a:solidFill>
              </a:defRPr>
            </a:lvl2pPr>
            <a:lvl3pPr>
              <a:defRPr sz="28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8"/>
          <p:cNvSpPr>
            <a:spLocks noGrp="1"/>
          </p:cNvSpPr>
          <p:nvPr>
            <p:ph type="body" sz="quarter" idx="13"/>
          </p:nvPr>
        </p:nvSpPr>
        <p:spPr>
          <a:xfrm>
            <a:off x="838200" y="5131574"/>
            <a:ext cx="8204114" cy="1109570"/>
          </a:xfrm>
        </p:spPr>
        <p:txBody>
          <a:bodyPr>
            <a:noAutofit/>
          </a:bodyPr>
          <a:lstStyle>
            <a:lvl1pPr>
              <a:defRPr sz="2400">
                <a:solidFill>
                  <a:schemeClr val="bg1">
                    <a:lumMod val="50000"/>
                  </a:schemeClr>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44"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45" name="Slide Number Placeholder 5"/>
          <p:cNvSpPr>
            <a:spLocks noGrp="1"/>
          </p:cNvSpPr>
          <p:nvPr>
            <p:ph type="sldNum" sz="quarter" idx="12"/>
          </p:nvPr>
        </p:nvSpPr>
        <p:spPr>
          <a:xfrm>
            <a:off x="9220199" y="6414406"/>
            <a:ext cx="2743200" cy="365125"/>
          </a:xfrm>
        </p:spPr>
        <p:txBody>
          <a:bodyPr/>
          <a:lstStyle>
            <a:lvl1pPr>
              <a:defRPr>
                <a:solidFill>
                  <a:schemeClr val="bg1"/>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3179157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Agend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2914" y="0"/>
            <a:ext cx="2119086" cy="4714069"/>
          </a:xfrm>
          <a:prstGeom prst="rect">
            <a:avLst/>
          </a:prstGeom>
        </p:spPr>
      </p:pic>
      <p:sp>
        <p:nvSpPr>
          <p:cNvPr id="2" name="Title 1"/>
          <p:cNvSpPr>
            <a:spLocks noGrp="1"/>
          </p:cNvSpPr>
          <p:nvPr>
            <p:ph type="title"/>
          </p:nvPr>
        </p:nvSpPr>
        <p:spPr>
          <a:xfrm>
            <a:off x="838200" y="365125"/>
            <a:ext cx="8689352" cy="1325563"/>
          </a:xfrm>
        </p:spPr>
        <p:txBody>
          <a:bodyPr>
            <a:normAutofit/>
          </a:bodyPr>
          <a:lstStyle>
            <a:lvl1pPr>
              <a:defRPr sz="4800" b="1">
                <a:solidFill>
                  <a:schemeClr val="tx1"/>
                </a:solidFill>
                <a:latin typeface="+mn-lt"/>
              </a:defRPr>
            </a:lvl1pPr>
          </a:lstStyle>
          <a:p>
            <a:r>
              <a:rPr lang="en-US" dirty="0"/>
              <a:t>Click to edit Master title style</a:t>
            </a:r>
          </a:p>
        </p:txBody>
      </p:sp>
      <p:sp>
        <p:nvSpPr>
          <p:cNvPr id="23"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24"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25"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39161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Map">
    <p:spTree>
      <p:nvGrpSpPr>
        <p:cNvPr id="1" name=""/>
        <p:cNvGrpSpPr/>
        <p:nvPr/>
      </p:nvGrpSpPr>
      <p:grpSpPr>
        <a:xfrm>
          <a:off x="0" y="0"/>
          <a:ext cx="0" cy="0"/>
          <a:chOff x="0" y="0"/>
          <a:chExt cx="0" cy="0"/>
        </a:xfrm>
      </p:grpSpPr>
      <p:pic>
        <p:nvPicPr>
          <p:cNvPr id="9" name="Picture 8"/>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flipV="1">
            <a:off x="10072914" y="2139696"/>
            <a:ext cx="2119086" cy="4718304"/>
          </a:xfrm>
          <a:prstGeom prst="rect">
            <a:avLst/>
          </a:prstGeom>
        </p:spPr>
      </p:pic>
      <p:sp>
        <p:nvSpPr>
          <p:cNvPr id="2" name="Title 1"/>
          <p:cNvSpPr>
            <a:spLocks noGrp="1"/>
          </p:cNvSpPr>
          <p:nvPr>
            <p:ph type="title"/>
          </p:nvPr>
        </p:nvSpPr>
        <p:spPr/>
        <p:txBody>
          <a:bodyPr>
            <a:normAutofit/>
          </a:bodyPr>
          <a:lstStyle>
            <a:lvl1pPr>
              <a:defRPr sz="4800" b="1">
                <a:solidFill>
                  <a:srgbClr val="231F20"/>
                </a:solidFill>
                <a:latin typeface="+mn-lt"/>
              </a:defRPr>
            </a:lvl1pPr>
          </a:lstStyle>
          <a:p>
            <a:r>
              <a:rPr lang="en-US"/>
              <a:t>Click to edit Master title style</a:t>
            </a:r>
          </a:p>
        </p:txBody>
      </p:sp>
      <p:sp>
        <p:nvSpPr>
          <p:cNvPr id="19" name="Text Placeholder 18"/>
          <p:cNvSpPr>
            <a:spLocks noGrp="1"/>
          </p:cNvSpPr>
          <p:nvPr>
            <p:ph type="body" sz="quarter" idx="13"/>
          </p:nvPr>
        </p:nvSpPr>
        <p:spPr>
          <a:xfrm>
            <a:off x="838200" y="5131574"/>
            <a:ext cx="8204114" cy="1109570"/>
          </a:xfrm>
        </p:spPr>
        <p:txBody>
          <a:bodyPr>
            <a:noAutofit/>
          </a:bodyPr>
          <a:lstStyle>
            <a:lvl1pPr>
              <a:defRPr sz="2400">
                <a:solidFill>
                  <a:schemeClr val="bg1">
                    <a:lumMod val="50000"/>
                  </a:schemeClr>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35"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36" name="Slide Number Placeholder 5"/>
          <p:cNvSpPr>
            <a:spLocks noGrp="1"/>
          </p:cNvSpPr>
          <p:nvPr>
            <p:ph type="sldNum" sz="quarter" idx="12"/>
          </p:nvPr>
        </p:nvSpPr>
        <p:spPr>
          <a:xfrm>
            <a:off x="9220199" y="6414406"/>
            <a:ext cx="2743200" cy="365125"/>
          </a:xfrm>
        </p:spPr>
        <p:txBody>
          <a:bodyPr/>
          <a:lstStyle>
            <a:lvl1pPr>
              <a:defRPr>
                <a:solidFill>
                  <a:schemeClr val="bg1"/>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450656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Title">
    <p:spTree>
      <p:nvGrpSpPr>
        <p:cNvPr id="1" name=""/>
        <p:cNvGrpSpPr/>
        <p:nvPr/>
      </p:nvGrpSpPr>
      <p:grpSpPr>
        <a:xfrm>
          <a:off x="0" y="0"/>
          <a:ext cx="0" cy="0"/>
          <a:chOff x="0" y="0"/>
          <a:chExt cx="0" cy="0"/>
        </a:xfrm>
      </p:grpSpPr>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2914" y="0"/>
            <a:ext cx="2119086" cy="4714069"/>
          </a:xfrm>
          <a:prstGeom prst="rect">
            <a:avLst/>
          </a:prstGeom>
        </p:spPr>
      </p:pic>
      <p:sp>
        <p:nvSpPr>
          <p:cNvPr id="2" name="Title 1"/>
          <p:cNvSpPr>
            <a:spLocks noGrp="1"/>
          </p:cNvSpPr>
          <p:nvPr>
            <p:ph type="title"/>
          </p:nvPr>
        </p:nvSpPr>
        <p:spPr>
          <a:xfrm>
            <a:off x="838200" y="365125"/>
            <a:ext cx="8689352" cy="1325563"/>
          </a:xfrm>
        </p:spPr>
        <p:txBody>
          <a:bodyPr>
            <a:normAutofit/>
          </a:bodyPr>
          <a:lstStyle>
            <a:lvl1pPr>
              <a:defRPr sz="4800" b="1">
                <a:latin typeface="+mn-lt"/>
              </a:defRPr>
            </a:lvl1pPr>
          </a:lstStyle>
          <a:p>
            <a:r>
              <a:rPr lang="en-US"/>
              <a:t>Click to edit Master title style</a:t>
            </a:r>
          </a:p>
        </p:txBody>
      </p:sp>
      <p:sp>
        <p:nvSpPr>
          <p:cNvPr id="24" name="Freeform: Shape 23"/>
          <p:cNvSpPr/>
          <p:nvPr userDrawn="1"/>
        </p:nvSpPr>
        <p:spPr>
          <a:xfrm>
            <a:off x="-1801780" y="-906971"/>
            <a:ext cx="1625203" cy="3495604"/>
          </a:xfrm>
          <a:custGeom>
            <a:avLst/>
            <a:gdLst>
              <a:gd name="connsiteX0" fmla="*/ 1064985 w 1625203"/>
              <a:gd name="connsiteY0" fmla="*/ 0 h 3495604"/>
              <a:gd name="connsiteX1" fmla="*/ 1564257 w 1625203"/>
              <a:gd name="connsiteY1" fmla="*/ 392072 h 3495604"/>
              <a:gd name="connsiteX2" fmla="*/ 1105616 w 1625203"/>
              <a:gd name="connsiteY2" fmla="*/ 985655 h 3495604"/>
              <a:gd name="connsiteX3" fmla="*/ 1091674 w 1625203"/>
              <a:gd name="connsiteY3" fmla="*/ 647426 h 3495604"/>
              <a:gd name="connsiteX4" fmla="*/ 318896 w 1625203"/>
              <a:gd name="connsiteY4" fmla="*/ 2143063 h 3495604"/>
              <a:gd name="connsiteX5" fmla="*/ 1625203 w 1625203"/>
              <a:gd name="connsiteY5" fmla="*/ 3204984 h 3495604"/>
              <a:gd name="connsiteX6" fmla="*/ 1625203 w 1625203"/>
              <a:gd name="connsiteY6" fmla="*/ 3495604 h 3495604"/>
              <a:gd name="connsiteX7" fmla="*/ 23964 w 1625203"/>
              <a:gd name="connsiteY7" fmla="*/ 2147716 h 3495604"/>
              <a:gd name="connsiteX8" fmla="*/ 1079003 w 1625203"/>
              <a:gd name="connsiteY8" fmla="*/ 340049 h 349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203" h="3495604">
                <a:moveTo>
                  <a:pt x="1064985" y="0"/>
                </a:moveTo>
                <a:lnTo>
                  <a:pt x="1564257" y="392072"/>
                </a:lnTo>
                <a:lnTo>
                  <a:pt x="1105616" y="985655"/>
                </a:lnTo>
                <a:lnTo>
                  <a:pt x="1091674" y="647426"/>
                </a:lnTo>
                <a:cubicBezTo>
                  <a:pt x="512429" y="900093"/>
                  <a:pt x="189843" y="1524426"/>
                  <a:pt x="318896" y="2143063"/>
                </a:cubicBezTo>
                <a:cubicBezTo>
                  <a:pt x="447949" y="2761699"/>
                  <a:pt x="993249" y="3204984"/>
                  <a:pt x="1625203" y="3204984"/>
                </a:cubicBezTo>
                <a:lnTo>
                  <a:pt x="1625203" y="3495604"/>
                </a:lnTo>
                <a:cubicBezTo>
                  <a:pt x="834651" y="3495604"/>
                  <a:pt x="158797" y="2926685"/>
                  <a:pt x="23964" y="2147716"/>
                </a:cubicBezTo>
                <a:cubicBezTo>
                  <a:pt x="-110869" y="1368747"/>
                  <a:pt x="334443" y="605764"/>
                  <a:pt x="1079003" y="340049"/>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userDrawn="1"/>
        </p:nvGrpSpPr>
        <p:grpSpPr>
          <a:xfrm>
            <a:off x="1" y="-878646"/>
            <a:ext cx="12192000" cy="685198"/>
            <a:chOff x="0" y="-878646"/>
            <a:chExt cx="17546101" cy="685198"/>
          </a:xfrm>
        </p:grpSpPr>
        <p:sp>
          <p:nvSpPr>
            <p:cNvPr id="18" name="Rectangle 17"/>
            <p:cNvSpPr/>
            <p:nvPr userDrawn="1"/>
          </p:nvSpPr>
          <p:spPr>
            <a:xfrm>
              <a:off x="0" y="-878646"/>
              <a:ext cx="1807953" cy="685198"/>
            </a:xfrm>
            <a:prstGeom prst="rect">
              <a:avLst/>
            </a:prstGeom>
            <a:solidFill>
              <a:srgbClr val="0D07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13/7/7</a:t>
              </a:r>
            </a:p>
          </p:txBody>
        </p:sp>
        <p:sp>
          <p:nvSpPr>
            <p:cNvPr id="19" name="Rectangle 18"/>
            <p:cNvSpPr/>
            <p:nvPr userDrawn="1"/>
          </p:nvSpPr>
          <p:spPr>
            <a:xfrm>
              <a:off x="1967268" y="-878646"/>
              <a:ext cx="1807953" cy="685198"/>
            </a:xfrm>
            <a:prstGeom prst="rect">
              <a:avLst/>
            </a:prstGeom>
            <a:solidFill>
              <a:srgbClr val="360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54/0/161</a:t>
              </a:r>
            </a:p>
          </p:txBody>
        </p:sp>
        <p:sp>
          <p:nvSpPr>
            <p:cNvPr id="20" name="Rectangle 19"/>
            <p:cNvSpPr/>
            <p:nvPr userDrawn="1"/>
          </p:nvSpPr>
          <p:spPr>
            <a:xfrm>
              <a:off x="3934536" y="-878646"/>
              <a:ext cx="1807953" cy="685198"/>
            </a:xfrm>
            <a:prstGeom prst="rect">
              <a:avLst/>
            </a:prstGeom>
            <a:solidFill>
              <a:srgbClr val="FE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254/215/63</a:t>
              </a:r>
            </a:p>
          </p:txBody>
        </p:sp>
        <p:sp>
          <p:nvSpPr>
            <p:cNvPr id="21" name="Rectangle 20"/>
            <p:cNvSpPr/>
            <p:nvPr userDrawn="1"/>
          </p:nvSpPr>
          <p:spPr>
            <a:xfrm>
              <a:off x="5901804" y="-878646"/>
              <a:ext cx="1807953" cy="685198"/>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254/0/0</a:t>
              </a:r>
            </a:p>
          </p:txBody>
        </p:sp>
        <p:sp>
          <p:nvSpPr>
            <p:cNvPr id="22" name="Rectangle 21"/>
            <p:cNvSpPr/>
            <p:nvPr userDrawn="1"/>
          </p:nvSpPr>
          <p:spPr>
            <a:xfrm>
              <a:off x="7869072" y="-878646"/>
              <a:ext cx="1807953" cy="685198"/>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255/102/0</a:t>
              </a:r>
            </a:p>
          </p:txBody>
        </p:sp>
        <p:sp>
          <p:nvSpPr>
            <p:cNvPr id="23" name="Rectangle 22"/>
            <p:cNvSpPr/>
            <p:nvPr userDrawn="1"/>
          </p:nvSpPr>
          <p:spPr>
            <a:xfrm>
              <a:off x="9836340" y="-878646"/>
              <a:ext cx="1807953" cy="685198"/>
            </a:xfrm>
            <a:prstGeom prst="rect">
              <a:avLst/>
            </a:prstGeom>
            <a:solidFill>
              <a:srgbClr val="01D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1/209/251</a:t>
              </a:r>
            </a:p>
          </p:txBody>
        </p:sp>
        <p:sp>
          <p:nvSpPr>
            <p:cNvPr id="34" name="Rectangle 33"/>
            <p:cNvSpPr/>
            <p:nvPr userDrawn="1"/>
          </p:nvSpPr>
          <p:spPr>
            <a:xfrm>
              <a:off x="11803608" y="-878646"/>
              <a:ext cx="1807953" cy="685198"/>
            </a:xfrm>
            <a:prstGeom prst="rect">
              <a:avLst/>
            </a:prstGeom>
            <a:solidFill>
              <a:srgbClr val="01C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1/207/49</a:t>
              </a:r>
            </a:p>
          </p:txBody>
        </p:sp>
        <p:sp>
          <p:nvSpPr>
            <p:cNvPr id="35" name="Rectangle 34"/>
            <p:cNvSpPr/>
            <p:nvPr userDrawn="1"/>
          </p:nvSpPr>
          <p:spPr>
            <a:xfrm>
              <a:off x="13770876" y="-878646"/>
              <a:ext cx="1807953" cy="685198"/>
            </a:xfrm>
            <a:prstGeom prst="rect">
              <a:avLst/>
            </a:prstGeom>
            <a:solidFill>
              <a:srgbClr val="012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1/41/110</a:t>
              </a:r>
            </a:p>
          </p:txBody>
        </p:sp>
        <p:sp>
          <p:nvSpPr>
            <p:cNvPr id="36" name="Rectangle 35"/>
            <p:cNvSpPr/>
            <p:nvPr userDrawn="1"/>
          </p:nvSpPr>
          <p:spPr>
            <a:xfrm>
              <a:off x="15738148" y="-878646"/>
              <a:ext cx="1807953" cy="685198"/>
            </a:xfrm>
            <a:prstGeom prst="rect">
              <a:avLst/>
            </a:prstGeom>
            <a:solidFill>
              <a:srgbClr val="D5D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213/216/223</a:t>
              </a:r>
            </a:p>
          </p:txBody>
        </p:sp>
      </p:grpSp>
      <p:sp>
        <p:nvSpPr>
          <p:cNvPr id="37"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38"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39"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660076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Thank You">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196114" y="3379974"/>
            <a:ext cx="6676571" cy="2722110"/>
          </a:xfrm>
        </p:spPr>
        <p:txBody>
          <a:bodyPr bIns="0" anchor="b">
            <a:normAutofit/>
          </a:bodyPr>
          <a:lstStyle>
            <a:lvl1pPr algn="r">
              <a:defRPr sz="9600" b="1">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5196114" y="6102083"/>
            <a:ext cx="6676571" cy="656510"/>
          </a:xfrm>
        </p:spPr>
        <p:txBody>
          <a:bodyPr rIns="137160" anchor="ctr"/>
          <a:lstStyle>
            <a:lvl1pPr marL="0" indent="0" algn="r">
              <a:buNone/>
              <a:defRPr sz="24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4"/>
          <p:cNvSpPr>
            <a:spLocks noGrp="1"/>
          </p:cNvSpPr>
          <p:nvPr>
            <p:ph type="body" sz="quarter" idx="10"/>
          </p:nvPr>
        </p:nvSpPr>
        <p:spPr>
          <a:xfrm>
            <a:off x="1059543" y="156754"/>
            <a:ext cx="3425371" cy="1669175"/>
          </a:xfrm>
          <a:solidFill>
            <a:schemeClr val="bg1">
              <a:alpha val="70000"/>
            </a:schemeClr>
          </a:solidFill>
        </p:spPr>
        <p:txBody>
          <a:bodyPr wrap="square" lIns="182880" tIns="182880" rIns="182880" bIns="91440" anchor="t" anchorCtr="0">
            <a:sp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416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16999F3-C4AC-40F7-A9C9-29911130B27F}" type="datetime1">
              <a:rPr lang="zh-TW" altLang="en-US" smtClean="0"/>
              <a:pPr/>
              <a:t>2021/11/23</a:t>
            </a:fld>
            <a:endParaRPr lang="zh-TW" altLang="en-US" dirty="0"/>
          </a:p>
        </p:txBody>
      </p:sp>
      <p:sp>
        <p:nvSpPr>
          <p:cNvPr id="5" name="Footer Placeholder 4"/>
          <p:cNvSpPr>
            <a:spLocks noGrp="1"/>
          </p:cNvSpPr>
          <p:nvPr>
            <p:ph type="ftr" sz="quarter" idx="11"/>
          </p:nvPr>
        </p:nvSpPr>
        <p:spPr/>
        <p:txBody>
          <a:bodyPr/>
          <a:lstStyle/>
          <a:p>
            <a:endParaRPr lang="zh-TW" altLang="en-US" dirty="0"/>
          </a:p>
        </p:txBody>
      </p:sp>
      <p:sp>
        <p:nvSpPr>
          <p:cNvPr id="6" name="Slide Number Placeholder 5"/>
          <p:cNvSpPr>
            <a:spLocks noGrp="1"/>
          </p:cNvSpPr>
          <p:nvPr>
            <p:ph type="sldNum" sz="quarter" idx="12"/>
          </p:nvPr>
        </p:nvSpPr>
        <p:spPr/>
        <p:txBody>
          <a:bodyPr/>
          <a:lstStyle/>
          <a:p>
            <a:fld id="{CA8D9AD5-F248-4919-864A-CFD76CC027D6}" type="slidenum">
              <a:rPr lang="en-US" altLang="zh-TW" smtClean="0"/>
              <a:pPr/>
              <a:t>‹#›</a:t>
            </a:fld>
            <a:endParaRPr lang="zh-TW" altLang="en-US" dirty="0"/>
          </a:p>
        </p:txBody>
      </p:sp>
    </p:spTree>
    <p:extLst>
      <p:ext uri="{BB962C8B-B14F-4D97-AF65-F5344CB8AC3E}">
        <p14:creationId xmlns:p14="http://schemas.microsoft.com/office/powerpoint/2010/main" val="3665050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howee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207481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03-Transition #1">
    <p:bg>
      <p:bgPr>
        <a:solidFill>
          <a:srgbClr val="F7F5F6"/>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13867"/>
          <a:stretch/>
        </p:blipFill>
        <p:spPr>
          <a:xfrm>
            <a:off x="5380000" y="0"/>
            <a:ext cx="6811999" cy="3911601"/>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t="13867" r="99329"/>
          <a:stretch/>
        </p:blipFill>
        <p:spPr>
          <a:xfrm>
            <a:off x="0" y="0"/>
            <a:ext cx="5380001" cy="3911600"/>
          </a:xfrm>
          <a:prstGeom prst="rect">
            <a:avLst/>
          </a:prstGeom>
          <a:noFill/>
        </p:spPr>
      </p:pic>
      <p:pic>
        <p:nvPicPr>
          <p:cNvPr id="21" name="Picture 20"/>
          <p:cNvPicPr>
            <a:picLocks noChangeAspect="1"/>
          </p:cNvPicPr>
          <p:nvPr userDrawn="1"/>
        </p:nvPicPr>
        <p:blipFill rotWithShape="1">
          <a:blip r:embed="rId3">
            <a:extLst>
              <a:ext uri="{28A0092B-C50C-407E-A947-70E740481C1C}">
                <a14:useLocalDpi xmlns:a14="http://schemas.microsoft.com/office/drawing/2010/main" val="0"/>
              </a:ext>
            </a:extLst>
          </a:blip>
          <a:srcRect t="99333"/>
          <a:stretch/>
        </p:blipFill>
        <p:spPr>
          <a:xfrm>
            <a:off x="5380002" y="3911600"/>
            <a:ext cx="6811998" cy="2946400"/>
          </a:xfrm>
          <a:prstGeom prst="rect">
            <a:avLst/>
          </a:prstGeom>
        </p:spPr>
      </p:pic>
      <p:sp>
        <p:nvSpPr>
          <p:cNvPr id="2" name="Title 1"/>
          <p:cNvSpPr>
            <a:spLocks noGrp="1"/>
          </p:cNvSpPr>
          <p:nvPr>
            <p:ph type="title"/>
          </p:nvPr>
        </p:nvSpPr>
        <p:spPr>
          <a:xfrm>
            <a:off x="831850" y="1909569"/>
            <a:ext cx="7115892" cy="2852737"/>
          </a:xfrm>
        </p:spPr>
        <p:txBody>
          <a:bodyPr anchor="b"/>
          <a:lstStyle>
            <a:lvl1pPr>
              <a:defRPr sz="8000">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831850" y="4810275"/>
            <a:ext cx="7115892" cy="1500187"/>
          </a:xfrm>
        </p:spPr>
        <p:txBody>
          <a:bodyPr lIns="137160">
            <a:normAutofit/>
          </a:bodyPr>
          <a:lstStyle>
            <a:lvl1pPr marL="0" indent="0" algn="l">
              <a:buNone/>
              <a:defRPr sz="3600">
                <a:solidFill>
                  <a:srgbClr val="FF66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4"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15"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2878531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04-Transition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8784" y="0"/>
            <a:ext cx="10314432" cy="6858000"/>
          </a:xfrm>
          <a:prstGeom prst="rect">
            <a:avLst/>
          </a:prstGeom>
        </p:spPr>
      </p:pic>
      <p:sp>
        <p:nvSpPr>
          <p:cNvPr id="2" name="Title 1"/>
          <p:cNvSpPr>
            <a:spLocks noGrp="1"/>
          </p:cNvSpPr>
          <p:nvPr>
            <p:ph type="title"/>
          </p:nvPr>
        </p:nvSpPr>
        <p:spPr>
          <a:xfrm>
            <a:off x="635000" y="199145"/>
            <a:ext cx="10922000" cy="1605156"/>
          </a:xfrm>
        </p:spPr>
        <p:txBody>
          <a:bodyPr anchor="b"/>
          <a:lstStyle>
            <a:lvl1pPr algn="ctr">
              <a:defRPr sz="8000">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635000" y="2003445"/>
            <a:ext cx="10922000" cy="835006"/>
          </a:xfrm>
        </p:spPr>
        <p:txBody>
          <a:bodyPr>
            <a:normAutofit/>
          </a:bodyPr>
          <a:lstStyle>
            <a:lvl1pPr marL="0" indent="0" algn="ctr">
              <a:buNone/>
              <a:defRPr sz="3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2" name="Footer Placeholder 4"/>
          <p:cNvSpPr>
            <a:spLocks noGrp="1"/>
          </p:cNvSpPr>
          <p:nvPr>
            <p:ph type="ftr" sz="quarter" idx="11"/>
          </p:nvPr>
        </p:nvSpPr>
        <p:spPr>
          <a:xfrm>
            <a:off x="4038600" y="6414406"/>
            <a:ext cx="4114800" cy="365125"/>
          </a:xfrm>
        </p:spPr>
        <p:txBody>
          <a:bodyPr/>
          <a:lstStyle>
            <a:lvl1pPr>
              <a:defRPr>
                <a:solidFill>
                  <a:schemeClr val="bg1"/>
                </a:solidFill>
              </a:defRPr>
            </a:lvl1pPr>
          </a:lstStyle>
          <a:p>
            <a:r>
              <a:rPr lang="en-US"/>
              <a:t>Your Footer Here</a:t>
            </a:r>
          </a:p>
        </p:txBody>
      </p:sp>
      <p:sp>
        <p:nvSpPr>
          <p:cNvPr id="13"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806699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05-Transition #3">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7424" y="0"/>
            <a:ext cx="9217153" cy="2322576"/>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82315" y="4105656"/>
            <a:ext cx="9227370" cy="2752344"/>
          </a:xfrm>
          <a:prstGeom prst="rect">
            <a:avLst/>
          </a:prstGeom>
        </p:spPr>
      </p:pic>
      <p:sp>
        <p:nvSpPr>
          <p:cNvPr id="2" name="Title 1"/>
          <p:cNvSpPr>
            <a:spLocks noGrp="1"/>
          </p:cNvSpPr>
          <p:nvPr>
            <p:ph type="title"/>
          </p:nvPr>
        </p:nvSpPr>
        <p:spPr>
          <a:xfrm>
            <a:off x="635000" y="1896167"/>
            <a:ext cx="10922000" cy="1605156"/>
          </a:xfrm>
        </p:spPr>
        <p:txBody>
          <a:bodyPr anchor="b"/>
          <a:lstStyle>
            <a:lvl1pPr algn="ctr">
              <a:defRPr sz="8000">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635000" y="3700467"/>
            <a:ext cx="10922000" cy="835006"/>
          </a:xfrm>
        </p:spPr>
        <p:txBody>
          <a:bodyPr>
            <a:normAutofit/>
          </a:bodyPr>
          <a:lstStyle>
            <a:lvl1pPr marL="0" indent="0" algn="ctr">
              <a:buNone/>
              <a:defRPr sz="3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4" name="Footer Placeholder 4"/>
          <p:cNvSpPr>
            <a:spLocks noGrp="1"/>
          </p:cNvSpPr>
          <p:nvPr>
            <p:ph type="ftr" sz="quarter" idx="11"/>
          </p:nvPr>
        </p:nvSpPr>
        <p:spPr>
          <a:xfrm>
            <a:off x="4038600" y="6414406"/>
            <a:ext cx="4114800" cy="365125"/>
          </a:xfrm>
        </p:spPr>
        <p:txBody>
          <a:bodyPr/>
          <a:lstStyle>
            <a:lvl1pPr>
              <a:defRPr>
                <a:solidFill>
                  <a:schemeClr val="bg1"/>
                </a:solidFill>
              </a:defRPr>
            </a:lvl1pPr>
          </a:lstStyle>
          <a:p>
            <a:r>
              <a:rPr lang="en-US"/>
              <a:t>Your Footer Here</a:t>
            </a:r>
          </a:p>
        </p:txBody>
      </p:sp>
      <p:sp>
        <p:nvSpPr>
          <p:cNvPr id="15"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2996467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06-Transition #4">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3235" y="0"/>
            <a:ext cx="9225530" cy="3355848"/>
          </a:xfrm>
          <a:prstGeom prst="rect">
            <a:avLst/>
          </a:prstGeom>
        </p:spPr>
      </p:pic>
      <p:sp>
        <p:nvSpPr>
          <p:cNvPr id="2" name="Title 1"/>
          <p:cNvSpPr>
            <a:spLocks noGrp="1"/>
          </p:cNvSpPr>
          <p:nvPr>
            <p:ph type="title"/>
          </p:nvPr>
        </p:nvSpPr>
        <p:spPr>
          <a:xfrm>
            <a:off x="635000" y="3565310"/>
            <a:ext cx="10922000" cy="1605156"/>
          </a:xfrm>
        </p:spPr>
        <p:txBody>
          <a:bodyPr anchor="b"/>
          <a:lstStyle>
            <a:lvl1pPr algn="ctr">
              <a:defRPr sz="8000">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635000" y="5369610"/>
            <a:ext cx="10922000" cy="835006"/>
          </a:xfrm>
        </p:spPr>
        <p:txBody>
          <a:bodyPr>
            <a:normAutofit/>
          </a:bodyPr>
          <a:lstStyle>
            <a:lvl1pPr marL="0" indent="0" algn="ctr">
              <a:buNone/>
              <a:defRPr sz="36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7"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21"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110047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07-Transition #5">
    <p:bg>
      <p:bgPr>
        <a:solidFill>
          <a:srgbClr val="FFFFFF"/>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2315" y="4105656"/>
            <a:ext cx="9227370" cy="2752344"/>
          </a:xfrm>
          <a:prstGeom prst="rect">
            <a:avLst/>
          </a:prstGeom>
        </p:spPr>
      </p:pic>
      <p:sp>
        <p:nvSpPr>
          <p:cNvPr id="2" name="Title 1"/>
          <p:cNvSpPr>
            <a:spLocks noGrp="1"/>
          </p:cNvSpPr>
          <p:nvPr>
            <p:ph type="title"/>
          </p:nvPr>
        </p:nvSpPr>
        <p:spPr>
          <a:xfrm>
            <a:off x="635000" y="1391579"/>
            <a:ext cx="10922000" cy="1605156"/>
          </a:xfrm>
        </p:spPr>
        <p:txBody>
          <a:bodyPr anchor="b"/>
          <a:lstStyle>
            <a:lvl1pPr algn="ctr">
              <a:defRPr sz="8000">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635000" y="3195879"/>
            <a:ext cx="10922000" cy="835006"/>
          </a:xfrm>
        </p:spPr>
        <p:txBody>
          <a:bodyPr>
            <a:normAutofit/>
          </a:bodyPr>
          <a:lstStyle>
            <a:lvl1pPr marL="0" indent="0" algn="ctr">
              <a:buNone/>
              <a:defRPr sz="3600">
                <a:solidFill>
                  <a:srgbClr val="FF66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4" name="Footer Placeholder 4"/>
          <p:cNvSpPr>
            <a:spLocks noGrp="1"/>
          </p:cNvSpPr>
          <p:nvPr>
            <p:ph type="ftr" sz="quarter" idx="11"/>
          </p:nvPr>
        </p:nvSpPr>
        <p:spPr>
          <a:xfrm>
            <a:off x="4038600" y="6414406"/>
            <a:ext cx="4114800" cy="365125"/>
          </a:xfrm>
        </p:spPr>
        <p:txBody>
          <a:bodyPr/>
          <a:lstStyle>
            <a:lvl1pPr>
              <a:defRPr>
                <a:solidFill>
                  <a:schemeClr val="bg1"/>
                </a:solidFill>
              </a:defRPr>
            </a:lvl1pPr>
          </a:lstStyle>
          <a:p>
            <a:r>
              <a:rPr lang="en-US"/>
              <a:t>Your Footer Here</a:t>
            </a:r>
          </a:p>
        </p:txBody>
      </p:sp>
      <p:sp>
        <p:nvSpPr>
          <p:cNvPr id="15"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1661348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08-Transition #6">
    <p:bg>
      <p:bgPr>
        <a:solidFill>
          <a:srgbClr val="0A0404"/>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5300" y="1600200"/>
            <a:ext cx="7886700" cy="5257800"/>
          </a:xfrm>
          <a:prstGeom prst="rect">
            <a:avLst/>
          </a:prstGeom>
        </p:spPr>
      </p:pic>
      <p:sp>
        <p:nvSpPr>
          <p:cNvPr id="2" name="Title 1"/>
          <p:cNvSpPr>
            <a:spLocks noGrp="1"/>
          </p:cNvSpPr>
          <p:nvPr>
            <p:ph type="title"/>
          </p:nvPr>
        </p:nvSpPr>
        <p:spPr>
          <a:xfrm>
            <a:off x="831850" y="1243357"/>
            <a:ext cx="5283200" cy="1521730"/>
          </a:xfrm>
        </p:spPr>
        <p:txBody>
          <a:bodyPr anchor="b"/>
          <a:lstStyle>
            <a:lvl1pPr>
              <a:defRPr sz="8000">
                <a:solidFill>
                  <a:schemeClr val="bg1"/>
                </a:solidFill>
                <a:latin typeface="+mn-lt"/>
              </a:defRPr>
            </a:lvl1pPr>
          </a:lstStyle>
          <a:p>
            <a:r>
              <a:rPr lang="en-US"/>
              <a:t>Click to edit Master title style</a:t>
            </a:r>
          </a:p>
        </p:txBody>
      </p:sp>
      <p:sp>
        <p:nvSpPr>
          <p:cNvPr id="3" name="Text Placeholder 2"/>
          <p:cNvSpPr>
            <a:spLocks noGrp="1"/>
          </p:cNvSpPr>
          <p:nvPr>
            <p:ph type="body" idx="1"/>
          </p:nvPr>
        </p:nvSpPr>
        <p:spPr>
          <a:xfrm>
            <a:off x="831850" y="2765087"/>
            <a:ext cx="5283200" cy="1500187"/>
          </a:xfrm>
        </p:spPr>
        <p:txBody>
          <a:bodyPr lIns="137160">
            <a:normAutofit/>
          </a:bodyPr>
          <a:lstStyle>
            <a:lvl1pPr marL="0" indent="0" algn="l">
              <a:buNone/>
              <a:defRPr sz="36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9" name="Footer Placeholder 4"/>
          <p:cNvSpPr>
            <a:spLocks noGrp="1"/>
          </p:cNvSpPr>
          <p:nvPr>
            <p:ph type="ftr" sz="quarter" idx="11"/>
          </p:nvPr>
        </p:nvSpPr>
        <p:spPr>
          <a:xfrm>
            <a:off x="4038600" y="6414406"/>
            <a:ext cx="4114800" cy="365125"/>
          </a:xfrm>
        </p:spPr>
        <p:txBody>
          <a:bodyPr/>
          <a:lstStyle>
            <a:lvl1pPr>
              <a:defRPr>
                <a:solidFill>
                  <a:schemeClr val="bg1"/>
                </a:solidFill>
              </a:defRPr>
            </a:lvl1pPr>
          </a:lstStyle>
          <a:p>
            <a:r>
              <a:rPr lang="en-US"/>
              <a:t>Your Footer Here</a:t>
            </a:r>
          </a:p>
        </p:txBody>
      </p:sp>
      <p:sp>
        <p:nvSpPr>
          <p:cNvPr id="10" name="Slide Number Placeholder 5"/>
          <p:cNvSpPr>
            <a:spLocks noGrp="1"/>
          </p:cNvSpPr>
          <p:nvPr>
            <p:ph type="sldNum" sz="quarter" idx="12"/>
          </p:nvPr>
        </p:nvSpPr>
        <p:spPr>
          <a:xfrm>
            <a:off x="9220199" y="6414406"/>
            <a:ext cx="2743200" cy="365125"/>
          </a:xfrm>
        </p:spPr>
        <p:txBody>
          <a:bodyPr/>
          <a:lstStyle>
            <a:lvl1pPr>
              <a:defRPr>
                <a:solidFill>
                  <a:schemeClr val="bg1"/>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4140703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09-Coffee Break">
    <p:spTree>
      <p:nvGrpSpPr>
        <p:cNvPr id="1" name=""/>
        <p:cNvGrpSpPr/>
        <p:nvPr/>
      </p:nvGrpSpPr>
      <p:grpSpPr>
        <a:xfrm>
          <a:off x="0" y="0"/>
          <a:ext cx="0" cy="0"/>
          <a:chOff x="0" y="0"/>
          <a:chExt cx="0" cy="0"/>
        </a:xfrm>
      </p:grpSpPr>
      <p:sp>
        <p:nvSpPr>
          <p:cNvPr id="2" name="Title 1"/>
          <p:cNvSpPr>
            <a:spLocks noGrp="1"/>
          </p:cNvSpPr>
          <p:nvPr>
            <p:ph type="title"/>
          </p:nvPr>
        </p:nvSpPr>
        <p:spPr>
          <a:xfrm>
            <a:off x="899886" y="2873215"/>
            <a:ext cx="5698230" cy="1521730"/>
          </a:xfrm>
        </p:spPr>
        <p:txBody>
          <a:bodyPr anchor="b"/>
          <a:lstStyle>
            <a:lvl1pPr>
              <a:defRPr sz="8000">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899886" y="4676613"/>
            <a:ext cx="5698230" cy="1500187"/>
          </a:xfrm>
        </p:spPr>
        <p:txBody>
          <a:bodyPr lIns="137160">
            <a:normAutofit/>
          </a:bodyPr>
          <a:lstStyle>
            <a:lvl1pPr marL="0" indent="0" algn="l">
              <a:buNone/>
              <a:defRPr sz="3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0"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11"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grpSp>
        <p:nvGrpSpPr>
          <p:cNvPr id="8" name="Group 7"/>
          <p:cNvGrpSpPr/>
          <p:nvPr userDrawn="1"/>
        </p:nvGrpSpPr>
        <p:grpSpPr>
          <a:xfrm>
            <a:off x="7122660" y="581584"/>
            <a:ext cx="3174999" cy="2760276"/>
            <a:chOff x="6021388" y="1082675"/>
            <a:chExt cx="741363" cy="644525"/>
          </a:xfrm>
          <a:solidFill>
            <a:schemeClr val="tx1"/>
          </a:solidFill>
        </p:grpSpPr>
        <p:sp>
          <p:nvSpPr>
            <p:cNvPr id="12" name="Freeform 17"/>
            <p:cNvSpPr>
              <a:spLocks noEditPoints="1"/>
            </p:cNvSpPr>
            <p:nvPr/>
          </p:nvSpPr>
          <p:spPr bwMode="auto">
            <a:xfrm>
              <a:off x="6021388" y="1082675"/>
              <a:ext cx="741363" cy="644525"/>
            </a:xfrm>
            <a:custGeom>
              <a:avLst/>
              <a:gdLst>
                <a:gd name="T0" fmla="*/ 237 w 467"/>
                <a:gd name="T1" fmla="*/ 394 h 406"/>
                <a:gd name="T2" fmla="*/ 190 w 467"/>
                <a:gd name="T3" fmla="*/ 377 h 406"/>
                <a:gd name="T4" fmla="*/ 394 w 467"/>
                <a:gd name="T5" fmla="*/ 145 h 406"/>
                <a:gd name="T6" fmla="*/ 411 w 467"/>
                <a:gd name="T7" fmla="*/ 134 h 406"/>
                <a:gd name="T8" fmla="*/ 378 w 467"/>
                <a:gd name="T9" fmla="*/ 127 h 406"/>
                <a:gd name="T10" fmla="*/ 16 w 467"/>
                <a:gd name="T11" fmla="*/ 211 h 406"/>
                <a:gd name="T12" fmla="*/ 111 w 467"/>
                <a:gd name="T13" fmla="*/ 357 h 406"/>
                <a:gd name="T14" fmla="*/ 304 w 467"/>
                <a:gd name="T15" fmla="*/ 347 h 406"/>
                <a:gd name="T16" fmla="*/ 351 w 467"/>
                <a:gd name="T17" fmla="*/ 164 h 406"/>
                <a:gd name="T18" fmla="*/ 112 w 467"/>
                <a:gd name="T19" fmla="*/ 96 h 406"/>
                <a:gd name="T20" fmla="*/ 399 w 467"/>
                <a:gd name="T21" fmla="*/ 118 h 406"/>
                <a:gd name="T22" fmla="*/ 381 w 467"/>
                <a:gd name="T23" fmla="*/ 93 h 406"/>
                <a:gd name="T24" fmla="*/ 255 w 467"/>
                <a:gd name="T25" fmla="*/ 90 h 406"/>
                <a:gd name="T26" fmla="*/ 123 w 467"/>
                <a:gd name="T27" fmla="*/ 89 h 406"/>
                <a:gd name="T28" fmla="*/ 179 w 467"/>
                <a:gd name="T29" fmla="*/ 80 h 406"/>
                <a:gd name="T30" fmla="*/ 224 w 467"/>
                <a:gd name="T31" fmla="*/ 93 h 406"/>
                <a:gd name="T32" fmla="*/ 356 w 467"/>
                <a:gd name="T33" fmla="*/ 81 h 406"/>
                <a:gd name="T34" fmla="*/ 361 w 467"/>
                <a:gd name="T35" fmla="*/ 106 h 406"/>
                <a:gd name="T36" fmla="*/ 359 w 467"/>
                <a:gd name="T37" fmla="*/ 85 h 406"/>
                <a:gd name="T38" fmla="*/ 145 w 467"/>
                <a:gd name="T39" fmla="*/ 92 h 406"/>
                <a:gd name="T40" fmla="*/ 161 w 467"/>
                <a:gd name="T41" fmla="*/ 92 h 406"/>
                <a:gd name="T42" fmla="*/ 127 w 467"/>
                <a:gd name="T43" fmla="*/ 90 h 406"/>
                <a:gd name="T44" fmla="*/ 133 w 467"/>
                <a:gd name="T45" fmla="*/ 90 h 406"/>
                <a:gd name="T46" fmla="*/ 383 w 467"/>
                <a:gd name="T47" fmla="*/ 75 h 406"/>
                <a:gd name="T48" fmla="*/ 302 w 467"/>
                <a:gd name="T49" fmla="*/ 77 h 406"/>
                <a:gd name="T50" fmla="*/ 321 w 467"/>
                <a:gd name="T51" fmla="*/ 79 h 406"/>
                <a:gd name="T52" fmla="*/ 294 w 467"/>
                <a:gd name="T53" fmla="*/ 76 h 406"/>
                <a:gd name="T54" fmla="*/ 266 w 467"/>
                <a:gd name="T55" fmla="*/ 63 h 406"/>
                <a:gd name="T56" fmla="*/ 284 w 467"/>
                <a:gd name="T57" fmla="*/ 60 h 406"/>
                <a:gd name="T58" fmla="*/ 225 w 467"/>
                <a:gd name="T59" fmla="*/ 60 h 406"/>
                <a:gd name="T60" fmla="*/ 239 w 467"/>
                <a:gd name="T61" fmla="*/ 65 h 406"/>
                <a:gd name="T62" fmla="*/ 200 w 467"/>
                <a:gd name="T63" fmla="*/ 62 h 406"/>
                <a:gd name="T64" fmla="*/ 215 w 467"/>
                <a:gd name="T65" fmla="*/ 62 h 406"/>
                <a:gd name="T66" fmla="*/ 186 w 467"/>
                <a:gd name="T67" fmla="*/ 58 h 406"/>
                <a:gd name="T68" fmla="*/ 143 w 467"/>
                <a:gd name="T69" fmla="*/ 55 h 406"/>
                <a:gd name="T70" fmla="*/ 135 w 467"/>
                <a:gd name="T71" fmla="*/ 58 h 406"/>
                <a:gd name="T72" fmla="*/ 318 w 467"/>
                <a:gd name="T73" fmla="*/ 64 h 406"/>
                <a:gd name="T74" fmla="*/ 328 w 467"/>
                <a:gd name="T75" fmla="*/ 55 h 406"/>
                <a:gd name="T76" fmla="*/ 339 w 467"/>
                <a:gd name="T77" fmla="*/ 51 h 406"/>
                <a:gd name="T78" fmla="*/ 351 w 467"/>
                <a:gd name="T79" fmla="*/ 41 h 406"/>
                <a:gd name="T80" fmla="*/ 356 w 467"/>
                <a:gd name="T81" fmla="*/ 39 h 406"/>
                <a:gd name="T82" fmla="*/ 361 w 467"/>
                <a:gd name="T83" fmla="*/ 39 h 406"/>
                <a:gd name="T84" fmla="*/ 98 w 467"/>
                <a:gd name="T85" fmla="*/ 26 h 406"/>
                <a:gd name="T86" fmla="*/ 293 w 467"/>
                <a:gd name="T87" fmla="*/ 12 h 406"/>
                <a:gd name="T88" fmla="*/ 292 w 467"/>
                <a:gd name="T89" fmla="*/ 55 h 406"/>
                <a:gd name="T90" fmla="*/ 343 w 467"/>
                <a:gd name="T91" fmla="*/ 35 h 406"/>
                <a:gd name="T92" fmla="*/ 417 w 467"/>
                <a:gd name="T93" fmla="*/ 123 h 406"/>
                <a:gd name="T94" fmla="*/ 462 w 467"/>
                <a:gd name="T95" fmla="*/ 196 h 406"/>
                <a:gd name="T96" fmla="*/ 338 w 467"/>
                <a:gd name="T97" fmla="*/ 81 h 406"/>
                <a:gd name="T98" fmla="*/ 382 w 467"/>
                <a:gd name="T99" fmla="*/ 259 h 406"/>
                <a:gd name="T100" fmla="*/ 289 w 467"/>
                <a:gd name="T101" fmla="*/ 377 h 406"/>
                <a:gd name="T102" fmla="*/ 233 w 467"/>
                <a:gd name="T103" fmla="*/ 406 h 406"/>
                <a:gd name="T104" fmla="*/ 89 w 467"/>
                <a:gd name="T105" fmla="*/ 389 h 406"/>
                <a:gd name="T106" fmla="*/ 21 w 467"/>
                <a:gd name="T107" fmla="*/ 314 h 406"/>
                <a:gd name="T108" fmla="*/ 60 w 467"/>
                <a:gd name="T109" fmla="*/ 115 h 406"/>
                <a:gd name="T110" fmla="*/ 114 w 467"/>
                <a:gd name="T111" fmla="*/ 54 h 406"/>
                <a:gd name="T112" fmla="*/ 81 w 467"/>
                <a:gd name="T113" fmla="*/ 25 h 406"/>
                <a:gd name="T114" fmla="*/ 139 w 467"/>
                <a:gd name="T115" fmla="*/ 1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7" h="406">
                  <a:moveTo>
                    <a:pt x="110" y="368"/>
                  </a:moveTo>
                  <a:lnTo>
                    <a:pt x="102" y="384"/>
                  </a:lnTo>
                  <a:lnTo>
                    <a:pt x="123" y="391"/>
                  </a:lnTo>
                  <a:lnTo>
                    <a:pt x="146" y="394"/>
                  </a:lnTo>
                  <a:lnTo>
                    <a:pt x="170" y="394"/>
                  </a:lnTo>
                  <a:lnTo>
                    <a:pt x="194" y="394"/>
                  </a:lnTo>
                  <a:lnTo>
                    <a:pt x="215" y="395"/>
                  </a:lnTo>
                  <a:lnTo>
                    <a:pt x="237" y="394"/>
                  </a:lnTo>
                  <a:lnTo>
                    <a:pt x="259" y="391"/>
                  </a:lnTo>
                  <a:lnTo>
                    <a:pt x="279" y="384"/>
                  </a:lnTo>
                  <a:lnTo>
                    <a:pt x="275" y="378"/>
                  </a:lnTo>
                  <a:lnTo>
                    <a:pt x="270" y="373"/>
                  </a:lnTo>
                  <a:lnTo>
                    <a:pt x="268" y="372"/>
                  </a:lnTo>
                  <a:lnTo>
                    <a:pt x="267" y="371"/>
                  </a:lnTo>
                  <a:lnTo>
                    <a:pt x="229" y="377"/>
                  </a:lnTo>
                  <a:lnTo>
                    <a:pt x="190" y="377"/>
                  </a:lnTo>
                  <a:lnTo>
                    <a:pt x="152" y="374"/>
                  </a:lnTo>
                  <a:lnTo>
                    <a:pt x="110" y="368"/>
                  </a:lnTo>
                  <a:close/>
                  <a:moveTo>
                    <a:pt x="378" y="135"/>
                  </a:moveTo>
                  <a:lnTo>
                    <a:pt x="386" y="147"/>
                  </a:lnTo>
                  <a:lnTo>
                    <a:pt x="387" y="144"/>
                  </a:lnTo>
                  <a:lnTo>
                    <a:pt x="390" y="144"/>
                  </a:lnTo>
                  <a:lnTo>
                    <a:pt x="393" y="144"/>
                  </a:lnTo>
                  <a:lnTo>
                    <a:pt x="394" y="145"/>
                  </a:lnTo>
                  <a:lnTo>
                    <a:pt x="378" y="135"/>
                  </a:lnTo>
                  <a:lnTo>
                    <a:pt x="378" y="135"/>
                  </a:lnTo>
                  <a:close/>
                  <a:moveTo>
                    <a:pt x="400" y="134"/>
                  </a:moveTo>
                  <a:lnTo>
                    <a:pt x="415" y="144"/>
                  </a:lnTo>
                  <a:lnTo>
                    <a:pt x="416" y="147"/>
                  </a:lnTo>
                  <a:lnTo>
                    <a:pt x="417" y="148"/>
                  </a:lnTo>
                  <a:lnTo>
                    <a:pt x="421" y="151"/>
                  </a:lnTo>
                  <a:lnTo>
                    <a:pt x="411" y="134"/>
                  </a:lnTo>
                  <a:lnTo>
                    <a:pt x="410" y="135"/>
                  </a:lnTo>
                  <a:lnTo>
                    <a:pt x="408" y="136"/>
                  </a:lnTo>
                  <a:lnTo>
                    <a:pt x="406" y="136"/>
                  </a:lnTo>
                  <a:lnTo>
                    <a:pt x="400" y="134"/>
                  </a:lnTo>
                  <a:close/>
                  <a:moveTo>
                    <a:pt x="366" y="117"/>
                  </a:moveTo>
                  <a:lnTo>
                    <a:pt x="376" y="132"/>
                  </a:lnTo>
                  <a:lnTo>
                    <a:pt x="376" y="130"/>
                  </a:lnTo>
                  <a:lnTo>
                    <a:pt x="378" y="127"/>
                  </a:lnTo>
                  <a:lnTo>
                    <a:pt x="366" y="117"/>
                  </a:lnTo>
                  <a:lnTo>
                    <a:pt x="366" y="117"/>
                  </a:lnTo>
                  <a:close/>
                  <a:moveTo>
                    <a:pt x="112" y="96"/>
                  </a:moveTo>
                  <a:lnTo>
                    <a:pt x="85" y="110"/>
                  </a:lnTo>
                  <a:lnTo>
                    <a:pt x="61" y="130"/>
                  </a:lnTo>
                  <a:lnTo>
                    <a:pt x="40" y="153"/>
                  </a:lnTo>
                  <a:lnTo>
                    <a:pt x="26" y="181"/>
                  </a:lnTo>
                  <a:lnTo>
                    <a:pt x="16" y="211"/>
                  </a:lnTo>
                  <a:lnTo>
                    <a:pt x="12" y="241"/>
                  </a:lnTo>
                  <a:lnTo>
                    <a:pt x="14" y="267"/>
                  </a:lnTo>
                  <a:lnTo>
                    <a:pt x="21" y="291"/>
                  </a:lnTo>
                  <a:lnTo>
                    <a:pt x="33" y="310"/>
                  </a:lnTo>
                  <a:lnTo>
                    <a:pt x="48" y="326"/>
                  </a:lnTo>
                  <a:lnTo>
                    <a:pt x="67" y="339"/>
                  </a:lnTo>
                  <a:lnTo>
                    <a:pt x="88" y="350"/>
                  </a:lnTo>
                  <a:lnTo>
                    <a:pt x="111" y="357"/>
                  </a:lnTo>
                  <a:lnTo>
                    <a:pt x="136" y="361"/>
                  </a:lnTo>
                  <a:lnTo>
                    <a:pt x="161" y="364"/>
                  </a:lnTo>
                  <a:lnTo>
                    <a:pt x="183" y="365"/>
                  </a:lnTo>
                  <a:lnTo>
                    <a:pt x="208" y="365"/>
                  </a:lnTo>
                  <a:lnTo>
                    <a:pt x="232" y="364"/>
                  </a:lnTo>
                  <a:lnTo>
                    <a:pt x="256" y="360"/>
                  </a:lnTo>
                  <a:lnTo>
                    <a:pt x="280" y="355"/>
                  </a:lnTo>
                  <a:lnTo>
                    <a:pt x="304" y="347"/>
                  </a:lnTo>
                  <a:lnTo>
                    <a:pt x="323" y="336"/>
                  </a:lnTo>
                  <a:lnTo>
                    <a:pt x="340" y="322"/>
                  </a:lnTo>
                  <a:lnTo>
                    <a:pt x="355" y="302"/>
                  </a:lnTo>
                  <a:lnTo>
                    <a:pt x="364" y="280"/>
                  </a:lnTo>
                  <a:lnTo>
                    <a:pt x="370" y="249"/>
                  </a:lnTo>
                  <a:lnTo>
                    <a:pt x="369" y="220"/>
                  </a:lnTo>
                  <a:lnTo>
                    <a:pt x="362" y="191"/>
                  </a:lnTo>
                  <a:lnTo>
                    <a:pt x="351" y="164"/>
                  </a:lnTo>
                  <a:lnTo>
                    <a:pt x="334" y="139"/>
                  </a:lnTo>
                  <a:lnTo>
                    <a:pt x="313" y="118"/>
                  </a:lnTo>
                  <a:lnTo>
                    <a:pt x="288" y="101"/>
                  </a:lnTo>
                  <a:lnTo>
                    <a:pt x="287" y="101"/>
                  </a:lnTo>
                  <a:lnTo>
                    <a:pt x="243" y="106"/>
                  </a:lnTo>
                  <a:lnTo>
                    <a:pt x="199" y="107"/>
                  </a:lnTo>
                  <a:lnTo>
                    <a:pt x="154" y="103"/>
                  </a:lnTo>
                  <a:lnTo>
                    <a:pt x="112" y="96"/>
                  </a:lnTo>
                  <a:lnTo>
                    <a:pt x="112" y="96"/>
                  </a:lnTo>
                  <a:close/>
                  <a:moveTo>
                    <a:pt x="381" y="93"/>
                  </a:moveTo>
                  <a:lnTo>
                    <a:pt x="393" y="105"/>
                  </a:lnTo>
                  <a:lnTo>
                    <a:pt x="394" y="107"/>
                  </a:lnTo>
                  <a:lnTo>
                    <a:pt x="394" y="109"/>
                  </a:lnTo>
                  <a:lnTo>
                    <a:pt x="393" y="111"/>
                  </a:lnTo>
                  <a:lnTo>
                    <a:pt x="391" y="113"/>
                  </a:lnTo>
                  <a:lnTo>
                    <a:pt x="399" y="118"/>
                  </a:lnTo>
                  <a:lnTo>
                    <a:pt x="400" y="119"/>
                  </a:lnTo>
                  <a:lnTo>
                    <a:pt x="400" y="122"/>
                  </a:lnTo>
                  <a:lnTo>
                    <a:pt x="407" y="126"/>
                  </a:lnTo>
                  <a:lnTo>
                    <a:pt x="393" y="94"/>
                  </a:lnTo>
                  <a:lnTo>
                    <a:pt x="391" y="96"/>
                  </a:lnTo>
                  <a:lnTo>
                    <a:pt x="389" y="97"/>
                  </a:lnTo>
                  <a:lnTo>
                    <a:pt x="386" y="96"/>
                  </a:lnTo>
                  <a:lnTo>
                    <a:pt x="381" y="93"/>
                  </a:lnTo>
                  <a:close/>
                  <a:moveTo>
                    <a:pt x="242" y="84"/>
                  </a:moveTo>
                  <a:lnTo>
                    <a:pt x="241" y="93"/>
                  </a:lnTo>
                  <a:lnTo>
                    <a:pt x="260" y="93"/>
                  </a:lnTo>
                  <a:lnTo>
                    <a:pt x="260" y="93"/>
                  </a:lnTo>
                  <a:lnTo>
                    <a:pt x="255" y="85"/>
                  </a:lnTo>
                  <a:lnTo>
                    <a:pt x="255" y="86"/>
                  </a:lnTo>
                  <a:lnTo>
                    <a:pt x="255" y="89"/>
                  </a:lnTo>
                  <a:lnTo>
                    <a:pt x="255" y="90"/>
                  </a:lnTo>
                  <a:lnTo>
                    <a:pt x="253" y="92"/>
                  </a:lnTo>
                  <a:lnTo>
                    <a:pt x="251" y="93"/>
                  </a:lnTo>
                  <a:lnTo>
                    <a:pt x="249" y="92"/>
                  </a:lnTo>
                  <a:lnTo>
                    <a:pt x="247" y="90"/>
                  </a:lnTo>
                  <a:lnTo>
                    <a:pt x="242" y="84"/>
                  </a:lnTo>
                  <a:close/>
                  <a:moveTo>
                    <a:pt x="119" y="81"/>
                  </a:moveTo>
                  <a:lnTo>
                    <a:pt x="116" y="89"/>
                  </a:lnTo>
                  <a:lnTo>
                    <a:pt x="123" y="89"/>
                  </a:lnTo>
                  <a:lnTo>
                    <a:pt x="119" y="81"/>
                  </a:lnTo>
                  <a:close/>
                  <a:moveTo>
                    <a:pt x="179" y="80"/>
                  </a:moveTo>
                  <a:lnTo>
                    <a:pt x="179" y="90"/>
                  </a:lnTo>
                  <a:lnTo>
                    <a:pt x="179" y="92"/>
                  </a:lnTo>
                  <a:lnTo>
                    <a:pt x="178" y="93"/>
                  </a:lnTo>
                  <a:lnTo>
                    <a:pt x="188" y="94"/>
                  </a:lnTo>
                  <a:lnTo>
                    <a:pt x="184" y="86"/>
                  </a:lnTo>
                  <a:lnTo>
                    <a:pt x="179" y="80"/>
                  </a:lnTo>
                  <a:close/>
                  <a:moveTo>
                    <a:pt x="211" y="80"/>
                  </a:moveTo>
                  <a:lnTo>
                    <a:pt x="209" y="92"/>
                  </a:lnTo>
                  <a:lnTo>
                    <a:pt x="209" y="94"/>
                  </a:lnTo>
                  <a:lnTo>
                    <a:pt x="230" y="94"/>
                  </a:lnTo>
                  <a:lnTo>
                    <a:pt x="226" y="84"/>
                  </a:lnTo>
                  <a:lnTo>
                    <a:pt x="225" y="89"/>
                  </a:lnTo>
                  <a:lnTo>
                    <a:pt x="225" y="92"/>
                  </a:lnTo>
                  <a:lnTo>
                    <a:pt x="224" y="93"/>
                  </a:lnTo>
                  <a:lnTo>
                    <a:pt x="221" y="94"/>
                  </a:lnTo>
                  <a:lnTo>
                    <a:pt x="218" y="93"/>
                  </a:lnTo>
                  <a:lnTo>
                    <a:pt x="217" y="92"/>
                  </a:lnTo>
                  <a:lnTo>
                    <a:pt x="213" y="86"/>
                  </a:lnTo>
                  <a:lnTo>
                    <a:pt x="211" y="80"/>
                  </a:lnTo>
                  <a:close/>
                  <a:moveTo>
                    <a:pt x="356" y="77"/>
                  </a:moveTo>
                  <a:lnTo>
                    <a:pt x="356" y="80"/>
                  </a:lnTo>
                  <a:lnTo>
                    <a:pt x="356" y="81"/>
                  </a:lnTo>
                  <a:lnTo>
                    <a:pt x="353" y="83"/>
                  </a:lnTo>
                  <a:lnTo>
                    <a:pt x="351" y="83"/>
                  </a:lnTo>
                  <a:lnTo>
                    <a:pt x="349" y="81"/>
                  </a:lnTo>
                  <a:lnTo>
                    <a:pt x="365" y="115"/>
                  </a:lnTo>
                  <a:lnTo>
                    <a:pt x="365" y="113"/>
                  </a:lnTo>
                  <a:lnTo>
                    <a:pt x="366" y="110"/>
                  </a:lnTo>
                  <a:lnTo>
                    <a:pt x="364" y="109"/>
                  </a:lnTo>
                  <a:lnTo>
                    <a:pt x="361" y="106"/>
                  </a:lnTo>
                  <a:lnTo>
                    <a:pt x="361" y="105"/>
                  </a:lnTo>
                  <a:lnTo>
                    <a:pt x="361" y="102"/>
                  </a:lnTo>
                  <a:lnTo>
                    <a:pt x="362" y="101"/>
                  </a:lnTo>
                  <a:lnTo>
                    <a:pt x="356" y="93"/>
                  </a:lnTo>
                  <a:lnTo>
                    <a:pt x="355" y="90"/>
                  </a:lnTo>
                  <a:lnTo>
                    <a:pt x="355" y="88"/>
                  </a:lnTo>
                  <a:lnTo>
                    <a:pt x="356" y="85"/>
                  </a:lnTo>
                  <a:lnTo>
                    <a:pt x="359" y="85"/>
                  </a:lnTo>
                  <a:lnTo>
                    <a:pt x="361" y="85"/>
                  </a:lnTo>
                  <a:lnTo>
                    <a:pt x="364" y="86"/>
                  </a:lnTo>
                  <a:lnTo>
                    <a:pt x="356" y="77"/>
                  </a:lnTo>
                  <a:close/>
                  <a:moveTo>
                    <a:pt x="146" y="77"/>
                  </a:moveTo>
                  <a:lnTo>
                    <a:pt x="148" y="86"/>
                  </a:lnTo>
                  <a:lnTo>
                    <a:pt x="148" y="89"/>
                  </a:lnTo>
                  <a:lnTo>
                    <a:pt x="146" y="90"/>
                  </a:lnTo>
                  <a:lnTo>
                    <a:pt x="145" y="92"/>
                  </a:lnTo>
                  <a:lnTo>
                    <a:pt x="171" y="93"/>
                  </a:lnTo>
                  <a:lnTo>
                    <a:pt x="171" y="93"/>
                  </a:lnTo>
                  <a:lnTo>
                    <a:pt x="167" y="86"/>
                  </a:lnTo>
                  <a:lnTo>
                    <a:pt x="164" y="80"/>
                  </a:lnTo>
                  <a:lnTo>
                    <a:pt x="165" y="88"/>
                  </a:lnTo>
                  <a:lnTo>
                    <a:pt x="165" y="90"/>
                  </a:lnTo>
                  <a:lnTo>
                    <a:pt x="164" y="92"/>
                  </a:lnTo>
                  <a:lnTo>
                    <a:pt x="161" y="92"/>
                  </a:lnTo>
                  <a:lnTo>
                    <a:pt x="160" y="92"/>
                  </a:lnTo>
                  <a:lnTo>
                    <a:pt x="157" y="92"/>
                  </a:lnTo>
                  <a:lnTo>
                    <a:pt x="152" y="84"/>
                  </a:lnTo>
                  <a:lnTo>
                    <a:pt x="146" y="77"/>
                  </a:lnTo>
                  <a:close/>
                  <a:moveTo>
                    <a:pt x="123" y="76"/>
                  </a:moveTo>
                  <a:lnTo>
                    <a:pt x="126" y="83"/>
                  </a:lnTo>
                  <a:lnTo>
                    <a:pt x="127" y="90"/>
                  </a:lnTo>
                  <a:lnTo>
                    <a:pt x="127" y="90"/>
                  </a:lnTo>
                  <a:lnTo>
                    <a:pt x="143" y="92"/>
                  </a:lnTo>
                  <a:lnTo>
                    <a:pt x="141" y="92"/>
                  </a:lnTo>
                  <a:lnTo>
                    <a:pt x="141" y="90"/>
                  </a:lnTo>
                  <a:lnTo>
                    <a:pt x="139" y="86"/>
                  </a:lnTo>
                  <a:lnTo>
                    <a:pt x="139" y="88"/>
                  </a:lnTo>
                  <a:lnTo>
                    <a:pt x="137" y="89"/>
                  </a:lnTo>
                  <a:lnTo>
                    <a:pt x="135" y="90"/>
                  </a:lnTo>
                  <a:lnTo>
                    <a:pt x="133" y="90"/>
                  </a:lnTo>
                  <a:lnTo>
                    <a:pt x="132" y="89"/>
                  </a:lnTo>
                  <a:lnTo>
                    <a:pt x="123" y="76"/>
                  </a:lnTo>
                  <a:close/>
                  <a:moveTo>
                    <a:pt x="383" y="75"/>
                  </a:moveTo>
                  <a:lnTo>
                    <a:pt x="383" y="77"/>
                  </a:lnTo>
                  <a:lnTo>
                    <a:pt x="383" y="79"/>
                  </a:lnTo>
                  <a:lnTo>
                    <a:pt x="389" y="85"/>
                  </a:lnTo>
                  <a:lnTo>
                    <a:pt x="385" y="77"/>
                  </a:lnTo>
                  <a:lnTo>
                    <a:pt x="383" y="75"/>
                  </a:lnTo>
                  <a:close/>
                  <a:moveTo>
                    <a:pt x="313" y="73"/>
                  </a:moveTo>
                  <a:lnTo>
                    <a:pt x="313" y="76"/>
                  </a:lnTo>
                  <a:lnTo>
                    <a:pt x="313" y="79"/>
                  </a:lnTo>
                  <a:lnTo>
                    <a:pt x="310" y="80"/>
                  </a:lnTo>
                  <a:lnTo>
                    <a:pt x="308" y="80"/>
                  </a:lnTo>
                  <a:lnTo>
                    <a:pt x="305" y="79"/>
                  </a:lnTo>
                  <a:lnTo>
                    <a:pt x="302" y="77"/>
                  </a:lnTo>
                  <a:lnTo>
                    <a:pt x="302" y="77"/>
                  </a:lnTo>
                  <a:lnTo>
                    <a:pt x="302" y="79"/>
                  </a:lnTo>
                  <a:lnTo>
                    <a:pt x="302" y="81"/>
                  </a:lnTo>
                  <a:lnTo>
                    <a:pt x="301" y="84"/>
                  </a:lnTo>
                  <a:lnTo>
                    <a:pt x="300" y="85"/>
                  </a:lnTo>
                  <a:lnTo>
                    <a:pt x="297" y="85"/>
                  </a:lnTo>
                  <a:lnTo>
                    <a:pt x="296" y="86"/>
                  </a:lnTo>
                  <a:lnTo>
                    <a:pt x="321" y="79"/>
                  </a:lnTo>
                  <a:lnTo>
                    <a:pt x="321" y="79"/>
                  </a:lnTo>
                  <a:lnTo>
                    <a:pt x="313" y="73"/>
                  </a:lnTo>
                  <a:close/>
                  <a:moveTo>
                    <a:pt x="294" y="71"/>
                  </a:moveTo>
                  <a:lnTo>
                    <a:pt x="292" y="71"/>
                  </a:lnTo>
                  <a:lnTo>
                    <a:pt x="292" y="72"/>
                  </a:lnTo>
                  <a:lnTo>
                    <a:pt x="292" y="75"/>
                  </a:lnTo>
                  <a:lnTo>
                    <a:pt x="292" y="75"/>
                  </a:lnTo>
                  <a:lnTo>
                    <a:pt x="292" y="75"/>
                  </a:lnTo>
                  <a:lnTo>
                    <a:pt x="294" y="76"/>
                  </a:lnTo>
                  <a:lnTo>
                    <a:pt x="294" y="72"/>
                  </a:lnTo>
                  <a:lnTo>
                    <a:pt x="294" y="71"/>
                  </a:lnTo>
                  <a:close/>
                  <a:moveTo>
                    <a:pt x="267" y="60"/>
                  </a:moveTo>
                  <a:lnTo>
                    <a:pt x="262" y="60"/>
                  </a:lnTo>
                  <a:lnTo>
                    <a:pt x="263" y="62"/>
                  </a:lnTo>
                  <a:lnTo>
                    <a:pt x="263" y="63"/>
                  </a:lnTo>
                  <a:lnTo>
                    <a:pt x="264" y="64"/>
                  </a:lnTo>
                  <a:lnTo>
                    <a:pt x="266" y="63"/>
                  </a:lnTo>
                  <a:lnTo>
                    <a:pt x="267" y="60"/>
                  </a:lnTo>
                  <a:close/>
                  <a:moveTo>
                    <a:pt x="250" y="60"/>
                  </a:moveTo>
                  <a:lnTo>
                    <a:pt x="254" y="67"/>
                  </a:lnTo>
                  <a:lnTo>
                    <a:pt x="254" y="64"/>
                  </a:lnTo>
                  <a:lnTo>
                    <a:pt x="255" y="62"/>
                  </a:lnTo>
                  <a:lnTo>
                    <a:pt x="256" y="60"/>
                  </a:lnTo>
                  <a:lnTo>
                    <a:pt x="250" y="60"/>
                  </a:lnTo>
                  <a:close/>
                  <a:moveTo>
                    <a:pt x="284" y="60"/>
                  </a:moveTo>
                  <a:lnTo>
                    <a:pt x="272" y="60"/>
                  </a:lnTo>
                  <a:lnTo>
                    <a:pt x="273" y="62"/>
                  </a:lnTo>
                  <a:lnTo>
                    <a:pt x="276" y="64"/>
                  </a:lnTo>
                  <a:lnTo>
                    <a:pt x="279" y="63"/>
                  </a:lnTo>
                  <a:lnTo>
                    <a:pt x="281" y="62"/>
                  </a:lnTo>
                  <a:lnTo>
                    <a:pt x="284" y="62"/>
                  </a:lnTo>
                  <a:lnTo>
                    <a:pt x="284" y="60"/>
                  </a:lnTo>
                  <a:close/>
                  <a:moveTo>
                    <a:pt x="225" y="60"/>
                  </a:moveTo>
                  <a:lnTo>
                    <a:pt x="232" y="73"/>
                  </a:lnTo>
                  <a:lnTo>
                    <a:pt x="232" y="68"/>
                  </a:lnTo>
                  <a:lnTo>
                    <a:pt x="232" y="65"/>
                  </a:lnTo>
                  <a:lnTo>
                    <a:pt x="233" y="64"/>
                  </a:lnTo>
                  <a:lnTo>
                    <a:pt x="234" y="63"/>
                  </a:lnTo>
                  <a:lnTo>
                    <a:pt x="237" y="63"/>
                  </a:lnTo>
                  <a:lnTo>
                    <a:pt x="238" y="64"/>
                  </a:lnTo>
                  <a:lnTo>
                    <a:pt x="239" y="65"/>
                  </a:lnTo>
                  <a:lnTo>
                    <a:pt x="239" y="63"/>
                  </a:lnTo>
                  <a:lnTo>
                    <a:pt x="239" y="60"/>
                  </a:lnTo>
                  <a:lnTo>
                    <a:pt x="225" y="60"/>
                  </a:lnTo>
                  <a:close/>
                  <a:moveTo>
                    <a:pt x="195" y="58"/>
                  </a:moveTo>
                  <a:lnTo>
                    <a:pt x="198" y="64"/>
                  </a:lnTo>
                  <a:lnTo>
                    <a:pt x="201" y="71"/>
                  </a:lnTo>
                  <a:lnTo>
                    <a:pt x="200" y="64"/>
                  </a:lnTo>
                  <a:lnTo>
                    <a:pt x="200" y="62"/>
                  </a:lnTo>
                  <a:lnTo>
                    <a:pt x="201" y="60"/>
                  </a:lnTo>
                  <a:lnTo>
                    <a:pt x="204" y="59"/>
                  </a:lnTo>
                  <a:lnTo>
                    <a:pt x="205" y="59"/>
                  </a:lnTo>
                  <a:lnTo>
                    <a:pt x="208" y="60"/>
                  </a:lnTo>
                  <a:lnTo>
                    <a:pt x="209" y="62"/>
                  </a:lnTo>
                  <a:lnTo>
                    <a:pt x="213" y="67"/>
                  </a:lnTo>
                  <a:lnTo>
                    <a:pt x="216" y="72"/>
                  </a:lnTo>
                  <a:lnTo>
                    <a:pt x="215" y="62"/>
                  </a:lnTo>
                  <a:lnTo>
                    <a:pt x="216" y="59"/>
                  </a:lnTo>
                  <a:lnTo>
                    <a:pt x="195" y="58"/>
                  </a:lnTo>
                  <a:close/>
                  <a:moveTo>
                    <a:pt x="177" y="58"/>
                  </a:moveTo>
                  <a:lnTo>
                    <a:pt x="177" y="58"/>
                  </a:lnTo>
                  <a:lnTo>
                    <a:pt x="182" y="67"/>
                  </a:lnTo>
                  <a:lnTo>
                    <a:pt x="188" y="76"/>
                  </a:lnTo>
                  <a:lnTo>
                    <a:pt x="186" y="59"/>
                  </a:lnTo>
                  <a:lnTo>
                    <a:pt x="186" y="58"/>
                  </a:lnTo>
                  <a:lnTo>
                    <a:pt x="177" y="58"/>
                  </a:lnTo>
                  <a:close/>
                  <a:moveTo>
                    <a:pt x="162" y="56"/>
                  </a:moveTo>
                  <a:lnTo>
                    <a:pt x="170" y="72"/>
                  </a:lnTo>
                  <a:lnTo>
                    <a:pt x="167" y="60"/>
                  </a:lnTo>
                  <a:lnTo>
                    <a:pt x="169" y="59"/>
                  </a:lnTo>
                  <a:lnTo>
                    <a:pt x="169" y="56"/>
                  </a:lnTo>
                  <a:lnTo>
                    <a:pt x="162" y="56"/>
                  </a:lnTo>
                  <a:close/>
                  <a:moveTo>
                    <a:pt x="143" y="55"/>
                  </a:moveTo>
                  <a:lnTo>
                    <a:pt x="149" y="64"/>
                  </a:lnTo>
                  <a:lnTo>
                    <a:pt x="154" y="72"/>
                  </a:lnTo>
                  <a:lnTo>
                    <a:pt x="153" y="56"/>
                  </a:lnTo>
                  <a:lnTo>
                    <a:pt x="153" y="56"/>
                  </a:lnTo>
                  <a:lnTo>
                    <a:pt x="143" y="55"/>
                  </a:lnTo>
                  <a:close/>
                  <a:moveTo>
                    <a:pt x="131" y="55"/>
                  </a:moveTo>
                  <a:lnTo>
                    <a:pt x="135" y="63"/>
                  </a:lnTo>
                  <a:lnTo>
                    <a:pt x="135" y="58"/>
                  </a:lnTo>
                  <a:lnTo>
                    <a:pt x="135" y="56"/>
                  </a:lnTo>
                  <a:lnTo>
                    <a:pt x="135" y="55"/>
                  </a:lnTo>
                  <a:lnTo>
                    <a:pt x="131" y="55"/>
                  </a:lnTo>
                  <a:close/>
                  <a:moveTo>
                    <a:pt x="344" y="46"/>
                  </a:moveTo>
                  <a:lnTo>
                    <a:pt x="339" y="50"/>
                  </a:lnTo>
                  <a:lnTo>
                    <a:pt x="313" y="64"/>
                  </a:lnTo>
                  <a:lnTo>
                    <a:pt x="317" y="67"/>
                  </a:lnTo>
                  <a:lnTo>
                    <a:pt x="318" y="64"/>
                  </a:lnTo>
                  <a:lnTo>
                    <a:pt x="319" y="63"/>
                  </a:lnTo>
                  <a:lnTo>
                    <a:pt x="321" y="62"/>
                  </a:lnTo>
                  <a:lnTo>
                    <a:pt x="323" y="63"/>
                  </a:lnTo>
                  <a:lnTo>
                    <a:pt x="327" y="64"/>
                  </a:lnTo>
                  <a:lnTo>
                    <a:pt x="326" y="60"/>
                  </a:lnTo>
                  <a:lnTo>
                    <a:pt x="326" y="59"/>
                  </a:lnTo>
                  <a:lnTo>
                    <a:pt x="327" y="56"/>
                  </a:lnTo>
                  <a:lnTo>
                    <a:pt x="328" y="55"/>
                  </a:lnTo>
                  <a:lnTo>
                    <a:pt x="331" y="55"/>
                  </a:lnTo>
                  <a:lnTo>
                    <a:pt x="332" y="56"/>
                  </a:lnTo>
                  <a:lnTo>
                    <a:pt x="336" y="59"/>
                  </a:lnTo>
                  <a:lnTo>
                    <a:pt x="336" y="58"/>
                  </a:lnTo>
                  <a:lnTo>
                    <a:pt x="335" y="56"/>
                  </a:lnTo>
                  <a:lnTo>
                    <a:pt x="336" y="54"/>
                  </a:lnTo>
                  <a:lnTo>
                    <a:pt x="338" y="52"/>
                  </a:lnTo>
                  <a:lnTo>
                    <a:pt x="339" y="51"/>
                  </a:lnTo>
                  <a:lnTo>
                    <a:pt x="342" y="51"/>
                  </a:lnTo>
                  <a:lnTo>
                    <a:pt x="345" y="54"/>
                  </a:lnTo>
                  <a:lnTo>
                    <a:pt x="344" y="50"/>
                  </a:lnTo>
                  <a:lnTo>
                    <a:pt x="343" y="47"/>
                  </a:lnTo>
                  <a:lnTo>
                    <a:pt x="344" y="46"/>
                  </a:lnTo>
                  <a:close/>
                  <a:moveTo>
                    <a:pt x="357" y="38"/>
                  </a:moveTo>
                  <a:lnTo>
                    <a:pt x="355" y="39"/>
                  </a:lnTo>
                  <a:lnTo>
                    <a:pt x="351" y="41"/>
                  </a:lnTo>
                  <a:lnTo>
                    <a:pt x="347" y="43"/>
                  </a:lnTo>
                  <a:lnTo>
                    <a:pt x="349" y="43"/>
                  </a:lnTo>
                  <a:lnTo>
                    <a:pt x="352" y="45"/>
                  </a:lnTo>
                  <a:lnTo>
                    <a:pt x="357" y="48"/>
                  </a:lnTo>
                  <a:lnTo>
                    <a:pt x="355" y="46"/>
                  </a:lnTo>
                  <a:lnTo>
                    <a:pt x="353" y="43"/>
                  </a:lnTo>
                  <a:lnTo>
                    <a:pt x="355" y="41"/>
                  </a:lnTo>
                  <a:lnTo>
                    <a:pt x="356" y="39"/>
                  </a:lnTo>
                  <a:lnTo>
                    <a:pt x="359" y="39"/>
                  </a:lnTo>
                  <a:lnTo>
                    <a:pt x="361" y="39"/>
                  </a:lnTo>
                  <a:lnTo>
                    <a:pt x="362" y="41"/>
                  </a:lnTo>
                  <a:lnTo>
                    <a:pt x="368" y="47"/>
                  </a:lnTo>
                  <a:lnTo>
                    <a:pt x="372" y="52"/>
                  </a:lnTo>
                  <a:lnTo>
                    <a:pt x="368" y="45"/>
                  </a:lnTo>
                  <a:lnTo>
                    <a:pt x="364" y="41"/>
                  </a:lnTo>
                  <a:lnTo>
                    <a:pt x="361" y="39"/>
                  </a:lnTo>
                  <a:lnTo>
                    <a:pt x="357" y="38"/>
                  </a:lnTo>
                  <a:close/>
                  <a:moveTo>
                    <a:pt x="293" y="12"/>
                  </a:moveTo>
                  <a:lnTo>
                    <a:pt x="268" y="16"/>
                  </a:lnTo>
                  <a:lnTo>
                    <a:pt x="242" y="22"/>
                  </a:lnTo>
                  <a:lnTo>
                    <a:pt x="217" y="28"/>
                  </a:lnTo>
                  <a:lnTo>
                    <a:pt x="191" y="28"/>
                  </a:lnTo>
                  <a:lnTo>
                    <a:pt x="86" y="16"/>
                  </a:lnTo>
                  <a:lnTo>
                    <a:pt x="98" y="26"/>
                  </a:lnTo>
                  <a:lnTo>
                    <a:pt x="110" y="35"/>
                  </a:lnTo>
                  <a:lnTo>
                    <a:pt x="120" y="46"/>
                  </a:lnTo>
                  <a:lnTo>
                    <a:pt x="122" y="46"/>
                  </a:lnTo>
                  <a:lnTo>
                    <a:pt x="122" y="46"/>
                  </a:lnTo>
                  <a:lnTo>
                    <a:pt x="201" y="48"/>
                  </a:lnTo>
                  <a:lnTo>
                    <a:pt x="281" y="51"/>
                  </a:lnTo>
                  <a:lnTo>
                    <a:pt x="287" y="31"/>
                  </a:lnTo>
                  <a:lnTo>
                    <a:pt x="293" y="12"/>
                  </a:lnTo>
                  <a:close/>
                  <a:moveTo>
                    <a:pt x="300" y="0"/>
                  </a:moveTo>
                  <a:lnTo>
                    <a:pt x="302" y="1"/>
                  </a:lnTo>
                  <a:lnTo>
                    <a:pt x="304" y="3"/>
                  </a:lnTo>
                  <a:lnTo>
                    <a:pt x="305" y="5"/>
                  </a:lnTo>
                  <a:lnTo>
                    <a:pt x="305" y="7"/>
                  </a:lnTo>
                  <a:lnTo>
                    <a:pt x="300" y="24"/>
                  </a:lnTo>
                  <a:lnTo>
                    <a:pt x="294" y="39"/>
                  </a:lnTo>
                  <a:lnTo>
                    <a:pt x="292" y="55"/>
                  </a:lnTo>
                  <a:lnTo>
                    <a:pt x="290" y="58"/>
                  </a:lnTo>
                  <a:lnTo>
                    <a:pt x="290" y="58"/>
                  </a:lnTo>
                  <a:lnTo>
                    <a:pt x="292" y="60"/>
                  </a:lnTo>
                  <a:lnTo>
                    <a:pt x="293" y="62"/>
                  </a:lnTo>
                  <a:lnTo>
                    <a:pt x="293" y="64"/>
                  </a:lnTo>
                  <a:lnTo>
                    <a:pt x="310" y="56"/>
                  </a:lnTo>
                  <a:lnTo>
                    <a:pt x="327" y="46"/>
                  </a:lnTo>
                  <a:lnTo>
                    <a:pt x="343" y="35"/>
                  </a:lnTo>
                  <a:lnTo>
                    <a:pt x="360" y="25"/>
                  </a:lnTo>
                  <a:lnTo>
                    <a:pt x="362" y="25"/>
                  </a:lnTo>
                  <a:lnTo>
                    <a:pt x="365" y="25"/>
                  </a:lnTo>
                  <a:lnTo>
                    <a:pt x="368" y="28"/>
                  </a:lnTo>
                  <a:lnTo>
                    <a:pt x="382" y="50"/>
                  </a:lnTo>
                  <a:lnTo>
                    <a:pt x="394" y="73"/>
                  </a:lnTo>
                  <a:lnTo>
                    <a:pt x="406" y="98"/>
                  </a:lnTo>
                  <a:lnTo>
                    <a:pt x="417" y="123"/>
                  </a:lnTo>
                  <a:lnTo>
                    <a:pt x="431" y="145"/>
                  </a:lnTo>
                  <a:lnTo>
                    <a:pt x="446" y="168"/>
                  </a:lnTo>
                  <a:lnTo>
                    <a:pt x="465" y="187"/>
                  </a:lnTo>
                  <a:lnTo>
                    <a:pt x="467" y="189"/>
                  </a:lnTo>
                  <a:lnTo>
                    <a:pt x="467" y="191"/>
                  </a:lnTo>
                  <a:lnTo>
                    <a:pt x="466" y="194"/>
                  </a:lnTo>
                  <a:lnTo>
                    <a:pt x="463" y="195"/>
                  </a:lnTo>
                  <a:lnTo>
                    <a:pt x="462" y="196"/>
                  </a:lnTo>
                  <a:lnTo>
                    <a:pt x="438" y="194"/>
                  </a:lnTo>
                  <a:lnTo>
                    <a:pt x="419" y="186"/>
                  </a:lnTo>
                  <a:lnTo>
                    <a:pt x="400" y="174"/>
                  </a:lnTo>
                  <a:lnTo>
                    <a:pt x="383" y="158"/>
                  </a:lnTo>
                  <a:lnTo>
                    <a:pt x="369" y="141"/>
                  </a:lnTo>
                  <a:lnTo>
                    <a:pt x="357" y="122"/>
                  </a:lnTo>
                  <a:lnTo>
                    <a:pt x="347" y="102"/>
                  </a:lnTo>
                  <a:lnTo>
                    <a:pt x="338" y="81"/>
                  </a:lnTo>
                  <a:lnTo>
                    <a:pt x="322" y="90"/>
                  </a:lnTo>
                  <a:lnTo>
                    <a:pt x="304" y="96"/>
                  </a:lnTo>
                  <a:lnTo>
                    <a:pt x="328" y="115"/>
                  </a:lnTo>
                  <a:lnTo>
                    <a:pt x="349" y="139"/>
                  </a:lnTo>
                  <a:lnTo>
                    <a:pt x="366" y="166"/>
                  </a:lnTo>
                  <a:lnTo>
                    <a:pt x="378" y="196"/>
                  </a:lnTo>
                  <a:lnTo>
                    <a:pt x="383" y="228"/>
                  </a:lnTo>
                  <a:lnTo>
                    <a:pt x="382" y="259"/>
                  </a:lnTo>
                  <a:lnTo>
                    <a:pt x="374" y="289"/>
                  </a:lnTo>
                  <a:lnTo>
                    <a:pt x="361" y="313"/>
                  </a:lnTo>
                  <a:lnTo>
                    <a:pt x="345" y="333"/>
                  </a:lnTo>
                  <a:lnTo>
                    <a:pt x="326" y="347"/>
                  </a:lnTo>
                  <a:lnTo>
                    <a:pt x="304" y="359"/>
                  </a:lnTo>
                  <a:lnTo>
                    <a:pt x="280" y="368"/>
                  </a:lnTo>
                  <a:lnTo>
                    <a:pt x="284" y="372"/>
                  </a:lnTo>
                  <a:lnTo>
                    <a:pt x="289" y="377"/>
                  </a:lnTo>
                  <a:lnTo>
                    <a:pt x="292" y="382"/>
                  </a:lnTo>
                  <a:lnTo>
                    <a:pt x="293" y="384"/>
                  </a:lnTo>
                  <a:lnTo>
                    <a:pt x="293" y="386"/>
                  </a:lnTo>
                  <a:lnTo>
                    <a:pt x="292" y="389"/>
                  </a:lnTo>
                  <a:lnTo>
                    <a:pt x="290" y="390"/>
                  </a:lnTo>
                  <a:lnTo>
                    <a:pt x="272" y="399"/>
                  </a:lnTo>
                  <a:lnTo>
                    <a:pt x="254" y="405"/>
                  </a:lnTo>
                  <a:lnTo>
                    <a:pt x="233" y="406"/>
                  </a:lnTo>
                  <a:lnTo>
                    <a:pt x="213" y="406"/>
                  </a:lnTo>
                  <a:lnTo>
                    <a:pt x="194" y="406"/>
                  </a:lnTo>
                  <a:lnTo>
                    <a:pt x="173" y="406"/>
                  </a:lnTo>
                  <a:lnTo>
                    <a:pt x="152" y="405"/>
                  </a:lnTo>
                  <a:lnTo>
                    <a:pt x="131" y="403"/>
                  </a:lnTo>
                  <a:lnTo>
                    <a:pt x="110" y="399"/>
                  </a:lnTo>
                  <a:lnTo>
                    <a:pt x="92" y="391"/>
                  </a:lnTo>
                  <a:lnTo>
                    <a:pt x="89" y="389"/>
                  </a:lnTo>
                  <a:lnTo>
                    <a:pt x="89" y="386"/>
                  </a:lnTo>
                  <a:lnTo>
                    <a:pt x="90" y="384"/>
                  </a:lnTo>
                  <a:lnTo>
                    <a:pt x="95" y="374"/>
                  </a:lnTo>
                  <a:lnTo>
                    <a:pt x="102" y="365"/>
                  </a:lnTo>
                  <a:lnTo>
                    <a:pt x="78" y="356"/>
                  </a:lnTo>
                  <a:lnTo>
                    <a:pt x="56" y="346"/>
                  </a:lnTo>
                  <a:lnTo>
                    <a:pt x="37" y="331"/>
                  </a:lnTo>
                  <a:lnTo>
                    <a:pt x="21" y="314"/>
                  </a:lnTo>
                  <a:lnTo>
                    <a:pt x="9" y="293"/>
                  </a:lnTo>
                  <a:lnTo>
                    <a:pt x="1" y="268"/>
                  </a:lnTo>
                  <a:lnTo>
                    <a:pt x="0" y="241"/>
                  </a:lnTo>
                  <a:lnTo>
                    <a:pt x="4" y="213"/>
                  </a:lnTo>
                  <a:lnTo>
                    <a:pt x="12" y="185"/>
                  </a:lnTo>
                  <a:lnTo>
                    <a:pt x="25" y="158"/>
                  </a:lnTo>
                  <a:lnTo>
                    <a:pt x="40" y="135"/>
                  </a:lnTo>
                  <a:lnTo>
                    <a:pt x="60" y="115"/>
                  </a:lnTo>
                  <a:lnTo>
                    <a:pt x="84" y="100"/>
                  </a:lnTo>
                  <a:lnTo>
                    <a:pt x="110" y="89"/>
                  </a:lnTo>
                  <a:lnTo>
                    <a:pt x="110" y="89"/>
                  </a:lnTo>
                  <a:lnTo>
                    <a:pt x="112" y="65"/>
                  </a:lnTo>
                  <a:lnTo>
                    <a:pt x="112" y="63"/>
                  </a:lnTo>
                  <a:lnTo>
                    <a:pt x="112" y="60"/>
                  </a:lnTo>
                  <a:lnTo>
                    <a:pt x="112" y="56"/>
                  </a:lnTo>
                  <a:lnTo>
                    <a:pt x="114" y="54"/>
                  </a:lnTo>
                  <a:lnTo>
                    <a:pt x="115" y="52"/>
                  </a:lnTo>
                  <a:lnTo>
                    <a:pt x="116" y="51"/>
                  </a:lnTo>
                  <a:lnTo>
                    <a:pt x="118" y="51"/>
                  </a:lnTo>
                  <a:lnTo>
                    <a:pt x="118" y="50"/>
                  </a:lnTo>
                  <a:lnTo>
                    <a:pt x="118" y="50"/>
                  </a:lnTo>
                  <a:lnTo>
                    <a:pt x="105" y="42"/>
                  </a:lnTo>
                  <a:lnTo>
                    <a:pt x="92" y="34"/>
                  </a:lnTo>
                  <a:lnTo>
                    <a:pt x="81" y="25"/>
                  </a:lnTo>
                  <a:lnTo>
                    <a:pt x="72" y="12"/>
                  </a:lnTo>
                  <a:lnTo>
                    <a:pt x="72" y="11"/>
                  </a:lnTo>
                  <a:lnTo>
                    <a:pt x="72" y="8"/>
                  </a:lnTo>
                  <a:lnTo>
                    <a:pt x="73" y="7"/>
                  </a:lnTo>
                  <a:lnTo>
                    <a:pt x="74" y="5"/>
                  </a:lnTo>
                  <a:lnTo>
                    <a:pt x="77" y="5"/>
                  </a:lnTo>
                  <a:lnTo>
                    <a:pt x="107" y="9"/>
                  </a:lnTo>
                  <a:lnTo>
                    <a:pt x="139" y="14"/>
                  </a:lnTo>
                  <a:lnTo>
                    <a:pt x="170" y="17"/>
                  </a:lnTo>
                  <a:lnTo>
                    <a:pt x="201" y="17"/>
                  </a:lnTo>
                  <a:lnTo>
                    <a:pt x="234" y="13"/>
                  </a:lnTo>
                  <a:lnTo>
                    <a:pt x="267" y="5"/>
                  </a:lnTo>
                  <a:lnTo>
                    <a:pt x="300" y="0"/>
                  </a:lnTo>
                  <a:close/>
                </a:path>
              </a:pathLst>
            </a:custGeom>
            <a:grpFill/>
            <a:ln w="0">
              <a:solidFill>
                <a:srgbClr val="19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8"/>
            <p:cNvSpPr>
              <a:spLocks noEditPoints="1"/>
            </p:cNvSpPr>
            <p:nvPr/>
          </p:nvSpPr>
          <p:spPr bwMode="auto">
            <a:xfrm>
              <a:off x="6056313" y="1338263"/>
              <a:ext cx="530225" cy="303213"/>
            </a:xfrm>
            <a:custGeom>
              <a:avLst/>
              <a:gdLst>
                <a:gd name="T0" fmla="*/ 70 w 334"/>
                <a:gd name="T1" fmla="*/ 161 h 191"/>
                <a:gd name="T2" fmla="*/ 62 w 334"/>
                <a:gd name="T3" fmla="*/ 160 h 191"/>
                <a:gd name="T4" fmla="*/ 263 w 334"/>
                <a:gd name="T5" fmla="*/ 162 h 191"/>
                <a:gd name="T6" fmla="*/ 297 w 334"/>
                <a:gd name="T7" fmla="*/ 117 h 191"/>
                <a:gd name="T8" fmla="*/ 268 w 334"/>
                <a:gd name="T9" fmla="*/ 145 h 191"/>
                <a:gd name="T10" fmla="*/ 313 w 334"/>
                <a:gd name="T11" fmla="*/ 111 h 191"/>
                <a:gd name="T12" fmla="*/ 70 w 334"/>
                <a:gd name="T13" fmla="*/ 77 h 191"/>
                <a:gd name="T14" fmla="*/ 51 w 334"/>
                <a:gd name="T15" fmla="*/ 106 h 191"/>
                <a:gd name="T16" fmla="*/ 41 w 334"/>
                <a:gd name="T17" fmla="*/ 144 h 191"/>
                <a:gd name="T18" fmla="*/ 102 w 334"/>
                <a:gd name="T19" fmla="*/ 71 h 191"/>
                <a:gd name="T20" fmla="*/ 32 w 334"/>
                <a:gd name="T21" fmla="*/ 109 h 191"/>
                <a:gd name="T22" fmla="*/ 13 w 334"/>
                <a:gd name="T23" fmla="*/ 76 h 191"/>
                <a:gd name="T24" fmla="*/ 219 w 334"/>
                <a:gd name="T25" fmla="*/ 84 h 191"/>
                <a:gd name="T26" fmla="*/ 153 w 334"/>
                <a:gd name="T27" fmla="*/ 178 h 191"/>
                <a:gd name="T28" fmla="*/ 194 w 334"/>
                <a:gd name="T29" fmla="*/ 98 h 191"/>
                <a:gd name="T30" fmla="*/ 135 w 334"/>
                <a:gd name="T31" fmla="*/ 177 h 191"/>
                <a:gd name="T32" fmla="*/ 199 w 334"/>
                <a:gd name="T33" fmla="*/ 172 h 191"/>
                <a:gd name="T34" fmla="*/ 210 w 334"/>
                <a:gd name="T35" fmla="*/ 138 h 191"/>
                <a:gd name="T36" fmla="*/ 173 w 334"/>
                <a:gd name="T37" fmla="*/ 173 h 191"/>
                <a:gd name="T38" fmla="*/ 139 w 334"/>
                <a:gd name="T39" fmla="*/ 118 h 191"/>
                <a:gd name="T40" fmla="*/ 127 w 334"/>
                <a:gd name="T41" fmla="*/ 143 h 191"/>
                <a:gd name="T42" fmla="*/ 313 w 334"/>
                <a:gd name="T43" fmla="*/ 77 h 191"/>
                <a:gd name="T44" fmla="*/ 289 w 334"/>
                <a:gd name="T45" fmla="*/ 51 h 191"/>
                <a:gd name="T46" fmla="*/ 204 w 334"/>
                <a:gd name="T47" fmla="*/ 177 h 191"/>
                <a:gd name="T48" fmla="*/ 276 w 334"/>
                <a:gd name="T49" fmla="*/ 81 h 191"/>
                <a:gd name="T50" fmla="*/ 26 w 334"/>
                <a:gd name="T51" fmla="*/ 47 h 191"/>
                <a:gd name="T52" fmla="*/ 122 w 334"/>
                <a:gd name="T53" fmla="*/ 34 h 191"/>
                <a:gd name="T54" fmla="*/ 127 w 334"/>
                <a:gd name="T55" fmla="*/ 39 h 191"/>
                <a:gd name="T56" fmla="*/ 88 w 334"/>
                <a:gd name="T57" fmla="*/ 34 h 191"/>
                <a:gd name="T58" fmla="*/ 97 w 334"/>
                <a:gd name="T59" fmla="*/ 33 h 191"/>
                <a:gd name="T60" fmla="*/ 147 w 334"/>
                <a:gd name="T61" fmla="*/ 39 h 191"/>
                <a:gd name="T62" fmla="*/ 160 w 334"/>
                <a:gd name="T63" fmla="*/ 31 h 191"/>
                <a:gd name="T64" fmla="*/ 202 w 334"/>
                <a:gd name="T65" fmla="*/ 26 h 191"/>
                <a:gd name="T66" fmla="*/ 202 w 334"/>
                <a:gd name="T67" fmla="*/ 26 h 191"/>
                <a:gd name="T68" fmla="*/ 51 w 334"/>
                <a:gd name="T69" fmla="*/ 39 h 191"/>
                <a:gd name="T70" fmla="*/ 63 w 334"/>
                <a:gd name="T71" fmla="*/ 46 h 191"/>
                <a:gd name="T72" fmla="*/ 39 w 334"/>
                <a:gd name="T73" fmla="*/ 20 h 191"/>
                <a:gd name="T74" fmla="*/ 261 w 334"/>
                <a:gd name="T75" fmla="*/ 20 h 191"/>
                <a:gd name="T76" fmla="*/ 223 w 334"/>
                <a:gd name="T77" fmla="*/ 25 h 191"/>
                <a:gd name="T78" fmla="*/ 233 w 334"/>
                <a:gd name="T79" fmla="*/ 30 h 191"/>
                <a:gd name="T80" fmla="*/ 253 w 334"/>
                <a:gd name="T81" fmla="*/ 25 h 191"/>
                <a:gd name="T82" fmla="*/ 274 w 334"/>
                <a:gd name="T83" fmla="*/ 25 h 191"/>
                <a:gd name="T84" fmla="*/ 283 w 334"/>
                <a:gd name="T85" fmla="*/ 30 h 191"/>
                <a:gd name="T86" fmla="*/ 305 w 334"/>
                <a:gd name="T87" fmla="*/ 26 h 191"/>
                <a:gd name="T88" fmla="*/ 312 w 334"/>
                <a:gd name="T89" fmla="*/ 46 h 191"/>
                <a:gd name="T90" fmla="*/ 300 w 334"/>
                <a:gd name="T91" fmla="*/ 22 h 191"/>
                <a:gd name="T92" fmla="*/ 25 w 334"/>
                <a:gd name="T93" fmla="*/ 12 h 191"/>
                <a:gd name="T94" fmla="*/ 83 w 334"/>
                <a:gd name="T95" fmla="*/ 18 h 191"/>
                <a:gd name="T96" fmla="*/ 251 w 334"/>
                <a:gd name="T97" fmla="*/ 8 h 191"/>
                <a:gd name="T98" fmla="*/ 333 w 334"/>
                <a:gd name="T99" fmla="*/ 52 h 191"/>
                <a:gd name="T100" fmla="*/ 274 w 334"/>
                <a:gd name="T101" fmla="*/ 170 h 191"/>
                <a:gd name="T102" fmla="*/ 73 w 334"/>
                <a:gd name="T103" fmla="*/ 177 h 191"/>
                <a:gd name="T104" fmla="*/ 15 w 334"/>
                <a:gd name="T105" fmla="*/ 130 h 191"/>
                <a:gd name="T106" fmla="*/ 3 w 334"/>
                <a:gd name="T107" fmla="*/ 4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4" h="191">
                  <a:moveTo>
                    <a:pt x="110" y="130"/>
                  </a:moveTo>
                  <a:lnTo>
                    <a:pt x="94" y="147"/>
                  </a:lnTo>
                  <a:lnTo>
                    <a:pt x="76" y="162"/>
                  </a:lnTo>
                  <a:lnTo>
                    <a:pt x="73" y="164"/>
                  </a:lnTo>
                  <a:lnTo>
                    <a:pt x="71" y="162"/>
                  </a:lnTo>
                  <a:lnTo>
                    <a:pt x="70" y="161"/>
                  </a:lnTo>
                  <a:lnTo>
                    <a:pt x="68" y="158"/>
                  </a:lnTo>
                  <a:lnTo>
                    <a:pt x="70" y="155"/>
                  </a:lnTo>
                  <a:lnTo>
                    <a:pt x="77" y="139"/>
                  </a:lnTo>
                  <a:lnTo>
                    <a:pt x="71" y="149"/>
                  </a:lnTo>
                  <a:lnTo>
                    <a:pt x="63" y="158"/>
                  </a:lnTo>
                  <a:lnTo>
                    <a:pt x="62" y="160"/>
                  </a:lnTo>
                  <a:lnTo>
                    <a:pt x="88" y="170"/>
                  </a:lnTo>
                  <a:lnTo>
                    <a:pt x="110" y="130"/>
                  </a:lnTo>
                  <a:close/>
                  <a:moveTo>
                    <a:pt x="293" y="94"/>
                  </a:moveTo>
                  <a:lnTo>
                    <a:pt x="268" y="132"/>
                  </a:lnTo>
                  <a:lnTo>
                    <a:pt x="242" y="170"/>
                  </a:lnTo>
                  <a:lnTo>
                    <a:pt x="263" y="162"/>
                  </a:lnTo>
                  <a:lnTo>
                    <a:pt x="283" y="152"/>
                  </a:lnTo>
                  <a:lnTo>
                    <a:pt x="289" y="147"/>
                  </a:lnTo>
                  <a:lnTo>
                    <a:pt x="288" y="145"/>
                  </a:lnTo>
                  <a:lnTo>
                    <a:pt x="287" y="143"/>
                  </a:lnTo>
                  <a:lnTo>
                    <a:pt x="287" y="140"/>
                  </a:lnTo>
                  <a:lnTo>
                    <a:pt x="297" y="117"/>
                  </a:lnTo>
                  <a:lnTo>
                    <a:pt x="279" y="145"/>
                  </a:lnTo>
                  <a:lnTo>
                    <a:pt x="276" y="148"/>
                  </a:lnTo>
                  <a:lnTo>
                    <a:pt x="274" y="148"/>
                  </a:lnTo>
                  <a:lnTo>
                    <a:pt x="271" y="148"/>
                  </a:lnTo>
                  <a:lnTo>
                    <a:pt x="270" y="147"/>
                  </a:lnTo>
                  <a:lnTo>
                    <a:pt x="268" y="145"/>
                  </a:lnTo>
                  <a:lnTo>
                    <a:pt x="267" y="143"/>
                  </a:lnTo>
                  <a:lnTo>
                    <a:pt x="268" y="140"/>
                  </a:lnTo>
                  <a:lnTo>
                    <a:pt x="280" y="117"/>
                  </a:lnTo>
                  <a:lnTo>
                    <a:pt x="293" y="94"/>
                  </a:lnTo>
                  <a:close/>
                  <a:moveTo>
                    <a:pt x="322" y="89"/>
                  </a:moveTo>
                  <a:lnTo>
                    <a:pt x="313" y="111"/>
                  </a:lnTo>
                  <a:lnTo>
                    <a:pt x="314" y="113"/>
                  </a:lnTo>
                  <a:lnTo>
                    <a:pt x="314" y="115"/>
                  </a:lnTo>
                  <a:lnTo>
                    <a:pt x="314" y="117"/>
                  </a:lnTo>
                  <a:lnTo>
                    <a:pt x="320" y="103"/>
                  </a:lnTo>
                  <a:lnTo>
                    <a:pt x="322" y="89"/>
                  </a:lnTo>
                  <a:close/>
                  <a:moveTo>
                    <a:pt x="70" y="77"/>
                  </a:moveTo>
                  <a:lnTo>
                    <a:pt x="41" y="114"/>
                  </a:lnTo>
                  <a:lnTo>
                    <a:pt x="34" y="122"/>
                  </a:lnTo>
                  <a:lnTo>
                    <a:pt x="28" y="128"/>
                  </a:lnTo>
                  <a:lnTo>
                    <a:pt x="34" y="138"/>
                  </a:lnTo>
                  <a:lnTo>
                    <a:pt x="35" y="136"/>
                  </a:lnTo>
                  <a:lnTo>
                    <a:pt x="51" y="106"/>
                  </a:lnTo>
                  <a:lnTo>
                    <a:pt x="70" y="77"/>
                  </a:lnTo>
                  <a:close/>
                  <a:moveTo>
                    <a:pt x="102" y="71"/>
                  </a:moveTo>
                  <a:lnTo>
                    <a:pt x="72" y="106"/>
                  </a:lnTo>
                  <a:lnTo>
                    <a:pt x="43" y="143"/>
                  </a:lnTo>
                  <a:lnTo>
                    <a:pt x="42" y="144"/>
                  </a:lnTo>
                  <a:lnTo>
                    <a:pt x="41" y="144"/>
                  </a:lnTo>
                  <a:lnTo>
                    <a:pt x="47" y="149"/>
                  </a:lnTo>
                  <a:lnTo>
                    <a:pt x="54" y="155"/>
                  </a:lnTo>
                  <a:lnTo>
                    <a:pt x="54" y="152"/>
                  </a:lnTo>
                  <a:lnTo>
                    <a:pt x="71" y="127"/>
                  </a:lnTo>
                  <a:lnTo>
                    <a:pt x="87" y="102"/>
                  </a:lnTo>
                  <a:lnTo>
                    <a:pt x="102" y="71"/>
                  </a:lnTo>
                  <a:close/>
                  <a:moveTo>
                    <a:pt x="58" y="66"/>
                  </a:moveTo>
                  <a:lnTo>
                    <a:pt x="37" y="84"/>
                  </a:lnTo>
                  <a:lnTo>
                    <a:pt x="15" y="101"/>
                  </a:lnTo>
                  <a:lnTo>
                    <a:pt x="18" y="110"/>
                  </a:lnTo>
                  <a:lnTo>
                    <a:pt x="22" y="119"/>
                  </a:lnTo>
                  <a:lnTo>
                    <a:pt x="32" y="109"/>
                  </a:lnTo>
                  <a:lnTo>
                    <a:pt x="46" y="88"/>
                  </a:lnTo>
                  <a:lnTo>
                    <a:pt x="58" y="66"/>
                  </a:lnTo>
                  <a:close/>
                  <a:moveTo>
                    <a:pt x="30" y="66"/>
                  </a:moveTo>
                  <a:lnTo>
                    <a:pt x="18" y="75"/>
                  </a:lnTo>
                  <a:lnTo>
                    <a:pt x="16" y="76"/>
                  </a:lnTo>
                  <a:lnTo>
                    <a:pt x="13" y="76"/>
                  </a:lnTo>
                  <a:lnTo>
                    <a:pt x="12" y="75"/>
                  </a:lnTo>
                  <a:lnTo>
                    <a:pt x="12" y="85"/>
                  </a:lnTo>
                  <a:lnTo>
                    <a:pt x="21" y="75"/>
                  </a:lnTo>
                  <a:lnTo>
                    <a:pt x="30" y="66"/>
                  </a:lnTo>
                  <a:close/>
                  <a:moveTo>
                    <a:pt x="233" y="59"/>
                  </a:moveTo>
                  <a:lnTo>
                    <a:pt x="219" y="84"/>
                  </a:lnTo>
                  <a:lnTo>
                    <a:pt x="206" y="107"/>
                  </a:lnTo>
                  <a:lnTo>
                    <a:pt x="191" y="132"/>
                  </a:lnTo>
                  <a:lnTo>
                    <a:pt x="177" y="155"/>
                  </a:lnTo>
                  <a:lnTo>
                    <a:pt x="159" y="177"/>
                  </a:lnTo>
                  <a:lnTo>
                    <a:pt x="156" y="178"/>
                  </a:lnTo>
                  <a:lnTo>
                    <a:pt x="153" y="178"/>
                  </a:lnTo>
                  <a:lnTo>
                    <a:pt x="152" y="177"/>
                  </a:lnTo>
                  <a:lnTo>
                    <a:pt x="149" y="175"/>
                  </a:lnTo>
                  <a:lnTo>
                    <a:pt x="149" y="173"/>
                  </a:lnTo>
                  <a:lnTo>
                    <a:pt x="151" y="170"/>
                  </a:lnTo>
                  <a:lnTo>
                    <a:pt x="172" y="135"/>
                  </a:lnTo>
                  <a:lnTo>
                    <a:pt x="194" y="98"/>
                  </a:lnTo>
                  <a:lnTo>
                    <a:pt x="212" y="62"/>
                  </a:lnTo>
                  <a:lnTo>
                    <a:pt x="193" y="92"/>
                  </a:lnTo>
                  <a:lnTo>
                    <a:pt x="176" y="123"/>
                  </a:lnTo>
                  <a:lnTo>
                    <a:pt x="164" y="143"/>
                  </a:lnTo>
                  <a:lnTo>
                    <a:pt x="151" y="161"/>
                  </a:lnTo>
                  <a:lnTo>
                    <a:pt x="135" y="177"/>
                  </a:lnTo>
                  <a:lnTo>
                    <a:pt x="166" y="178"/>
                  </a:lnTo>
                  <a:lnTo>
                    <a:pt x="199" y="177"/>
                  </a:lnTo>
                  <a:lnTo>
                    <a:pt x="204" y="177"/>
                  </a:lnTo>
                  <a:lnTo>
                    <a:pt x="202" y="175"/>
                  </a:lnTo>
                  <a:lnTo>
                    <a:pt x="200" y="174"/>
                  </a:lnTo>
                  <a:lnTo>
                    <a:pt x="199" y="172"/>
                  </a:lnTo>
                  <a:lnTo>
                    <a:pt x="200" y="169"/>
                  </a:lnTo>
                  <a:lnTo>
                    <a:pt x="220" y="134"/>
                  </a:lnTo>
                  <a:lnTo>
                    <a:pt x="241" y="98"/>
                  </a:lnTo>
                  <a:lnTo>
                    <a:pt x="259" y="62"/>
                  </a:lnTo>
                  <a:lnTo>
                    <a:pt x="234" y="100"/>
                  </a:lnTo>
                  <a:lnTo>
                    <a:pt x="210" y="138"/>
                  </a:lnTo>
                  <a:lnTo>
                    <a:pt x="183" y="175"/>
                  </a:lnTo>
                  <a:lnTo>
                    <a:pt x="181" y="177"/>
                  </a:lnTo>
                  <a:lnTo>
                    <a:pt x="178" y="178"/>
                  </a:lnTo>
                  <a:lnTo>
                    <a:pt x="176" y="177"/>
                  </a:lnTo>
                  <a:lnTo>
                    <a:pt x="174" y="175"/>
                  </a:lnTo>
                  <a:lnTo>
                    <a:pt x="173" y="173"/>
                  </a:lnTo>
                  <a:lnTo>
                    <a:pt x="174" y="170"/>
                  </a:lnTo>
                  <a:lnTo>
                    <a:pt x="206" y="117"/>
                  </a:lnTo>
                  <a:lnTo>
                    <a:pt x="233" y="59"/>
                  </a:lnTo>
                  <a:close/>
                  <a:moveTo>
                    <a:pt x="173" y="59"/>
                  </a:moveTo>
                  <a:lnTo>
                    <a:pt x="155" y="88"/>
                  </a:lnTo>
                  <a:lnTo>
                    <a:pt x="139" y="118"/>
                  </a:lnTo>
                  <a:lnTo>
                    <a:pt x="121" y="147"/>
                  </a:lnTo>
                  <a:lnTo>
                    <a:pt x="100" y="173"/>
                  </a:lnTo>
                  <a:lnTo>
                    <a:pt x="113" y="174"/>
                  </a:lnTo>
                  <a:lnTo>
                    <a:pt x="111" y="173"/>
                  </a:lnTo>
                  <a:lnTo>
                    <a:pt x="113" y="170"/>
                  </a:lnTo>
                  <a:lnTo>
                    <a:pt x="127" y="143"/>
                  </a:lnTo>
                  <a:lnTo>
                    <a:pt x="144" y="115"/>
                  </a:lnTo>
                  <a:lnTo>
                    <a:pt x="160" y="88"/>
                  </a:lnTo>
                  <a:lnTo>
                    <a:pt x="173" y="59"/>
                  </a:lnTo>
                  <a:close/>
                  <a:moveTo>
                    <a:pt x="320" y="52"/>
                  </a:moveTo>
                  <a:lnTo>
                    <a:pt x="320" y="52"/>
                  </a:lnTo>
                  <a:lnTo>
                    <a:pt x="313" y="77"/>
                  </a:lnTo>
                  <a:lnTo>
                    <a:pt x="316" y="75"/>
                  </a:lnTo>
                  <a:lnTo>
                    <a:pt x="318" y="72"/>
                  </a:lnTo>
                  <a:lnTo>
                    <a:pt x="320" y="72"/>
                  </a:lnTo>
                  <a:lnTo>
                    <a:pt x="322" y="73"/>
                  </a:lnTo>
                  <a:lnTo>
                    <a:pt x="320" y="52"/>
                  </a:lnTo>
                  <a:close/>
                  <a:moveTo>
                    <a:pt x="289" y="51"/>
                  </a:moveTo>
                  <a:lnTo>
                    <a:pt x="268" y="81"/>
                  </a:lnTo>
                  <a:lnTo>
                    <a:pt x="249" y="113"/>
                  </a:lnTo>
                  <a:lnTo>
                    <a:pt x="229" y="144"/>
                  </a:lnTo>
                  <a:lnTo>
                    <a:pt x="210" y="174"/>
                  </a:lnTo>
                  <a:lnTo>
                    <a:pt x="207" y="175"/>
                  </a:lnTo>
                  <a:lnTo>
                    <a:pt x="204" y="177"/>
                  </a:lnTo>
                  <a:lnTo>
                    <a:pt x="231" y="173"/>
                  </a:lnTo>
                  <a:lnTo>
                    <a:pt x="231" y="170"/>
                  </a:lnTo>
                  <a:lnTo>
                    <a:pt x="231" y="168"/>
                  </a:lnTo>
                  <a:lnTo>
                    <a:pt x="245" y="138"/>
                  </a:lnTo>
                  <a:lnTo>
                    <a:pt x="262" y="110"/>
                  </a:lnTo>
                  <a:lnTo>
                    <a:pt x="276" y="81"/>
                  </a:lnTo>
                  <a:lnTo>
                    <a:pt x="289" y="51"/>
                  </a:lnTo>
                  <a:close/>
                  <a:moveTo>
                    <a:pt x="26" y="47"/>
                  </a:moveTo>
                  <a:lnTo>
                    <a:pt x="20" y="50"/>
                  </a:lnTo>
                  <a:lnTo>
                    <a:pt x="13" y="54"/>
                  </a:lnTo>
                  <a:lnTo>
                    <a:pt x="12" y="68"/>
                  </a:lnTo>
                  <a:lnTo>
                    <a:pt x="26" y="47"/>
                  </a:lnTo>
                  <a:close/>
                  <a:moveTo>
                    <a:pt x="111" y="34"/>
                  </a:moveTo>
                  <a:lnTo>
                    <a:pt x="110" y="35"/>
                  </a:lnTo>
                  <a:lnTo>
                    <a:pt x="85" y="73"/>
                  </a:lnTo>
                  <a:lnTo>
                    <a:pt x="118" y="35"/>
                  </a:lnTo>
                  <a:lnTo>
                    <a:pt x="119" y="34"/>
                  </a:lnTo>
                  <a:lnTo>
                    <a:pt x="122" y="34"/>
                  </a:lnTo>
                  <a:lnTo>
                    <a:pt x="111" y="34"/>
                  </a:lnTo>
                  <a:close/>
                  <a:moveTo>
                    <a:pt x="138" y="33"/>
                  </a:moveTo>
                  <a:lnTo>
                    <a:pt x="123" y="34"/>
                  </a:lnTo>
                  <a:lnTo>
                    <a:pt x="124" y="35"/>
                  </a:lnTo>
                  <a:lnTo>
                    <a:pt x="127" y="37"/>
                  </a:lnTo>
                  <a:lnTo>
                    <a:pt x="127" y="39"/>
                  </a:lnTo>
                  <a:lnTo>
                    <a:pt x="127" y="42"/>
                  </a:lnTo>
                  <a:lnTo>
                    <a:pt x="123" y="50"/>
                  </a:lnTo>
                  <a:lnTo>
                    <a:pt x="130" y="41"/>
                  </a:lnTo>
                  <a:lnTo>
                    <a:pt x="138" y="33"/>
                  </a:lnTo>
                  <a:close/>
                  <a:moveTo>
                    <a:pt x="88" y="33"/>
                  </a:moveTo>
                  <a:lnTo>
                    <a:pt x="88" y="34"/>
                  </a:lnTo>
                  <a:lnTo>
                    <a:pt x="89" y="35"/>
                  </a:lnTo>
                  <a:lnTo>
                    <a:pt x="88" y="38"/>
                  </a:lnTo>
                  <a:lnTo>
                    <a:pt x="83" y="45"/>
                  </a:lnTo>
                  <a:lnTo>
                    <a:pt x="77" y="52"/>
                  </a:lnTo>
                  <a:lnTo>
                    <a:pt x="87" y="43"/>
                  </a:lnTo>
                  <a:lnTo>
                    <a:pt x="97" y="33"/>
                  </a:lnTo>
                  <a:lnTo>
                    <a:pt x="88" y="33"/>
                  </a:lnTo>
                  <a:close/>
                  <a:moveTo>
                    <a:pt x="160" y="31"/>
                  </a:moveTo>
                  <a:lnTo>
                    <a:pt x="145" y="33"/>
                  </a:lnTo>
                  <a:lnTo>
                    <a:pt x="147" y="34"/>
                  </a:lnTo>
                  <a:lnTo>
                    <a:pt x="148" y="37"/>
                  </a:lnTo>
                  <a:lnTo>
                    <a:pt x="147" y="39"/>
                  </a:lnTo>
                  <a:lnTo>
                    <a:pt x="119" y="88"/>
                  </a:lnTo>
                  <a:lnTo>
                    <a:pt x="90" y="136"/>
                  </a:lnTo>
                  <a:lnTo>
                    <a:pt x="111" y="113"/>
                  </a:lnTo>
                  <a:lnTo>
                    <a:pt x="128" y="86"/>
                  </a:lnTo>
                  <a:lnTo>
                    <a:pt x="144" y="59"/>
                  </a:lnTo>
                  <a:lnTo>
                    <a:pt x="160" y="31"/>
                  </a:lnTo>
                  <a:close/>
                  <a:moveTo>
                    <a:pt x="183" y="29"/>
                  </a:moveTo>
                  <a:lnTo>
                    <a:pt x="173" y="30"/>
                  </a:lnTo>
                  <a:lnTo>
                    <a:pt x="164" y="52"/>
                  </a:lnTo>
                  <a:lnTo>
                    <a:pt x="182" y="30"/>
                  </a:lnTo>
                  <a:lnTo>
                    <a:pt x="183" y="29"/>
                  </a:lnTo>
                  <a:close/>
                  <a:moveTo>
                    <a:pt x="202" y="26"/>
                  </a:moveTo>
                  <a:lnTo>
                    <a:pt x="186" y="29"/>
                  </a:lnTo>
                  <a:lnTo>
                    <a:pt x="189" y="30"/>
                  </a:lnTo>
                  <a:lnTo>
                    <a:pt x="190" y="31"/>
                  </a:lnTo>
                  <a:lnTo>
                    <a:pt x="191" y="35"/>
                  </a:lnTo>
                  <a:lnTo>
                    <a:pt x="187" y="48"/>
                  </a:lnTo>
                  <a:lnTo>
                    <a:pt x="202" y="26"/>
                  </a:lnTo>
                  <a:close/>
                  <a:moveTo>
                    <a:pt x="52" y="25"/>
                  </a:moveTo>
                  <a:lnTo>
                    <a:pt x="52" y="26"/>
                  </a:lnTo>
                  <a:lnTo>
                    <a:pt x="46" y="35"/>
                  </a:lnTo>
                  <a:lnTo>
                    <a:pt x="39" y="46"/>
                  </a:lnTo>
                  <a:lnTo>
                    <a:pt x="45" y="42"/>
                  </a:lnTo>
                  <a:lnTo>
                    <a:pt x="51" y="39"/>
                  </a:lnTo>
                  <a:lnTo>
                    <a:pt x="58" y="37"/>
                  </a:lnTo>
                  <a:lnTo>
                    <a:pt x="60" y="37"/>
                  </a:lnTo>
                  <a:lnTo>
                    <a:pt x="62" y="38"/>
                  </a:lnTo>
                  <a:lnTo>
                    <a:pt x="63" y="41"/>
                  </a:lnTo>
                  <a:lnTo>
                    <a:pt x="63" y="43"/>
                  </a:lnTo>
                  <a:lnTo>
                    <a:pt x="63" y="46"/>
                  </a:lnTo>
                  <a:lnTo>
                    <a:pt x="47" y="62"/>
                  </a:lnTo>
                  <a:lnTo>
                    <a:pt x="80" y="31"/>
                  </a:lnTo>
                  <a:lnTo>
                    <a:pt x="80" y="31"/>
                  </a:lnTo>
                  <a:lnTo>
                    <a:pt x="52" y="25"/>
                  </a:lnTo>
                  <a:close/>
                  <a:moveTo>
                    <a:pt x="39" y="20"/>
                  </a:moveTo>
                  <a:lnTo>
                    <a:pt x="39" y="20"/>
                  </a:lnTo>
                  <a:lnTo>
                    <a:pt x="35" y="25"/>
                  </a:lnTo>
                  <a:lnTo>
                    <a:pt x="32" y="31"/>
                  </a:lnTo>
                  <a:lnTo>
                    <a:pt x="45" y="21"/>
                  </a:lnTo>
                  <a:lnTo>
                    <a:pt x="39" y="20"/>
                  </a:lnTo>
                  <a:close/>
                  <a:moveTo>
                    <a:pt x="289" y="18"/>
                  </a:moveTo>
                  <a:lnTo>
                    <a:pt x="261" y="20"/>
                  </a:lnTo>
                  <a:lnTo>
                    <a:pt x="233" y="22"/>
                  </a:lnTo>
                  <a:lnTo>
                    <a:pt x="211" y="25"/>
                  </a:lnTo>
                  <a:lnTo>
                    <a:pt x="212" y="26"/>
                  </a:lnTo>
                  <a:lnTo>
                    <a:pt x="212" y="30"/>
                  </a:lnTo>
                  <a:lnTo>
                    <a:pt x="204" y="51"/>
                  </a:lnTo>
                  <a:lnTo>
                    <a:pt x="223" y="25"/>
                  </a:lnTo>
                  <a:lnTo>
                    <a:pt x="225" y="24"/>
                  </a:lnTo>
                  <a:lnTo>
                    <a:pt x="227" y="22"/>
                  </a:lnTo>
                  <a:lnTo>
                    <a:pt x="229" y="24"/>
                  </a:lnTo>
                  <a:lnTo>
                    <a:pt x="232" y="25"/>
                  </a:lnTo>
                  <a:lnTo>
                    <a:pt x="233" y="26"/>
                  </a:lnTo>
                  <a:lnTo>
                    <a:pt x="233" y="30"/>
                  </a:lnTo>
                  <a:lnTo>
                    <a:pt x="231" y="39"/>
                  </a:lnTo>
                  <a:lnTo>
                    <a:pt x="228" y="48"/>
                  </a:lnTo>
                  <a:lnTo>
                    <a:pt x="246" y="26"/>
                  </a:lnTo>
                  <a:lnTo>
                    <a:pt x="249" y="25"/>
                  </a:lnTo>
                  <a:lnTo>
                    <a:pt x="251" y="25"/>
                  </a:lnTo>
                  <a:lnTo>
                    <a:pt x="253" y="25"/>
                  </a:lnTo>
                  <a:lnTo>
                    <a:pt x="255" y="26"/>
                  </a:lnTo>
                  <a:lnTo>
                    <a:pt x="255" y="29"/>
                  </a:lnTo>
                  <a:lnTo>
                    <a:pt x="255" y="31"/>
                  </a:lnTo>
                  <a:lnTo>
                    <a:pt x="240" y="71"/>
                  </a:lnTo>
                  <a:lnTo>
                    <a:pt x="257" y="47"/>
                  </a:lnTo>
                  <a:lnTo>
                    <a:pt x="274" y="25"/>
                  </a:lnTo>
                  <a:lnTo>
                    <a:pt x="275" y="22"/>
                  </a:lnTo>
                  <a:lnTo>
                    <a:pt x="278" y="22"/>
                  </a:lnTo>
                  <a:lnTo>
                    <a:pt x="280" y="24"/>
                  </a:lnTo>
                  <a:lnTo>
                    <a:pt x="282" y="25"/>
                  </a:lnTo>
                  <a:lnTo>
                    <a:pt x="283" y="28"/>
                  </a:lnTo>
                  <a:lnTo>
                    <a:pt x="283" y="30"/>
                  </a:lnTo>
                  <a:lnTo>
                    <a:pt x="275" y="51"/>
                  </a:lnTo>
                  <a:lnTo>
                    <a:pt x="296" y="26"/>
                  </a:lnTo>
                  <a:lnTo>
                    <a:pt x="299" y="24"/>
                  </a:lnTo>
                  <a:lnTo>
                    <a:pt x="301" y="24"/>
                  </a:lnTo>
                  <a:lnTo>
                    <a:pt x="303" y="25"/>
                  </a:lnTo>
                  <a:lnTo>
                    <a:pt x="305" y="26"/>
                  </a:lnTo>
                  <a:lnTo>
                    <a:pt x="305" y="29"/>
                  </a:lnTo>
                  <a:lnTo>
                    <a:pt x="305" y="31"/>
                  </a:lnTo>
                  <a:lnTo>
                    <a:pt x="300" y="52"/>
                  </a:lnTo>
                  <a:lnTo>
                    <a:pt x="293" y="73"/>
                  </a:lnTo>
                  <a:lnTo>
                    <a:pt x="309" y="48"/>
                  </a:lnTo>
                  <a:lnTo>
                    <a:pt x="312" y="46"/>
                  </a:lnTo>
                  <a:lnTo>
                    <a:pt x="314" y="46"/>
                  </a:lnTo>
                  <a:lnTo>
                    <a:pt x="317" y="46"/>
                  </a:lnTo>
                  <a:lnTo>
                    <a:pt x="318" y="48"/>
                  </a:lnTo>
                  <a:lnTo>
                    <a:pt x="314" y="37"/>
                  </a:lnTo>
                  <a:lnTo>
                    <a:pt x="309" y="28"/>
                  </a:lnTo>
                  <a:lnTo>
                    <a:pt x="300" y="22"/>
                  </a:lnTo>
                  <a:lnTo>
                    <a:pt x="289" y="18"/>
                  </a:lnTo>
                  <a:close/>
                  <a:moveTo>
                    <a:pt x="25" y="12"/>
                  </a:moveTo>
                  <a:lnTo>
                    <a:pt x="21" y="21"/>
                  </a:lnTo>
                  <a:lnTo>
                    <a:pt x="26" y="17"/>
                  </a:lnTo>
                  <a:lnTo>
                    <a:pt x="32" y="16"/>
                  </a:lnTo>
                  <a:lnTo>
                    <a:pt x="25" y="12"/>
                  </a:lnTo>
                  <a:close/>
                  <a:moveTo>
                    <a:pt x="26" y="0"/>
                  </a:moveTo>
                  <a:lnTo>
                    <a:pt x="28" y="0"/>
                  </a:lnTo>
                  <a:lnTo>
                    <a:pt x="29" y="1"/>
                  </a:lnTo>
                  <a:lnTo>
                    <a:pt x="30" y="1"/>
                  </a:lnTo>
                  <a:lnTo>
                    <a:pt x="56" y="13"/>
                  </a:lnTo>
                  <a:lnTo>
                    <a:pt x="83" y="18"/>
                  </a:lnTo>
                  <a:lnTo>
                    <a:pt x="111" y="21"/>
                  </a:lnTo>
                  <a:lnTo>
                    <a:pt x="139" y="20"/>
                  </a:lnTo>
                  <a:lnTo>
                    <a:pt x="168" y="18"/>
                  </a:lnTo>
                  <a:lnTo>
                    <a:pt x="195" y="14"/>
                  </a:lnTo>
                  <a:lnTo>
                    <a:pt x="223" y="11"/>
                  </a:lnTo>
                  <a:lnTo>
                    <a:pt x="251" y="8"/>
                  </a:lnTo>
                  <a:lnTo>
                    <a:pt x="280" y="7"/>
                  </a:lnTo>
                  <a:lnTo>
                    <a:pt x="293" y="8"/>
                  </a:lnTo>
                  <a:lnTo>
                    <a:pt x="305" y="9"/>
                  </a:lnTo>
                  <a:lnTo>
                    <a:pt x="314" y="16"/>
                  </a:lnTo>
                  <a:lnTo>
                    <a:pt x="326" y="33"/>
                  </a:lnTo>
                  <a:lnTo>
                    <a:pt x="333" y="52"/>
                  </a:lnTo>
                  <a:lnTo>
                    <a:pt x="334" y="75"/>
                  </a:lnTo>
                  <a:lnTo>
                    <a:pt x="333" y="96"/>
                  </a:lnTo>
                  <a:lnTo>
                    <a:pt x="327" y="115"/>
                  </a:lnTo>
                  <a:lnTo>
                    <a:pt x="314" y="138"/>
                  </a:lnTo>
                  <a:lnTo>
                    <a:pt x="297" y="156"/>
                  </a:lnTo>
                  <a:lnTo>
                    <a:pt x="274" y="170"/>
                  </a:lnTo>
                  <a:lnTo>
                    <a:pt x="244" y="181"/>
                  </a:lnTo>
                  <a:lnTo>
                    <a:pt x="210" y="187"/>
                  </a:lnTo>
                  <a:lnTo>
                    <a:pt x="174" y="191"/>
                  </a:lnTo>
                  <a:lnTo>
                    <a:pt x="139" y="191"/>
                  </a:lnTo>
                  <a:lnTo>
                    <a:pt x="105" y="186"/>
                  </a:lnTo>
                  <a:lnTo>
                    <a:pt x="73" y="177"/>
                  </a:lnTo>
                  <a:lnTo>
                    <a:pt x="52" y="166"/>
                  </a:lnTo>
                  <a:lnTo>
                    <a:pt x="34" y="152"/>
                  </a:lnTo>
                  <a:lnTo>
                    <a:pt x="20" y="135"/>
                  </a:lnTo>
                  <a:lnTo>
                    <a:pt x="17" y="134"/>
                  </a:lnTo>
                  <a:lnTo>
                    <a:pt x="16" y="132"/>
                  </a:lnTo>
                  <a:lnTo>
                    <a:pt x="15" y="130"/>
                  </a:lnTo>
                  <a:lnTo>
                    <a:pt x="16" y="127"/>
                  </a:lnTo>
                  <a:lnTo>
                    <a:pt x="5" y="101"/>
                  </a:lnTo>
                  <a:lnTo>
                    <a:pt x="4" y="100"/>
                  </a:lnTo>
                  <a:lnTo>
                    <a:pt x="4" y="97"/>
                  </a:lnTo>
                  <a:lnTo>
                    <a:pt x="0" y="73"/>
                  </a:lnTo>
                  <a:lnTo>
                    <a:pt x="3" y="48"/>
                  </a:lnTo>
                  <a:lnTo>
                    <a:pt x="11" y="24"/>
                  </a:lnTo>
                  <a:lnTo>
                    <a:pt x="24" y="0"/>
                  </a:lnTo>
                  <a:lnTo>
                    <a:pt x="26" y="0"/>
                  </a:lnTo>
                  <a:close/>
                </a:path>
              </a:pathLst>
            </a:custGeom>
            <a:grpFill/>
            <a:ln w="0">
              <a:solidFill>
                <a:srgbClr val="19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 name="Group 13"/>
          <p:cNvGrpSpPr/>
          <p:nvPr userDrawn="1"/>
        </p:nvGrpSpPr>
        <p:grpSpPr>
          <a:xfrm>
            <a:off x="9728752" y="1976504"/>
            <a:ext cx="1892472" cy="2730712"/>
            <a:chOff x="7016750" y="3030538"/>
            <a:chExt cx="584200" cy="842962"/>
          </a:xfrm>
          <a:solidFill>
            <a:schemeClr val="tx1"/>
          </a:solidFill>
        </p:grpSpPr>
        <p:sp>
          <p:nvSpPr>
            <p:cNvPr id="15" name="Freeform 243"/>
            <p:cNvSpPr>
              <a:spLocks noEditPoints="1"/>
            </p:cNvSpPr>
            <p:nvPr/>
          </p:nvSpPr>
          <p:spPr bwMode="auto">
            <a:xfrm>
              <a:off x="7016750" y="3409950"/>
              <a:ext cx="584200" cy="463550"/>
            </a:xfrm>
            <a:custGeom>
              <a:avLst/>
              <a:gdLst>
                <a:gd name="T0" fmla="*/ 144 w 368"/>
                <a:gd name="T1" fmla="*/ 221 h 292"/>
                <a:gd name="T2" fmla="*/ 174 w 368"/>
                <a:gd name="T3" fmla="*/ 220 h 292"/>
                <a:gd name="T4" fmla="*/ 119 w 368"/>
                <a:gd name="T5" fmla="*/ 219 h 292"/>
                <a:gd name="T6" fmla="*/ 182 w 368"/>
                <a:gd name="T7" fmla="*/ 219 h 292"/>
                <a:gd name="T8" fmla="*/ 220 w 368"/>
                <a:gd name="T9" fmla="*/ 227 h 292"/>
                <a:gd name="T10" fmla="*/ 93 w 368"/>
                <a:gd name="T11" fmla="*/ 218 h 292"/>
                <a:gd name="T12" fmla="*/ 253 w 368"/>
                <a:gd name="T13" fmla="*/ 191 h 292"/>
                <a:gd name="T14" fmla="*/ 238 w 368"/>
                <a:gd name="T15" fmla="*/ 210 h 292"/>
                <a:gd name="T16" fmla="*/ 245 w 368"/>
                <a:gd name="T17" fmla="*/ 197 h 292"/>
                <a:gd name="T18" fmla="*/ 56 w 368"/>
                <a:gd name="T19" fmla="*/ 186 h 292"/>
                <a:gd name="T20" fmla="*/ 67 w 368"/>
                <a:gd name="T21" fmla="*/ 195 h 292"/>
                <a:gd name="T22" fmla="*/ 12 w 368"/>
                <a:gd name="T23" fmla="*/ 211 h 292"/>
                <a:gd name="T24" fmla="*/ 130 w 368"/>
                <a:gd name="T25" fmla="*/ 280 h 292"/>
                <a:gd name="T26" fmla="*/ 279 w 368"/>
                <a:gd name="T27" fmla="*/ 242 h 292"/>
                <a:gd name="T28" fmla="*/ 259 w 368"/>
                <a:gd name="T29" fmla="*/ 187 h 292"/>
                <a:gd name="T30" fmla="*/ 267 w 368"/>
                <a:gd name="T31" fmla="*/ 202 h 292"/>
                <a:gd name="T32" fmla="*/ 258 w 368"/>
                <a:gd name="T33" fmla="*/ 215 h 292"/>
                <a:gd name="T34" fmla="*/ 250 w 368"/>
                <a:gd name="T35" fmla="*/ 225 h 292"/>
                <a:gd name="T36" fmla="*/ 239 w 368"/>
                <a:gd name="T37" fmla="*/ 231 h 292"/>
                <a:gd name="T38" fmla="*/ 230 w 368"/>
                <a:gd name="T39" fmla="*/ 248 h 292"/>
                <a:gd name="T40" fmla="*/ 209 w 368"/>
                <a:gd name="T41" fmla="*/ 249 h 292"/>
                <a:gd name="T42" fmla="*/ 187 w 368"/>
                <a:gd name="T43" fmla="*/ 245 h 292"/>
                <a:gd name="T44" fmla="*/ 171 w 368"/>
                <a:gd name="T45" fmla="*/ 245 h 292"/>
                <a:gd name="T46" fmla="*/ 160 w 368"/>
                <a:gd name="T47" fmla="*/ 253 h 292"/>
                <a:gd name="T48" fmla="*/ 143 w 368"/>
                <a:gd name="T49" fmla="*/ 255 h 292"/>
                <a:gd name="T50" fmla="*/ 128 w 368"/>
                <a:gd name="T51" fmla="*/ 255 h 292"/>
                <a:gd name="T52" fmla="*/ 115 w 368"/>
                <a:gd name="T53" fmla="*/ 261 h 292"/>
                <a:gd name="T54" fmla="*/ 97 w 368"/>
                <a:gd name="T55" fmla="*/ 231 h 292"/>
                <a:gd name="T56" fmla="*/ 84 w 368"/>
                <a:gd name="T57" fmla="*/ 257 h 292"/>
                <a:gd name="T58" fmla="*/ 68 w 368"/>
                <a:gd name="T59" fmla="*/ 245 h 292"/>
                <a:gd name="T60" fmla="*/ 54 w 368"/>
                <a:gd name="T61" fmla="*/ 232 h 292"/>
                <a:gd name="T62" fmla="*/ 51 w 368"/>
                <a:gd name="T63" fmla="*/ 215 h 292"/>
                <a:gd name="T64" fmla="*/ 39 w 368"/>
                <a:gd name="T65" fmla="*/ 223 h 292"/>
                <a:gd name="T66" fmla="*/ 51 w 368"/>
                <a:gd name="T67" fmla="*/ 183 h 292"/>
                <a:gd name="T68" fmla="*/ 314 w 368"/>
                <a:gd name="T69" fmla="*/ 131 h 292"/>
                <a:gd name="T70" fmla="*/ 329 w 368"/>
                <a:gd name="T71" fmla="*/ 98 h 292"/>
                <a:gd name="T72" fmla="*/ 69 w 368"/>
                <a:gd name="T73" fmla="*/ 182 h 292"/>
                <a:gd name="T74" fmla="*/ 243 w 368"/>
                <a:gd name="T75" fmla="*/ 185 h 292"/>
                <a:gd name="T76" fmla="*/ 292 w 368"/>
                <a:gd name="T77" fmla="*/ 97 h 292"/>
                <a:gd name="T78" fmla="*/ 93 w 368"/>
                <a:gd name="T79" fmla="*/ 126 h 292"/>
                <a:gd name="T80" fmla="*/ 323 w 368"/>
                <a:gd name="T81" fmla="*/ 71 h 292"/>
                <a:gd name="T82" fmla="*/ 343 w 368"/>
                <a:gd name="T83" fmla="*/ 113 h 292"/>
                <a:gd name="T84" fmla="*/ 302 w 368"/>
                <a:gd name="T85" fmla="*/ 147 h 292"/>
                <a:gd name="T86" fmla="*/ 344 w 368"/>
                <a:gd name="T87" fmla="*/ 127 h 292"/>
                <a:gd name="T88" fmla="*/ 169 w 368"/>
                <a:gd name="T89" fmla="*/ 13 h 292"/>
                <a:gd name="T90" fmla="*/ 23 w 368"/>
                <a:gd name="T91" fmla="*/ 58 h 292"/>
                <a:gd name="T92" fmla="*/ 59 w 368"/>
                <a:gd name="T93" fmla="*/ 104 h 292"/>
                <a:gd name="T94" fmla="*/ 243 w 368"/>
                <a:gd name="T95" fmla="*/ 109 h 292"/>
                <a:gd name="T96" fmla="*/ 297 w 368"/>
                <a:gd name="T97" fmla="*/ 66 h 292"/>
                <a:gd name="T98" fmla="*/ 216 w 368"/>
                <a:gd name="T99" fmla="*/ 17 h 292"/>
                <a:gd name="T100" fmla="*/ 232 w 368"/>
                <a:gd name="T101" fmla="*/ 5 h 292"/>
                <a:gd name="T102" fmla="*/ 308 w 368"/>
                <a:gd name="T103" fmla="*/ 71 h 292"/>
                <a:gd name="T104" fmla="*/ 364 w 368"/>
                <a:gd name="T105" fmla="*/ 80 h 292"/>
                <a:gd name="T106" fmla="*/ 310 w 368"/>
                <a:gd name="T107" fmla="*/ 161 h 292"/>
                <a:gd name="T108" fmla="*/ 296 w 368"/>
                <a:gd name="T109" fmla="*/ 219 h 292"/>
                <a:gd name="T110" fmla="*/ 160 w 368"/>
                <a:gd name="T111" fmla="*/ 292 h 292"/>
                <a:gd name="T112" fmla="*/ 18 w 368"/>
                <a:gd name="T113" fmla="*/ 262 h 292"/>
                <a:gd name="T114" fmla="*/ 50 w 368"/>
                <a:gd name="T115" fmla="*/ 178 h 292"/>
                <a:gd name="T116" fmla="*/ 10 w 368"/>
                <a:gd name="T117" fmla="*/ 66 h 292"/>
                <a:gd name="T118" fmla="*/ 93 w 368"/>
                <a:gd name="T119" fmla="*/ 7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8" h="292">
                  <a:moveTo>
                    <a:pt x="144" y="221"/>
                  </a:moveTo>
                  <a:lnTo>
                    <a:pt x="153" y="232"/>
                  </a:lnTo>
                  <a:lnTo>
                    <a:pt x="153" y="229"/>
                  </a:lnTo>
                  <a:lnTo>
                    <a:pt x="153" y="227"/>
                  </a:lnTo>
                  <a:lnTo>
                    <a:pt x="153" y="223"/>
                  </a:lnTo>
                  <a:lnTo>
                    <a:pt x="153" y="221"/>
                  </a:lnTo>
                  <a:lnTo>
                    <a:pt x="144" y="221"/>
                  </a:lnTo>
                  <a:close/>
                  <a:moveTo>
                    <a:pt x="131" y="220"/>
                  </a:moveTo>
                  <a:lnTo>
                    <a:pt x="136" y="231"/>
                  </a:lnTo>
                  <a:lnTo>
                    <a:pt x="136" y="224"/>
                  </a:lnTo>
                  <a:lnTo>
                    <a:pt x="136" y="223"/>
                  </a:lnTo>
                  <a:lnTo>
                    <a:pt x="136" y="221"/>
                  </a:lnTo>
                  <a:lnTo>
                    <a:pt x="131" y="220"/>
                  </a:lnTo>
                  <a:close/>
                  <a:moveTo>
                    <a:pt x="174" y="220"/>
                  </a:moveTo>
                  <a:lnTo>
                    <a:pt x="162" y="221"/>
                  </a:lnTo>
                  <a:lnTo>
                    <a:pt x="177" y="238"/>
                  </a:lnTo>
                  <a:lnTo>
                    <a:pt x="175" y="231"/>
                  </a:lnTo>
                  <a:lnTo>
                    <a:pt x="173" y="223"/>
                  </a:lnTo>
                  <a:lnTo>
                    <a:pt x="173" y="221"/>
                  </a:lnTo>
                  <a:lnTo>
                    <a:pt x="174" y="220"/>
                  </a:lnTo>
                  <a:close/>
                  <a:moveTo>
                    <a:pt x="119" y="219"/>
                  </a:moveTo>
                  <a:lnTo>
                    <a:pt x="123" y="227"/>
                  </a:lnTo>
                  <a:lnTo>
                    <a:pt x="122" y="223"/>
                  </a:lnTo>
                  <a:lnTo>
                    <a:pt x="122" y="220"/>
                  </a:lnTo>
                  <a:lnTo>
                    <a:pt x="123" y="219"/>
                  </a:lnTo>
                  <a:lnTo>
                    <a:pt x="119" y="219"/>
                  </a:lnTo>
                  <a:close/>
                  <a:moveTo>
                    <a:pt x="192" y="216"/>
                  </a:moveTo>
                  <a:lnTo>
                    <a:pt x="182" y="219"/>
                  </a:lnTo>
                  <a:lnTo>
                    <a:pt x="190" y="225"/>
                  </a:lnTo>
                  <a:lnTo>
                    <a:pt x="198" y="232"/>
                  </a:lnTo>
                  <a:lnTo>
                    <a:pt x="192" y="216"/>
                  </a:lnTo>
                  <a:close/>
                  <a:moveTo>
                    <a:pt x="215" y="211"/>
                  </a:moveTo>
                  <a:lnTo>
                    <a:pt x="205" y="214"/>
                  </a:lnTo>
                  <a:lnTo>
                    <a:pt x="213" y="220"/>
                  </a:lnTo>
                  <a:lnTo>
                    <a:pt x="220" y="227"/>
                  </a:lnTo>
                  <a:lnTo>
                    <a:pt x="217" y="220"/>
                  </a:lnTo>
                  <a:lnTo>
                    <a:pt x="215" y="212"/>
                  </a:lnTo>
                  <a:lnTo>
                    <a:pt x="215" y="211"/>
                  </a:lnTo>
                  <a:close/>
                  <a:moveTo>
                    <a:pt x="88" y="208"/>
                  </a:moveTo>
                  <a:lnTo>
                    <a:pt x="89" y="216"/>
                  </a:lnTo>
                  <a:lnTo>
                    <a:pt x="90" y="224"/>
                  </a:lnTo>
                  <a:lnTo>
                    <a:pt x="93" y="218"/>
                  </a:lnTo>
                  <a:lnTo>
                    <a:pt x="97" y="212"/>
                  </a:lnTo>
                  <a:lnTo>
                    <a:pt x="88" y="208"/>
                  </a:lnTo>
                  <a:close/>
                  <a:moveTo>
                    <a:pt x="75" y="201"/>
                  </a:moveTo>
                  <a:lnTo>
                    <a:pt x="75" y="208"/>
                  </a:lnTo>
                  <a:lnTo>
                    <a:pt x="77" y="203"/>
                  </a:lnTo>
                  <a:lnTo>
                    <a:pt x="75" y="201"/>
                  </a:lnTo>
                  <a:close/>
                  <a:moveTo>
                    <a:pt x="253" y="191"/>
                  </a:moveTo>
                  <a:lnTo>
                    <a:pt x="222" y="207"/>
                  </a:lnTo>
                  <a:lnTo>
                    <a:pt x="228" y="210"/>
                  </a:lnTo>
                  <a:lnTo>
                    <a:pt x="233" y="212"/>
                  </a:lnTo>
                  <a:lnTo>
                    <a:pt x="237" y="215"/>
                  </a:lnTo>
                  <a:lnTo>
                    <a:pt x="237" y="214"/>
                  </a:lnTo>
                  <a:lnTo>
                    <a:pt x="237" y="211"/>
                  </a:lnTo>
                  <a:lnTo>
                    <a:pt x="238" y="210"/>
                  </a:lnTo>
                  <a:lnTo>
                    <a:pt x="239" y="208"/>
                  </a:lnTo>
                  <a:lnTo>
                    <a:pt x="242" y="208"/>
                  </a:lnTo>
                  <a:lnTo>
                    <a:pt x="245" y="210"/>
                  </a:lnTo>
                  <a:lnTo>
                    <a:pt x="247" y="211"/>
                  </a:lnTo>
                  <a:lnTo>
                    <a:pt x="243" y="202"/>
                  </a:lnTo>
                  <a:lnTo>
                    <a:pt x="243" y="199"/>
                  </a:lnTo>
                  <a:lnTo>
                    <a:pt x="245" y="197"/>
                  </a:lnTo>
                  <a:lnTo>
                    <a:pt x="246" y="197"/>
                  </a:lnTo>
                  <a:lnTo>
                    <a:pt x="249" y="195"/>
                  </a:lnTo>
                  <a:lnTo>
                    <a:pt x="254" y="197"/>
                  </a:lnTo>
                  <a:lnTo>
                    <a:pt x="253" y="194"/>
                  </a:lnTo>
                  <a:lnTo>
                    <a:pt x="253" y="191"/>
                  </a:lnTo>
                  <a:close/>
                  <a:moveTo>
                    <a:pt x="56" y="185"/>
                  </a:moveTo>
                  <a:lnTo>
                    <a:pt x="56" y="186"/>
                  </a:lnTo>
                  <a:lnTo>
                    <a:pt x="55" y="187"/>
                  </a:lnTo>
                  <a:lnTo>
                    <a:pt x="56" y="187"/>
                  </a:lnTo>
                  <a:lnTo>
                    <a:pt x="59" y="189"/>
                  </a:lnTo>
                  <a:lnTo>
                    <a:pt x="60" y="190"/>
                  </a:lnTo>
                  <a:lnTo>
                    <a:pt x="60" y="197"/>
                  </a:lnTo>
                  <a:lnTo>
                    <a:pt x="60" y="202"/>
                  </a:lnTo>
                  <a:lnTo>
                    <a:pt x="67" y="195"/>
                  </a:lnTo>
                  <a:lnTo>
                    <a:pt x="61" y="190"/>
                  </a:lnTo>
                  <a:lnTo>
                    <a:pt x="56" y="185"/>
                  </a:lnTo>
                  <a:close/>
                  <a:moveTo>
                    <a:pt x="51" y="183"/>
                  </a:moveTo>
                  <a:lnTo>
                    <a:pt x="39" y="189"/>
                  </a:lnTo>
                  <a:lnTo>
                    <a:pt x="29" y="195"/>
                  </a:lnTo>
                  <a:lnTo>
                    <a:pt x="18" y="202"/>
                  </a:lnTo>
                  <a:lnTo>
                    <a:pt x="12" y="211"/>
                  </a:lnTo>
                  <a:lnTo>
                    <a:pt x="10" y="223"/>
                  </a:lnTo>
                  <a:lnTo>
                    <a:pt x="14" y="238"/>
                  </a:lnTo>
                  <a:lnTo>
                    <a:pt x="23" y="252"/>
                  </a:lnTo>
                  <a:lnTo>
                    <a:pt x="38" y="261"/>
                  </a:lnTo>
                  <a:lnTo>
                    <a:pt x="67" y="271"/>
                  </a:lnTo>
                  <a:lnTo>
                    <a:pt x="98" y="278"/>
                  </a:lnTo>
                  <a:lnTo>
                    <a:pt x="130" y="280"/>
                  </a:lnTo>
                  <a:lnTo>
                    <a:pt x="158" y="282"/>
                  </a:lnTo>
                  <a:lnTo>
                    <a:pt x="187" y="280"/>
                  </a:lnTo>
                  <a:lnTo>
                    <a:pt x="216" y="276"/>
                  </a:lnTo>
                  <a:lnTo>
                    <a:pt x="234" y="271"/>
                  </a:lnTo>
                  <a:lnTo>
                    <a:pt x="253" y="265"/>
                  </a:lnTo>
                  <a:lnTo>
                    <a:pt x="268" y="254"/>
                  </a:lnTo>
                  <a:lnTo>
                    <a:pt x="279" y="242"/>
                  </a:lnTo>
                  <a:lnTo>
                    <a:pt x="284" y="231"/>
                  </a:lnTo>
                  <a:lnTo>
                    <a:pt x="285" y="218"/>
                  </a:lnTo>
                  <a:lnTo>
                    <a:pt x="281" y="206"/>
                  </a:lnTo>
                  <a:lnTo>
                    <a:pt x="274" y="195"/>
                  </a:lnTo>
                  <a:lnTo>
                    <a:pt x="260" y="187"/>
                  </a:lnTo>
                  <a:lnTo>
                    <a:pt x="259" y="187"/>
                  </a:lnTo>
                  <a:lnTo>
                    <a:pt x="259" y="187"/>
                  </a:lnTo>
                  <a:lnTo>
                    <a:pt x="259" y="189"/>
                  </a:lnTo>
                  <a:lnTo>
                    <a:pt x="263" y="190"/>
                  </a:lnTo>
                  <a:lnTo>
                    <a:pt x="264" y="193"/>
                  </a:lnTo>
                  <a:lnTo>
                    <a:pt x="267" y="194"/>
                  </a:lnTo>
                  <a:lnTo>
                    <a:pt x="268" y="197"/>
                  </a:lnTo>
                  <a:lnTo>
                    <a:pt x="268" y="199"/>
                  </a:lnTo>
                  <a:lnTo>
                    <a:pt x="267" y="202"/>
                  </a:lnTo>
                  <a:lnTo>
                    <a:pt x="264" y="202"/>
                  </a:lnTo>
                  <a:lnTo>
                    <a:pt x="264" y="204"/>
                  </a:lnTo>
                  <a:lnTo>
                    <a:pt x="263" y="207"/>
                  </a:lnTo>
                  <a:lnTo>
                    <a:pt x="262" y="208"/>
                  </a:lnTo>
                  <a:lnTo>
                    <a:pt x="259" y="208"/>
                  </a:lnTo>
                  <a:lnTo>
                    <a:pt x="255" y="207"/>
                  </a:lnTo>
                  <a:lnTo>
                    <a:pt x="258" y="215"/>
                  </a:lnTo>
                  <a:lnTo>
                    <a:pt x="260" y="223"/>
                  </a:lnTo>
                  <a:lnTo>
                    <a:pt x="260" y="225"/>
                  </a:lnTo>
                  <a:lnTo>
                    <a:pt x="259" y="227"/>
                  </a:lnTo>
                  <a:lnTo>
                    <a:pt x="258" y="228"/>
                  </a:lnTo>
                  <a:lnTo>
                    <a:pt x="255" y="228"/>
                  </a:lnTo>
                  <a:lnTo>
                    <a:pt x="253" y="227"/>
                  </a:lnTo>
                  <a:lnTo>
                    <a:pt x="250" y="225"/>
                  </a:lnTo>
                  <a:lnTo>
                    <a:pt x="253" y="232"/>
                  </a:lnTo>
                  <a:lnTo>
                    <a:pt x="253" y="235"/>
                  </a:lnTo>
                  <a:lnTo>
                    <a:pt x="251" y="236"/>
                  </a:lnTo>
                  <a:lnTo>
                    <a:pt x="249" y="237"/>
                  </a:lnTo>
                  <a:lnTo>
                    <a:pt x="247" y="237"/>
                  </a:lnTo>
                  <a:lnTo>
                    <a:pt x="245" y="236"/>
                  </a:lnTo>
                  <a:lnTo>
                    <a:pt x="239" y="231"/>
                  </a:lnTo>
                  <a:lnTo>
                    <a:pt x="233" y="225"/>
                  </a:lnTo>
                  <a:lnTo>
                    <a:pt x="228" y="220"/>
                  </a:lnTo>
                  <a:lnTo>
                    <a:pt x="234" y="241"/>
                  </a:lnTo>
                  <a:lnTo>
                    <a:pt x="236" y="244"/>
                  </a:lnTo>
                  <a:lnTo>
                    <a:pt x="234" y="245"/>
                  </a:lnTo>
                  <a:lnTo>
                    <a:pt x="232" y="246"/>
                  </a:lnTo>
                  <a:lnTo>
                    <a:pt x="230" y="248"/>
                  </a:lnTo>
                  <a:lnTo>
                    <a:pt x="228" y="246"/>
                  </a:lnTo>
                  <a:lnTo>
                    <a:pt x="216" y="236"/>
                  </a:lnTo>
                  <a:lnTo>
                    <a:pt x="205" y="225"/>
                  </a:lnTo>
                  <a:lnTo>
                    <a:pt x="208" y="235"/>
                  </a:lnTo>
                  <a:lnTo>
                    <a:pt x="211" y="244"/>
                  </a:lnTo>
                  <a:lnTo>
                    <a:pt x="211" y="246"/>
                  </a:lnTo>
                  <a:lnTo>
                    <a:pt x="209" y="249"/>
                  </a:lnTo>
                  <a:lnTo>
                    <a:pt x="207" y="249"/>
                  </a:lnTo>
                  <a:lnTo>
                    <a:pt x="205" y="249"/>
                  </a:lnTo>
                  <a:lnTo>
                    <a:pt x="203" y="249"/>
                  </a:lnTo>
                  <a:lnTo>
                    <a:pt x="194" y="241"/>
                  </a:lnTo>
                  <a:lnTo>
                    <a:pt x="186" y="233"/>
                  </a:lnTo>
                  <a:lnTo>
                    <a:pt x="187" y="240"/>
                  </a:lnTo>
                  <a:lnTo>
                    <a:pt x="187" y="245"/>
                  </a:lnTo>
                  <a:lnTo>
                    <a:pt x="187" y="252"/>
                  </a:lnTo>
                  <a:lnTo>
                    <a:pt x="187" y="254"/>
                  </a:lnTo>
                  <a:lnTo>
                    <a:pt x="186" y="255"/>
                  </a:lnTo>
                  <a:lnTo>
                    <a:pt x="183" y="257"/>
                  </a:lnTo>
                  <a:lnTo>
                    <a:pt x="182" y="257"/>
                  </a:lnTo>
                  <a:lnTo>
                    <a:pt x="179" y="255"/>
                  </a:lnTo>
                  <a:lnTo>
                    <a:pt x="171" y="245"/>
                  </a:lnTo>
                  <a:lnTo>
                    <a:pt x="164" y="236"/>
                  </a:lnTo>
                  <a:lnTo>
                    <a:pt x="164" y="242"/>
                  </a:lnTo>
                  <a:lnTo>
                    <a:pt x="165" y="249"/>
                  </a:lnTo>
                  <a:lnTo>
                    <a:pt x="165" y="252"/>
                  </a:lnTo>
                  <a:lnTo>
                    <a:pt x="164" y="253"/>
                  </a:lnTo>
                  <a:lnTo>
                    <a:pt x="161" y="253"/>
                  </a:lnTo>
                  <a:lnTo>
                    <a:pt x="160" y="253"/>
                  </a:lnTo>
                  <a:lnTo>
                    <a:pt x="157" y="253"/>
                  </a:lnTo>
                  <a:lnTo>
                    <a:pt x="156" y="252"/>
                  </a:lnTo>
                  <a:lnTo>
                    <a:pt x="147" y="237"/>
                  </a:lnTo>
                  <a:lnTo>
                    <a:pt x="147" y="252"/>
                  </a:lnTo>
                  <a:lnTo>
                    <a:pt x="147" y="254"/>
                  </a:lnTo>
                  <a:lnTo>
                    <a:pt x="145" y="255"/>
                  </a:lnTo>
                  <a:lnTo>
                    <a:pt x="143" y="255"/>
                  </a:lnTo>
                  <a:lnTo>
                    <a:pt x="140" y="255"/>
                  </a:lnTo>
                  <a:lnTo>
                    <a:pt x="139" y="254"/>
                  </a:lnTo>
                  <a:lnTo>
                    <a:pt x="132" y="242"/>
                  </a:lnTo>
                  <a:lnTo>
                    <a:pt x="132" y="252"/>
                  </a:lnTo>
                  <a:lnTo>
                    <a:pt x="132" y="254"/>
                  </a:lnTo>
                  <a:lnTo>
                    <a:pt x="131" y="255"/>
                  </a:lnTo>
                  <a:lnTo>
                    <a:pt x="128" y="255"/>
                  </a:lnTo>
                  <a:lnTo>
                    <a:pt x="127" y="257"/>
                  </a:lnTo>
                  <a:lnTo>
                    <a:pt x="126" y="255"/>
                  </a:lnTo>
                  <a:lnTo>
                    <a:pt x="124" y="254"/>
                  </a:lnTo>
                  <a:lnTo>
                    <a:pt x="118" y="238"/>
                  </a:lnTo>
                  <a:lnTo>
                    <a:pt x="118" y="257"/>
                  </a:lnTo>
                  <a:lnTo>
                    <a:pt x="116" y="259"/>
                  </a:lnTo>
                  <a:lnTo>
                    <a:pt x="115" y="261"/>
                  </a:lnTo>
                  <a:lnTo>
                    <a:pt x="113" y="262"/>
                  </a:lnTo>
                  <a:lnTo>
                    <a:pt x="111" y="261"/>
                  </a:lnTo>
                  <a:lnTo>
                    <a:pt x="110" y="259"/>
                  </a:lnTo>
                  <a:lnTo>
                    <a:pt x="109" y="257"/>
                  </a:lnTo>
                  <a:lnTo>
                    <a:pt x="107" y="238"/>
                  </a:lnTo>
                  <a:lnTo>
                    <a:pt x="102" y="219"/>
                  </a:lnTo>
                  <a:lnTo>
                    <a:pt x="97" y="231"/>
                  </a:lnTo>
                  <a:lnTo>
                    <a:pt x="93" y="242"/>
                  </a:lnTo>
                  <a:lnTo>
                    <a:pt x="92" y="255"/>
                  </a:lnTo>
                  <a:lnTo>
                    <a:pt x="90" y="258"/>
                  </a:lnTo>
                  <a:lnTo>
                    <a:pt x="89" y="258"/>
                  </a:lnTo>
                  <a:lnTo>
                    <a:pt x="86" y="258"/>
                  </a:lnTo>
                  <a:lnTo>
                    <a:pt x="85" y="258"/>
                  </a:lnTo>
                  <a:lnTo>
                    <a:pt x="84" y="257"/>
                  </a:lnTo>
                  <a:lnTo>
                    <a:pt x="82" y="254"/>
                  </a:lnTo>
                  <a:lnTo>
                    <a:pt x="82" y="235"/>
                  </a:lnTo>
                  <a:lnTo>
                    <a:pt x="81" y="215"/>
                  </a:lnTo>
                  <a:lnTo>
                    <a:pt x="72" y="242"/>
                  </a:lnTo>
                  <a:lnTo>
                    <a:pt x="71" y="244"/>
                  </a:lnTo>
                  <a:lnTo>
                    <a:pt x="69" y="245"/>
                  </a:lnTo>
                  <a:lnTo>
                    <a:pt x="68" y="245"/>
                  </a:lnTo>
                  <a:lnTo>
                    <a:pt x="65" y="244"/>
                  </a:lnTo>
                  <a:lnTo>
                    <a:pt x="64" y="242"/>
                  </a:lnTo>
                  <a:lnTo>
                    <a:pt x="64" y="241"/>
                  </a:lnTo>
                  <a:lnTo>
                    <a:pt x="67" y="224"/>
                  </a:lnTo>
                  <a:lnTo>
                    <a:pt x="67" y="207"/>
                  </a:lnTo>
                  <a:lnTo>
                    <a:pt x="60" y="219"/>
                  </a:lnTo>
                  <a:lnTo>
                    <a:pt x="54" y="232"/>
                  </a:lnTo>
                  <a:lnTo>
                    <a:pt x="52" y="233"/>
                  </a:lnTo>
                  <a:lnTo>
                    <a:pt x="51" y="235"/>
                  </a:lnTo>
                  <a:lnTo>
                    <a:pt x="50" y="233"/>
                  </a:lnTo>
                  <a:lnTo>
                    <a:pt x="48" y="233"/>
                  </a:lnTo>
                  <a:lnTo>
                    <a:pt x="47" y="231"/>
                  </a:lnTo>
                  <a:lnTo>
                    <a:pt x="47" y="229"/>
                  </a:lnTo>
                  <a:lnTo>
                    <a:pt x="51" y="215"/>
                  </a:lnTo>
                  <a:lnTo>
                    <a:pt x="54" y="202"/>
                  </a:lnTo>
                  <a:lnTo>
                    <a:pt x="50" y="212"/>
                  </a:lnTo>
                  <a:lnTo>
                    <a:pt x="46" y="223"/>
                  </a:lnTo>
                  <a:lnTo>
                    <a:pt x="44" y="225"/>
                  </a:lnTo>
                  <a:lnTo>
                    <a:pt x="43" y="225"/>
                  </a:lnTo>
                  <a:lnTo>
                    <a:pt x="42" y="225"/>
                  </a:lnTo>
                  <a:lnTo>
                    <a:pt x="39" y="223"/>
                  </a:lnTo>
                  <a:lnTo>
                    <a:pt x="39" y="221"/>
                  </a:lnTo>
                  <a:lnTo>
                    <a:pt x="42" y="206"/>
                  </a:lnTo>
                  <a:lnTo>
                    <a:pt x="47" y="191"/>
                  </a:lnTo>
                  <a:lnTo>
                    <a:pt x="48" y="189"/>
                  </a:lnTo>
                  <a:lnTo>
                    <a:pt x="48" y="189"/>
                  </a:lnTo>
                  <a:lnTo>
                    <a:pt x="50" y="186"/>
                  </a:lnTo>
                  <a:lnTo>
                    <a:pt x="51" y="183"/>
                  </a:lnTo>
                  <a:close/>
                  <a:moveTo>
                    <a:pt x="322" y="96"/>
                  </a:moveTo>
                  <a:lnTo>
                    <a:pt x="318" y="96"/>
                  </a:lnTo>
                  <a:lnTo>
                    <a:pt x="314" y="97"/>
                  </a:lnTo>
                  <a:lnTo>
                    <a:pt x="311" y="97"/>
                  </a:lnTo>
                  <a:lnTo>
                    <a:pt x="309" y="115"/>
                  </a:lnTo>
                  <a:lnTo>
                    <a:pt x="304" y="132"/>
                  </a:lnTo>
                  <a:lnTo>
                    <a:pt x="314" y="131"/>
                  </a:lnTo>
                  <a:lnTo>
                    <a:pt x="323" y="129"/>
                  </a:lnTo>
                  <a:lnTo>
                    <a:pt x="331" y="123"/>
                  </a:lnTo>
                  <a:lnTo>
                    <a:pt x="334" y="113"/>
                  </a:lnTo>
                  <a:lnTo>
                    <a:pt x="334" y="109"/>
                  </a:lnTo>
                  <a:lnTo>
                    <a:pt x="332" y="105"/>
                  </a:lnTo>
                  <a:lnTo>
                    <a:pt x="331" y="102"/>
                  </a:lnTo>
                  <a:lnTo>
                    <a:pt x="329" y="98"/>
                  </a:lnTo>
                  <a:lnTo>
                    <a:pt x="325" y="97"/>
                  </a:lnTo>
                  <a:lnTo>
                    <a:pt x="322" y="96"/>
                  </a:lnTo>
                  <a:close/>
                  <a:moveTo>
                    <a:pt x="16" y="85"/>
                  </a:moveTo>
                  <a:lnTo>
                    <a:pt x="22" y="113"/>
                  </a:lnTo>
                  <a:lnTo>
                    <a:pt x="33" y="139"/>
                  </a:lnTo>
                  <a:lnTo>
                    <a:pt x="50" y="163"/>
                  </a:lnTo>
                  <a:lnTo>
                    <a:pt x="69" y="182"/>
                  </a:lnTo>
                  <a:lnTo>
                    <a:pt x="94" y="198"/>
                  </a:lnTo>
                  <a:lnTo>
                    <a:pt x="119" y="207"/>
                  </a:lnTo>
                  <a:lnTo>
                    <a:pt x="147" y="210"/>
                  </a:lnTo>
                  <a:lnTo>
                    <a:pt x="175" y="208"/>
                  </a:lnTo>
                  <a:lnTo>
                    <a:pt x="199" y="203"/>
                  </a:lnTo>
                  <a:lnTo>
                    <a:pt x="222" y="195"/>
                  </a:lnTo>
                  <a:lnTo>
                    <a:pt x="243" y="185"/>
                  </a:lnTo>
                  <a:lnTo>
                    <a:pt x="262" y="170"/>
                  </a:lnTo>
                  <a:lnTo>
                    <a:pt x="279" y="153"/>
                  </a:lnTo>
                  <a:lnTo>
                    <a:pt x="291" y="135"/>
                  </a:lnTo>
                  <a:lnTo>
                    <a:pt x="297" y="113"/>
                  </a:lnTo>
                  <a:lnTo>
                    <a:pt x="300" y="89"/>
                  </a:lnTo>
                  <a:lnTo>
                    <a:pt x="296" y="93"/>
                  </a:lnTo>
                  <a:lnTo>
                    <a:pt x="292" y="97"/>
                  </a:lnTo>
                  <a:lnTo>
                    <a:pt x="274" y="109"/>
                  </a:lnTo>
                  <a:lnTo>
                    <a:pt x="254" y="117"/>
                  </a:lnTo>
                  <a:lnTo>
                    <a:pt x="233" y="123"/>
                  </a:lnTo>
                  <a:lnTo>
                    <a:pt x="211" y="127"/>
                  </a:lnTo>
                  <a:lnTo>
                    <a:pt x="171" y="131"/>
                  </a:lnTo>
                  <a:lnTo>
                    <a:pt x="132" y="131"/>
                  </a:lnTo>
                  <a:lnTo>
                    <a:pt x="93" y="126"/>
                  </a:lnTo>
                  <a:lnTo>
                    <a:pt x="72" y="121"/>
                  </a:lnTo>
                  <a:lnTo>
                    <a:pt x="52" y="113"/>
                  </a:lnTo>
                  <a:lnTo>
                    <a:pt x="34" y="102"/>
                  </a:lnTo>
                  <a:lnTo>
                    <a:pt x="18" y="88"/>
                  </a:lnTo>
                  <a:lnTo>
                    <a:pt x="16" y="85"/>
                  </a:lnTo>
                  <a:close/>
                  <a:moveTo>
                    <a:pt x="334" y="70"/>
                  </a:moveTo>
                  <a:lnTo>
                    <a:pt x="323" y="71"/>
                  </a:lnTo>
                  <a:lnTo>
                    <a:pt x="315" y="77"/>
                  </a:lnTo>
                  <a:lnTo>
                    <a:pt x="310" y="87"/>
                  </a:lnTo>
                  <a:lnTo>
                    <a:pt x="319" y="85"/>
                  </a:lnTo>
                  <a:lnTo>
                    <a:pt x="329" y="88"/>
                  </a:lnTo>
                  <a:lnTo>
                    <a:pt x="335" y="92"/>
                  </a:lnTo>
                  <a:lnTo>
                    <a:pt x="342" y="101"/>
                  </a:lnTo>
                  <a:lnTo>
                    <a:pt x="343" y="113"/>
                  </a:lnTo>
                  <a:lnTo>
                    <a:pt x="340" y="125"/>
                  </a:lnTo>
                  <a:lnTo>
                    <a:pt x="334" y="132"/>
                  </a:lnTo>
                  <a:lnTo>
                    <a:pt x="323" y="138"/>
                  </a:lnTo>
                  <a:lnTo>
                    <a:pt x="313" y="139"/>
                  </a:lnTo>
                  <a:lnTo>
                    <a:pt x="302" y="138"/>
                  </a:lnTo>
                  <a:lnTo>
                    <a:pt x="298" y="146"/>
                  </a:lnTo>
                  <a:lnTo>
                    <a:pt x="302" y="147"/>
                  </a:lnTo>
                  <a:lnTo>
                    <a:pt x="306" y="148"/>
                  </a:lnTo>
                  <a:lnTo>
                    <a:pt x="310" y="149"/>
                  </a:lnTo>
                  <a:lnTo>
                    <a:pt x="315" y="149"/>
                  </a:lnTo>
                  <a:lnTo>
                    <a:pt x="322" y="147"/>
                  </a:lnTo>
                  <a:lnTo>
                    <a:pt x="330" y="143"/>
                  </a:lnTo>
                  <a:lnTo>
                    <a:pt x="335" y="138"/>
                  </a:lnTo>
                  <a:lnTo>
                    <a:pt x="344" y="127"/>
                  </a:lnTo>
                  <a:lnTo>
                    <a:pt x="352" y="114"/>
                  </a:lnTo>
                  <a:lnTo>
                    <a:pt x="355" y="101"/>
                  </a:lnTo>
                  <a:lnTo>
                    <a:pt x="355" y="91"/>
                  </a:lnTo>
                  <a:lnTo>
                    <a:pt x="351" y="80"/>
                  </a:lnTo>
                  <a:lnTo>
                    <a:pt x="344" y="72"/>
                  </a:lnTo>
                  <a:lnTo>
                    <a:pt x="334" y="70"/>
                  </a:lnTo>
                  <a:close/>
                  <a:moveTo>
                    <a:pt x="169" y="13"/>
                  </a:moveTo>
                  <a:lnTo>
                    <a:pt x="148" y="15"/>
                  </a:lnTo>
                  <a:lnTo>
                    <a:pt x="126" y="16"/>
                  </a:lnTo>
                  <a:lnTo>
                    <a:pt x="102" y="19"/>
                  </a:lnTo>
                  <a:lnTo>
                    <a:pt x="80" y="24"/>
                  </a:lnTo>
                  <a:lnTo>
                    <a:pt x="58" y="32"/>
                  </a:lnTo>
                  <a:lnTo>
                    <a:pt x="39" y="43"/>
                  </a:lnTo>
                  <a:lnTo>
                    <a:pt x="23" y="58"/>
                  </a:lnTo>
                  <a:lnTo>
                    <a:pt x="22" y="59"/>
                  </a:lnTo>
                  <a:lnTo>
                    <a:pt x="21" y="68"/>
                  </a:lnTo>
                  <a:lnTo>
                    <a:pt x="23" y="77"/>
                  </a:lnTo>
                  <a:lnTo>
                    <a:pt x="31" y="87"/>
                  </a:lnTo>
                  <a:lnTo>
                    <a:pt x="41" y="93"/>
                  </a:lnTo>
                  <a:lnTo>
                    <a:pt x="50" y="100"/>
                  </a:lnTo>
                  <a:lnTo>
                    <a:pt x="59" y="104"/>
                  </a:lnTo>
                  <a:lnTo>
                    <a:pt x="88" y="113"/>
                  </a:lnTo>
                  <a:lnTo>
                    <a:pt x="119" y="118"/>
                  </a:lnTo>
                  <a:lnTo>
                    <a:pt x="149" y="119"/>
                  </a:lnTo>
                  <a:lnTo>
                    <a:pt x="171" y="118"/>
                  </a:lnTo>
                  <a:lnTo>
                    <a:pt x="195" y="117"/>
                  </a:lnTo>
                  <a:lnTo>
                    <a:pt x="220" y="114"/>
                  </a:lnTo>
                  <a:lnTo>
                    <a:pt x="243" y="109"/>
                  </a:lnTo>
                  <a:lnTo>
                    <a:pt x="264" y="101"/>
                  </a:lnTo>
                  <a:lnTo>
                    <a:pt x="283" y="88"/>
                  </a:lnTo>
                  <a:lnTo>
                    <a:pt x="288" y="83"/>
                  </a:lnTo>
                  <a:lnTo>
                    <a:pt x="292" y="77"/>
                  </a:lnTo>
                  <a:lnTo>
                    <a:pt x="296" y="72"/>
                  </a:lnTo>
                  <a:lnTo>
                    <a:pt x="297" y="68"/>
                  </a:lnTo>
                  <a:lnTo>
                    <a:pt x="297" y="66"/>
                  </a:lnTo>
                  <a:lnTo>
                    <a:pt x="298" y="64"/>
                  </a:lnTo>
                  <a:lnTo>
                    <a:pt x="296" y="53"/>
                  </a:lnTo>
                  <a:lnTo>
                    <a:pt x="287" y="42"/>
                  </a:lnTo>
                  <a:lnTo>
                    <a:pt x="272" y="33"/>
                  </a:lnTo>
                  <a:lnTo>
                    <a:pt x="255" y="26"/>
                  </a:lnTo>
                  <a:lnTo>
                    <a:pt x="236" y="21"/>
                  </a:lnTo>
                  <a:lnTo>
                    <a:pt x="216" y="17"/>
                  </a:lnTo>
                  <a:lnTo>
                    <a:pt x="196" y="15"/>
                  </a:lnTo>
                  <a:lnTo>
                    <a:pt x="181" y="13"/>
                  </a:lnTo>
                  <a:lnTo>
                    <a:pt x="169" y="13"/>
                  </a:lnTo>
                  <a:close/>
                  <a:moveTo>
                    <a:pt x="169" y="0"/>
                  </a:moveTo>
                  <a:lnTo>
                    <a:pt x="191" y="0"/>
                  </a:lnTo>
                  <a:lnTo>
                    <a:pt x="212" y="3"/>
                  </a:lnTo>
                  <a:lnTo>
                    <a:pt x="232" y="5"/>
                  </a:lnTo>
                  <a:lnTo>
                    <a:pt x="251" y="9"/>
                  </a:lnTo>
                  <a:lnTo>
                    <a:pt x="270" y="16"/>
                  </a:lnTo>
                  <a:lnTo>
                    <a:pt x="287" y="25"/>
                  </a:lnTo>
                  <a:lnTo>
                    <a:pt x="301" y="39"/>
                  </a:lnTo>
                  <a:lnTo>
                    <a:pt x="306" y="49"/>
                  </a:lnTo>
                  <a:lnTo>
                    <a:pt x="309" y="60"/>
                  </a:lnTo>
                  <a:lnTo>
                    <a:pt x="308" y="71"/>
                  </a:lnTo>
                  <a:lnTo>
                    <a:pt x="308" y="72"/>
                  </a:lnTo>
                  <a:lnTo>
                    <a:pt x="314" y="64"/>
                  </a:lnTo>
                  <a:lnTo>
                    <a:pt x="323" y="59"/>
                  </a:lnTo>
                  <a:lnTo>
                    <a:pt x="334" y="58"/>
                  </a:lnTo>
                  <a:lnTo>
                    <a:pt x="347" y="62"/>
                  </a:lnTo>
                  <a:lnTo>
                    <a:pt x="357" y="70"/>
                  </a:lnTo>
                  <a:lnTo>
                    <a:pt x="364" y="80"/>
                  </a:lnTo>
                  <a:lnTo>
                    <a:pt x="368" y="94"/>
                  </a:lnTo>
                  <a:lnTo>
                    <a:pt x="364" y="115"/>
                  </a:lnTo>
                  <a:lnTo>
                    <a:pt x="353" y="135"/>
                  </a:lnTo>
                  <a:lnTo>
                    <a:pt x="338" y="151"/>
                  </a:lnTo>
                  <a:lnTo>
                    <a:pt x="330" y="156"/>
                  </a:lnTo>
                  <a:lnTo>
                    <a:pt x="319" y="160"/>
                  </a:lnTo>
                  <a:lnTo>
                    <a:pt x="310" y="161"/>
                  </a:lnTo>
                  <a:lnTo>
                    <a:pt x="300" y="160"/>
                  </a:lnTo>
                  <a:lnTo>
                    <a:pt x="292" y="156"/>
                  </a:lnTo>
                  <a:lnTo>
                    <a:pt x="281" y="169"/>
                  </a:lnTo>
                  <a:lnTo>
                    <a:pt x="268" y="181"/>
                  </a:lnTo>
                  <a:lnTo>
                    <a:pt x="284" y="191"/>
                  </a:lnTo>
                  <a:lnTo>
                    <a:pt x="293" y="204"/>
                  </a:lnTo>
                  <a:lnTo>
                    <a:pt x="296" y="219"/>
                  </a:lnTo>
                  <a:lnTo>
                    <a:pt x="294" y="235"/>
                  </a:lnTo>
                  <a:lnTo>
                    <a:pt x="288" y="249"/>
                  </a:lnTo>
                  <a:lnTo>
                    <a:pt x="276" y="262"/>
                  </a:lnTo>
                  <a:lnTo>
                    <a:pt x="262" y="273"/>
                  </a:lnTo>
                  <a:lnTo>
                    <a:pt x="229" y="284"/>
                  </a:lnTo>
                  <a:lnTo>
                    <a:pt x="194" y="291"/>
                  </a:lnTo>
                  <a:lnTo>
                    <a:pt x="160" y="292"/>
                  </a:lnTo>
                  <a:lnTo>
                    <a:pt x="124" y="291"/>
                  </a:lnTo>
                  <a:lnTo>
                    <a:pt x="107" y="290"/>
                  </a:lnTo>
                  <a:lnTo>
                    <a:pt x="89" y="287"/>
                  </a:lnTo>
                  <a:lnTo>
                    <a:pt x="69" y="284"/>
                  </a:lnTo>
                  <a:lnTo>
                    <a:pt x="51" y="279"/>
                  </a:lnTo>
                  <a:lnTo>
                    <a:pt x="34" y="273"/>
                  </a:lnTo>
                  <a:lnTo>
                    <a:pt x="18" y="262"/>
                  </a:lnTo>
                  <a:lnTo>
                    <a:pt x="8" y="249"/>
                  </a:lnTo>
                  <a:lnTo>
                    <a:pt x="0" y="232"/>
                  </a:lnTo>
                  <a:lnTo>
                    <a:pt x="1" y="216"/>
                  </a:lnTo>
                  <a:lnTo>
                    <a:pt x="8" y="202"/>
                  </a:lnTo>
                  <a:lnTo>
                    <a:pt x="18" y="191"/>
                  </a:lnTo>
                  <a:lnTo>
                    <a:pt x="33" y="183"/>
                  </a:lnTo>
                  <a:lnTo>
                    <a:pt x="50" y="178"/>
                  </a:lnTo>
                  <a:lnTo>
                    <a:pt x="35" y="161"/>
                  </a:lnTo>
                  <a:lnTo>
                    <a:pt x="22" y="142"/>
                  </a:lnTo>
                  <a:lnTo>
                    <a:pt x="13" y="121"/>
                  </a:lnTo>
                  <a:lnTo>
                    <a:pt x="9" y="98"/>
                  </a:lnTo>
                  <a:lnTo>
                    <a:pt x="10" y="76"/>
                  </a:lnTo>
                  <a:lnTo>
                    <a:pt x="9" y="71"/>
                  </a:lnTo>
                  <a:lnTo>
                    <a:pt x="10" y="66"/>
                  </a:lnTo>
                  <a:lnTo>
                    <a:pt x="12" y="60"/>
                  </a:lnTo>
                  <a:lnTo>
                    <a:pt x="14" y="55"/>
                  </a:lnTo>
                  <a:lnTo>
                    <a:pt x="16" y="54"/>
                  </a:lnTo>
                  <a:lnTo>
                    <a:pt x="29" y="37"/>
                  </a:lnTo>
                  <a:lnTo>
                    <a:pt x="47" y="24"/>
                  </a:lnTo>
                  <a:lnTo>
                    <a:pt x="69" y="13"/>
                  </a:lnTo>
                  <a:lnTo>
                    <a:pt x="93" y="7"/>
                  </a:lnTo>
                  <a:lnTo>
                    <a:pt x="118" y="3"/>
                  </a:lnTo>
                  <a:lnTo>
                    <a:pt x="144" y="0"/>
                  </a:lnTo>
                  <a:lnTo>
                    <a:pt x="169" y="0"/>
                  </a:lnTo>
                  <a:close/>
                </a:path>
              </a:pathLst>
            </a:custGeom>
            <a:grpFill/>
            <a:ln w="0">
              <a:solidFill>
                <a:srgbClr val="19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244"/>
            <p:cNvSpPr>
              <a:spLocks/>
            </p:cNvSpPr>
            <p:nvPr/>
          </p:nvSpPr>
          <p:spPr bwMode="auto">
            <a:xfrm>
              <a:off x="7146925" y="3460750"/>
              <a:ext cx="292100" cy="130175"/>
            </a:xfrm>
            <a:custGeom>
              <a:avLst/>
              <a:gdLst>
                <a:gd name="T0" fmla="*/ 101 w 184"/>
                <a:gd name="T1" fmla="*/ 2 h 82"/>
                <a:gd name="T2" fmla="*/ 118 w 184"/>
                <a:gd name="T3" fmla="*/ 9 h 82"/>
                <a:gd name="T4" fmla="*/ 134 w 184"/>
                <a:gd name="T5" fmla="*/ 21 h 82"/>
                <a:gd name="T6" fmla="*/ 133 w 184"/>
                <a:gd name="T7" fmla="*/ 40 h 82"/>
                <a:gd name="T8" fmla="*/ 116 w 184"/>
                <a:gd name="T9" fmla="*/ 53 h 82"/>
                <a:gd name="T10" fmla="*/ 91 w 184"/>
                <a:gd name="T11" fmla="*/ 59 h 82"/>
                <a:gd name="T12" fmla="*/ 68 w 184"/>
                <a:gd name="T13" fmla="*/ 53 h 82"/>
                <a:gd name="T14" fmla="*/ 57 w 184"/>
                <a:gd name="T15" fmla="*/ 39 h 82"/>
                <a:gd name="T16" fmla="*/ 66 w 184"/>
                <a:gd name="T17" fmla="*/ 27 h 82"/>
                <a:gd name="T18" fmla="*/ 84 w 184"/>
                <a:gd name="T19" fmla="*/ 31 h 82"/>
                <a:gd name="T20" fmla="*/ 85 w 184"/>
                <a:gd name="T21" fmla="*/ 35 h 82"/>
                <a:gd name="T22" fmla="*/ 83 w 184"/>
                <a:gd name="T23" fmla="*/ 35 h 82"/>
                <a:gd name="T24" fmla="*/ 71 w 184"/>
                <a:gd name="T25" fmla="*/ 40 h 82"/>
                <a:gd name="T26" fmla="*/ 68 w 184"/>
                <a:gd name="T27" fmla="*/ 44 h 82"/>
                <a:gd name="T28" fmla="*/ 75 w 184"/>
                <a:gd name="T29" fmla="*/ 47 h 82"/>
                <a:gd name="T30" fmla="*/ 92 w 184"/>
                <a:gd name="T31" fmla="*/ 48 h 82"/>
                <a:gd name="T32" fmla="*/ 104 w 184"/>
                <a:gd name="T33" fmla="*/ 47 h 82"/>
                <a:gd name="T34" fmla="*/ 113 w 184"/>
                <a:gd name="T35" fmla="*/ 44 h 82"/>
                <a:gd name="T36" fmla="*/ 125 w 184"/>
                <a:gd name="T37" fmla="*/ 36 h 82"/>
                <a:gd name="T38" fmla="*/ 123 w 184"/>
                <a:gd name="T39" fmla="*/ 25 h 82"/>
                <a:gd name="T40" fmla="*/ 110 w 184"/>
                <a:gd name="T41" fmla="*/ 15 h 82"/>
                <a:gd name="T42" fmla="*/ 99 w 184"/>
                <a:gd name="T43" fmla="*/ 13 h 82"/>
                <a:gd name="T44" fmla="*/ 67 w 184"/>
                <a:gd name="T45" fmla="*/ 11 h 82"/>
                <a:gd name="T46" fmla="*/ 36 w 184"/>
                <a:gd name="T47" fmla="*/ 19 h 82"/>
                <a:gd name="T48" fmla="*/ 12 w 184"/>
                <a:gd name="T49" fmla="*/ 40 h 82"/>
                <a:gd name="T50" fmla="*/ 12 w 184"/>
                <a:gd name="T51" fmla="*/ 57 h 82"/>
                <a:gd name="T52" fmla="*/ 29 w 184"/>
                <a:gd name="T53" fmla="*/ 66 h 82"/>
                <a:gd name="T54" fmla="*/ 50 w 184"/>
                <a:gd name="T55" fmla="*/ 72 h 82"/>
                <a:gd name="T56" fmla="*/ 68 w 184"/>
                <a:gd name="T57" fmla="*/ 72 h 82"/>
                <a:gd name="T58" fmla="*/ 95 w 184"/>
                <a:gd name="T59" fmla="*/ 70 h 82"/>
                <a:gd name="T60" fmla="*/ 126 w 184"/>
                <a:gd name="T61" fmla="*/ 66 h 82"/>
                <a:gd name="T62" fmla="*/ 155 w 184"/>
                <a:gd name="T63" fmla="*/ 57 h 82"/>
                <a:gd name="T64" fmla="*/ 172 w 184"/>
                <a:gd name="T65" fmla="*/ 44 h 82"/>
                <a:gd name="T66" fmla="*/ 169 w 184"/>
                <a:gd name="T67" fmla="*/ 25 h 82"/>
                <a:gd name="T68" fmla="*/ 159 w 184"/>
                <a:gd name="T69" fmla="*/ 11 h 82"/>
                <a:gd name="T70" fmla="*/ 160 w 184"/>
                <a:gd name="T71" fmla="*/ 7 h 82"/>
                <a:gd name="T72" fmla="*/ 164 w 184"/>
                <a:gd name="T73" fmla="*/ 7 h 82"/>
                <a:gd name="T74" fmla="*/ 184 w 184"/>
                <a:gd name="T75" fmla="*/ 30 h 82"/>
                <a:gd name="T76" fmla="*/ 178 w 184"/>
                <a:gd name="T77" fmla="*/ 51 h 82"/>
                <a:gd name="T78" fmla="*/ 156 w 184"/>
                <a:gd name="T79" fmla="*/ 66 h 82"/>
                <a:gd name="T80" fmla="*/ 130 w 184"/>
                <a:gd name="T81" fmla="*/ 76 h 82"/>
                <a:gd name="T82" fmla="*/ 75 w 184"/>
                <a:gd name="T83" fmla="*/ 82 h 82"/>
                <a:gd name="T84" fmla="*/ 38 w 184"/>
                <a:gd name="T85" fmla="*/ 79 h 82"/>
                <a:gd name="T86" fmla="*/ 17 w 184"/>
                <a:gd name="T87" fmla="*/ 73 h 82"/>
                <a:gd name="T88" fmla="*/ 2 w 184"/>
                <a:gd name="T89" fmla="*/ 60 h 82"/>
                <a:gd name="T90" fmla="*/ 4 w 184"/>
                <a:gd name="T91" fmla="*/ 35 h 82"/>
                <a:gd name="T92" fmla="*/ 23 w 184"/>
                <a:gd name="T93" fmla="*/ 17 h 82"/>
                <a:gd name="T94" fmla="*/ 49 w 184"/>
                <a:gd name="T95" fmla="*/ 4 h 82"/>
                <a:gd name="T96" fmla="*/ 84 w 184"/>
                <a:gd name="T9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4" h="82">
                  <a:moveTo>
                    <a:pt x="84" y="0"/>
                  </a:moveTo>
                  <a:lnTo>
                    <a:pt x="101" y="2"/>
                  </a:lnTo>
                  <a:lnTo>
                    <a:pt x="109" y="5"/>
                  </a:lnTo>
                  <a:lnTo>
                    <a:pt x="118" y="9"/>
                  </a:lnTo>
                  <a:lnTo>
                    <a:pt x="127" y="14"/>
                  </a:lnTo>
                  <a:lnTo>
                    <a:pt x="134" y="21"/>
                  </a:lnTo>
                  <a:lnTo>
                    <a:pt x="137" y="28"/>
                  </a:lnTo>
                  <a:lnTo>
                    <a:pt x="133" y="40"/>
                  </a:lnTo>
                  <a:lnTo>
                    <a:pt x="126" y="48"/>
                  </a:lnTo>
                  <a:lnTo>
                    <a:pt x="116" y="53"/>
                  </a:lnTo>
                  <a:lnTo>
                    <a:pt x="104" y="57"/>
                  </a:lnTo>
                  <a:lnTo>
                    <a:pt x="91" y="59"/>
                  </a:lnTo>
                  <a:lnTo>
                    <a:pt x="79" y="57"/>
                  </a:lnTo>
                  <a:lnTo>
                    <a:pt x="68" y="53"/>
                  </a:lnTo>
                  <a:lnTo>
                    <a:pt x="59" y="47"/>
                  </a:lnTo>
                  <a:lnTo>
                    <a:pt x="57" y="39"/>
                  </a:lnTo>
                  <a:lnTo>
                    <a:pt x="59" y="32"/>
                  </a:lnTo>
                  <a:lnTo>
                    <a:pt x="66" y="27"/>
                  </a:lnTo>
                  <a:lnTo>
                    <a:pt x="74" y="27"/>
                  </a:lnTo>
                  <a:lnTo>
                    <a:pt x="84" y="31"/>
                  </a:lnTo>
                  <a:lnTo>
                    <a:pt x="85" y="34"/>
                  </a:lnTo>
                  <a:lnTo>
                    <a:pt x="85" y="35"/>
                  </a:lnTo>
                  <a:lnTo>
                    <a:pt x="84" y="35"/>
                  </a:lnTo>
                  <a:lnTo>
                    <a:pt x="83" y="35"/>
                  </a:lnTo>
                  <a:lnTo>
                    <a:pt x="75" y="38"/>
                  </a:lnTo>
                  <a:lnTo>
                    <a:pt x="71" y="40"/>
                  </a:lnTo>
                  <a:lnTo>
                    <a:pt x="68" y="43"/>
                  </a:lnTo>
                  <a:lnTo>
                    <a:pt x="68" y="44"/>
                  </a:lnTo>
                  <a:lnTo>
                    <a:pt x="71" y="45"/>
                  </a:lnTo>
                  <a:lnTo>
                    <a:pt x="75" y="47"/>
                  </a:lnTo>
                  <a:lnTo>
                    <a:pt x="84" y="48"/>
                  </a:lnTo>
                  <a:lnTo>
                    <a:pt x="92" y="48"/>
                  </a:lnTo>
                  <a:lnTo>
                    <a:pt x="99" y="47"/>
                  </a:lnTo>
                  <a:lnTo>
                    <a:pt x="104" y="47"/>
                  </a:lnTo>
                  <a:lnTo>
                    <a:pt x="108" y="45"/>
                  </a:lnTo>
                  <a:lnTo>
                    <a:pt x="113" y="44"/>
                  </a:lnTo>
                  <a:lnTo>
                    <a:pt x="117" y="43"/>
                  </a:lnTo>
                  <a:lnTo>
                    <a:pt x="125" y="36"/>
                  </a:lnTo>
                  <a:lnTo>
                    <a:pt x="126" y="30"/>
                  </a:lnTo>
                  <a:lnTo>
                    <a:pt x="123" y="25"/>
                  </a:lnTo>
                  <a:lnTo>
                    <a:pt x="117" y="19"/>
                  </a:lnTo>
                  <a:lnTo>
                    <a:pt x="110" y="15"/>
                  </a:lnTo>
                  <a:lnTo>
                    <a:pt x="104" y="14"/>
                  </a:lnTo>
                  <a:lnTo>
                    <a:pt x="99" y="13"/>
                  </a:lnTo>
                  <a:lnTo>
                    <a:pt x="83" y="10"/>
                  </a:lnTo>
                  <a:lnTo>
                    <a:pt x="67" y="11"/>
                  </a:lnTo>
                  <a:lnTo>
                    <a:pt x="51" y="14"/>
                  </a:lnTo>
                  <a:lnTo>
                    <a:pt x="36" y="19"/>
                  </a:lnTo>
                  <a:lnTo>
                    <a:pt x="23" y="27"/>
                  </a:lnTo>
                  <a:lnTo>
                    <a:pt x="12" y="40"/>
                  </a:lnTo>
                  <a:lnTo>
                    <a:pt x="10" y="49"/>
                  </a:lnTo>
                  <a:lnTo>
                    <a:pt x="12" y="57"/>
                  </a:lnTo>
                  <a:lnTo>
                    <a:pt x="20" y="62"/>
                  </a:lnTo>
                  <a:lnTo>
                    <a:pt x="29" y="66"/>
                  </a:lnTo>
                  <a:lnTo>
                    <a:pt x="40" y="69"/>
                  </a:lnTo>
                  <a:lnTo>
                    <a:pt x="50" y="72"/>
                  </a:lnTo>
                  <a:lnTo>
                    <a:pt x="58" y="72"/>
                  </a:lnTo>
                  <a:lnTo>
                    <a:pt x="68" y="72"/>
                  </a:lnTo>
                  <a:lnTo>
                    <a:pt x="80" y="72"/>
                  </a:lnTo>
                  <a:lnTo>
                    <a:pt x="95" y="70"/>
                  </a:lnTo>
                  <a:lnTo>
                    <a:pt x="110" y="69"/>
                  </a:lnTo>
                  <a:lnTo>
                    <a:pt x="126" y="66"/>
                  </a:lnTo>
                  <a:lnTo>
                    <a:pt x="142" y="62"/>
                  </a:lnTo>
                  <a:lnTo>
                    <a:pt x="155" y="57"/>
                  </a:lnTo>
                  <a:lnTo>
                    <a:pt x="164" y="52"/>
                  </a:lnTo>
                  <a:lnTo>
                    <a:pt x="172" y="44"/>
                  </a:lnTo>
                  <a:lnTo>
                    <a:pt x="173" y="35"/>
                  </a:lnTo>
                  <a:lnTo>
                    <a:pt x="169" y="25"/>
                  </a:lnTo>
                  <a:lnTo>
                    <a:pt x="160" y="13"/>
                  </a:lnTo>
                  <a:lnTo>
                    <a:pt x="159" y="11"/>
                  </a:lnTo>
                  <a:lnTo>
                    <a:pt x="159" y="9"/>
                  </a:lnTo>
                  <a:lnTo>
                    <a:pt x="160" y="7"/>
                  </a:lnTo>
                  <a:lnTo>
                    <a:pt x="161" y="7"/>
                  </a:lnTo>
                  <a:lnTo>
                    <a:pt x="164" y="7"/>
                  </a:lnTo>
                  <a:lnTo>
                    <a:pt x="177" y="19"/>
                  </a:lnTo>
                  <a:lnTo>
                    <a:pt x="184" y="30"/>
                  </a:lnTo>
                  <a:lnTo>
                    <a:pt x="184" y="40"/>
                  </a:lnTo>
                  <a:lnTo>
                    <a:pt x="178" y="51"/>
                  </a:lnTo>
                  <a:lnTo>
                    <a:pt x="169" y="59"/>
                  </a:lnTo>
                  <a:lnTo>
                    <a:pt x="156" y="66"/>
                  </a:lnTo>
                  <a:lnTo>
                    <a:pt x="143" y="72"/>
                  </a:lnTo>
                  <a:lnTo>
                    <a:pt x="130" y="76"/>
                  </a:lnTo>
                  <a:lnTo>
                    <a:pt x="103" y="81"/>
                  </a:lnTo>
                  <a:lnTo>
                    <a:pt x="75" y="82"/>
                  </a:lnTo>
                  <a:lnTo>
                    <a:pt x="49" y="81"/>
                  </a:lnTo>
                  <a:lnTo>
                    <a:pt x="38" y="79"/>
                  </a:lnTo>
                  <a:lnTo>
                    <a:pt x="28" y="77"/>
                  </a:lnTo>
                  <a:lnTo>
                    <a:pt x="17" y="73"/>
                  </a:lnTo>
                  <a:lnTo>
                    <a:pt x="8" y="68"/>
                  </a:lnTo>
                  <a:lnTo>
                    <a:pt x="2" y="60"/>
                  </a:lnTo>
                  <a:lnTo>
                    <a:pt x="0" y="47"/>
                  </a:lnTo>
                  <a:lnTo>
                    <a:pt x="4" y="35"/>
                  </a:lnTo>
                  <a:lnTo>
                    <a:pt x="12" y="25"/>
                  </a:lnTo>
                  <a:lnTo>
                    <a:pt x="23" y="17"/>
                  </a:lnTo>
                  <a:lnTo>
                    <a:pt x="33" y="10"/>
                  </a:lnTo>
                  <a:lnTo>
                    <a:pt x="49" y="4"/>
                  </a:lnTo>
                  <a:lnTo>
                    <a:pt x="67" y="1"/>
                  </a:lnTo>
                  <a:lnTo>
                    <a:pt x="84" y="0"/>
                  </a:lnTo>
                  <a:close/>
                </a:path>
              </a:pathLst>
            </a:custGeom>
            <a:grpFill/>
            <a:ln w="0">
              <a:solidFill>
                <a:srgbClr val="19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Line 245"/>
            <p:cNvSpPr>
              <a:spLocks noChangeShapeType="1"/>
            </p:cNvSpPr>
            <p:nvPr/>
          </p:nvSpPr>
          <p:spPr bwMode="auto">
            <a:xfrm>
              <a:off x="7180263" y="3738563"/>
              <a:ext cx="0" cy="0"/>
            </a:xfrm>
            <a:prstGeom prst="line">
              <a:avLst/>
            </a:prstGeom>
            <a:grpFill/>
            <a:ln w="0">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 name="Freeform 246"/>
            <p:cNvSpPr>
              <a:spLocks/>
            </p:cNvSpPr>
            <p:nvPr/>
          </p:nvSpPr>
          <p:spPr bwMode="auto">
            <a:xfrm>
              <a:off x="7053263" y="3133725"/>
              <a:ext cx="165100" cy="239713"/>
            </a:xfrm>
            <a:custGeom>
              <a:avLst/>
              <a:gdLst>
                <a:gd name="T0" fmla="*/ 6 w 104"/>
                <a:gd name="T1" fmla="*/ 0 h 151"/>
                <a:gd name="T2" fmla="*/ 20 w 104"/>
                <a:gd name="T3" fmla="*/ 3 h 151"/>
                <a:gd name="T4" fmla="*/ 33 w 104"/>
                <a:gd name="T5" fmla="*/ 7 h 151"/>
                <a:gd name="T6" fmla="*/ 46 w 104"/>
                <a:gd name="T7" fmla="*/ 13 h 151"/>
                <a:gd name="T8" fmla="*/ 55 w 104"/>
                <a:gd name="T9" fmla="*/ 21 h 151"/>
                <a:gd name="T10" fmla="*/ 63 w 104"/>
                <a:gd name="T11" fmla="*/ 32 h 151"/>
                <a:gd name="T12" fmla="*/ 66 w 104"/>
                <a:gd name="T13" fmla="*/ 46 h 151"/>
                <a:gd name="T14" fmla="*/ 65 w 104"/>
                <a:gd name="T15" fmla="*/ 58 h 151"/>
                <a:gd name="T16" fmla="*/ 58 w 104"/>
                <a:gd name="T17" fmla="*/ 68 h 151"/>
                <a:gd name="T18" fmla="*/ 52 w 104"/>
                <a:gd name="T19" fmla="*/ 79 h 151"/>
                <a:gd name="T20" fmla="*/ 46 w 104"/>
                <a:gd name="T21" fmla="*/ 90 h 151"/>
                <a:gd name="T22" fmla="*/ 46 w 104"/>
                <a:gd name="T23" fmla="*/ 106 h 151"/>
                <a:gd name="T24" fmla="*/ 52 w 104"/>
                <a:gd name="T25" fmla="*/ 119 h 151"/>
                <a:gd name="T26" fmla="*/ 61 w 104"/>
                <a:gd name="T27" fmla="*/ 130 h 151"/>
                <a:gd name="T28" fmla="*/ 72 w 104"/>
                <a:gd name="T29" fmla="*/ 138 h 151"/>
                <a:gd name="T30" fmla="*/ 87 w 104"/>
                <a:gd name="T31" fmla="*/ 141 h 151"/>
                <a:gd name="T32" fmla="*/ 103 w 104"/>
                <a:gd name="T33" fmla="*/ 145 h 151"/>
                <a:gd name="T34" fmla="*/ 104 w 104"/>
                <a:gd name="T35" fmla="*/ 145 h 151"/>
                <a:gd name="T36" fmla="*/ 104 w 104"/>
                <a:gd name="T37" fmla="*/ 147 h 151"/>
                <a:gd name="T38" fmla="*/ 104 w 104"/>
                <a:gd name="T39" fmla="*/ 148 h 151"/>
                <a:gd name="T40" fmla="*/ 104 w 104"/>
                <a:gd name="T41" fmla="*/ 149 h 151"/>
                <a:gd name="T42" fmla="*/ 103 w 104"/>
                <a:gd name="T43" fmla="*/ 151 h 151"/>
                <a:gd name="T44" fmla="*/ 88 w 104"/>
                <a:gd name="T45" fmla="*/ 151 h 151"/>
                <a:gd name="T46" fmla="*/ 75 w 104"/>
                <a:gd name="T47" fmla="*/ 148 h 151"/>
                <a:gd name="T48" fmla="*/ 61 w 104"/>
                <a:gd name="T49" fmla="*/ 141 h 151"/>
                <a:gd name="T50" fmla="*/ 49 w 104"/>
                <a:gd name="T51" fmla="*/ 134 h 151"/>
                <a:gd name="T52" fmla="*/ 41 w 104"/>
                <a:gd name="T53" fmla="*/ 123 h 151"/>
                <a:gd name="T54" fmla="*/ 36 w 104"/>
                <a:gd name="T55" fmla="*/ 110 h 151"/>
                <a:gd name="T56" fmla="*/ 36 w 104"/>
                <a:gd name="T57" fmla="*/ 94 h 151"/>
                <a:gd name="T58" fmla="*/ 38 w 104"/>
                <a:gd name="T59" fmla="*/ 81 h 151"/>
                <a:gd name="T60" fmla="*/ 46 w 104"/>
                <a:gd name="T61" fmla="*/ 67 h 151"/>
                <a:gd name="T62" fmla="*/ 52 w 104"/>
                <a:gd name="T63" fmla="*/ 54 h 151"/>
                <a:gd name="T64" fmla="*/ 53 w 104"/>
                <a:gd name="T65" fmla="*/ 42 h 151"/>
                <a:gd name="T66" fmla="*/ 48 w 104"/>
                <a:gd name="T67" fmla="*/ 32 h 151"/>
                <a:gd name="T68" fmla="*/ 40 w 104"/>
                <a:gd name="T69" fmla="*/ 24 h 151"/>
                <a:gd name="T70" fmla="*/ 29 w 104"/>
                <a:gd name="T71" fmla="*/ 18 h 151"/>
                <a:gd name="T72" fmla="*/ 18 w 104"/>
                <a:gd name="T73" fmla="*/ 15 h 151"/>
                <a:gd name="T74" fmla="*/ 4 w 104"/>
                <a:gd name="T75" fmla="*/ 12 h 151"/>
                <a:gd name="T76" fmla="*/ 3 w 104"/>
                <a:gd name="T77" fmla="*/ 11 h 151"/>
                <a:gd name="T78" fmla="*/ 2 w 104"/>
                <a:gd name="T79" fmla="*/ 9 h 151"/>
                <a:gd name="T80" fmla="*/ 0 w 104"/>
                <a:gd name="T81" fmla="*/ 7 h 151"/>
                <a:gd name="T82" fmla="*/ 0 w 104"/>
                <a:gd name="T83" fmla="*/ 4 h 151"/>
                <a:gd name="T84" fmla="*/ 2 w 104"/>
                <a:gd name="T85" fmla="*/ 3 h 151"/>
                <a:gd name="T86" fmla="*/ 4 w 104"/>
                <a:gd name="T87" fmla="*/ 1 h 151"/>
                <a:gd name="T88" fmla="*/ 6 w 104"/>
                <a:gd name="T8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4" h="151">
                  <a:moveTo>
                    <a:pt x="6" y="0"/>
                  </a:moveTo>
                  <a:lnTo>
                    <a:pt x="20" y="3"/>
                  </a:lnTo>
                  <a:lnTo>
                    <a:pt x="33" y="7"/>
                  </a:lnTo>
                  <a:lnTo>
                    <a:pt x="46" y="13"/>
                  </a:lnTo>
                  <a:lnTo>
                    <a:pt x="55" y="21"/>
                  </a:lnTo>
                  <a:lnTo>
                    <a:pt x="63" y="32"/>
                  </a:lnTo>
                  <a:lnTo>
                    <a:pt x="66" y="46"/>
                  </a:lnTo>
                  <a:lnTo>
                    <a:pt x="65" y="58"/>
                  </a:lnTo>
                  <a:lnTo>
                    <a:pt x="58" y="68"/>
                  </a:lnTo>
                  <a:lnTo>
                    <a:pt x="52" y="79"/>
                  </a:lnTo>
                  <a:lnTo>
                    <a:pt x="46" y="90"/>
                  </a:lnTo>
                  <a:lnTo>
                    <a:pt x="46" y="106"/>
                  </a:lnTo>
                  <a:lnTo>
                    <a:pt x="52" y="119"/>
                  </a:lnTo>
                  <a:lnTo>
                    <a:pt x="61" y="130"/>
                  </a:lnTo>
                  <a:lnTo>
                    <a:pt x="72" y="138"/>
                  </a:lnTo>
                  <a:lnTo>
                    <a:pt x="87" y="141"/>
                  </a:lnTo>
                  <a:lnTo>
                    <a:pt x="103" y="145"/>
                  </a:lnTo>
                  <a:lnTo>
                    <a:pt x="104" y="145"/>
                  </a:lnTo>
                  <a:lnTo>
                    <a:pt x="104" y="147"/>
                  </a:lnTo>
                  <a:lnTo>
                    <a:pt x="104" y="148"/>
                  </a:lnTo>
                  <a:lnTo>
                    <a:pt x="104" y="149"/>
                  </a:lnTo>
                  <a:lnTo>
                    <a:pt x="103" y="151"/>
                  </a:lnTo>
                  <a:lnTo>
                    <a:pt x="88" y="151"/>
                  </a:lnTo>
                  <a:lnTo>
                    <a:pt x="75" y="148"/>
                  </a:lnTo>
                  <a:lnTo>
                    <a:pt x="61" y="141"/>
                  </a:lnTo>
                  <a:lnTo>
                    <a:pt x="49" y="134"/>
                  </a:lnTo>
                  <a:lnTo>
                    <a:pt x="41" y="123"/>
                  </a:lnTo>
                  <a:lnTo>
                    <a:pt x="36" y="110"/>
                  </a:lnTo>
                  <a:lnTo>
                    <a:pt x="36" y="94"/>
                  </a:lnTo>
                  <a:lnTo>
                    <a:pt x="38" y="81"/>
                  </a:lnTo>
                  <a:lnTo>
                    <a:pt x="46" y="67"/>
                  </a:lnTo>
                  <a:lnTo>
                    <a:pt x="52" y="54"/>
                  </a:lnTo>
                  <a:lnTo>
                    <a:pt x="53" y="42"/>
                  </a:lnTo>
                  <a:lnTo>
                    <a:pt x="48" y="32"/>
                  </a:lnTo>
                  <a:lnTo>
                    <a:pt x="40" y="24"/>
                  </a:lnTo>
                  <a:lnTo>
                    <a:pt x="29" y="18"/>
                  </a:lnTo>
                  <a:lnTo>
                    <a:pt x="18" y="15"/>
                  </a:lnTo>
                  <a:lnTo>
                    <a:pt x="4" y="12"/>
                  </a:lnTo>
                  <a:lnTo>
                    <a:pt x="3" y="11"/>
                  </a:lnTo>
                  <a:lnTo>
                    <a:pt x="2" y="9"/>
                  </a:lnTo>
                  <a:lnTo>
                    <a:pt x="0" y="7"/>
                  </a:lnTo>
                  <a:lnTo>
                    <a:pt x="0" y="4"/>
                  </a:lnTo>
                  <a:lnTo>
                    <a:pt x="2" y="3"/>
                  </a:lnTo>
                  <a:lnTo>
                    <a:pt x="4" y="1"/>
                  </a:lnTo>
                  <a:lnTo>
                    <a:pt x="6" y="0"/>
                  </a:lnTo>
                  <a:close/>
                </a:path>
              </a:pathLst>
            </a:custGeom>
            <a:grpFill/>
            <a:ln w="0">
              <a:solidFill>
                <a:srgbClr val="19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47"/>
            <p:cNvSpPr>
              <a:spLocks/>
            </p:cNvSpPr>
            <p:nvPr/>
          </p:nvSpPr>
          <p:spPr bwMode="auto">
            <a:xfrm>
              <a:off x="7135813" y="3030538"/>
              <a:ext cx="152400" cy="322263"/>
            </a:xfrm>
            <a:custGeom>
              <a:avLst/>
              <a:gdLst>
                <a:gd name="T0" fmla="*/ 26 w 96"/>
                <a:gd name="T1" fmla="*/ 0 h 203"/>
                <a:gd name="T2" fmla="*/ 40 w 96"/>
                <a:gd name="T3" fmla="*/ 1 h 203"/>
                <a:gd name="T4" fmla="*/ 55 w 96"/>
                <a:gd name="T5" fmla="*/ 6 h 203"/>
                <a:gd name="T6" fmla="*/ 68 w 96"/>
                <a:gd name="T7" fmla="*/ 14 h 203"/>
                <a:gd name="T8" fmla="*/ 79 w 96"/>
                <a:gd name="T9" fmla="*/ 22 h 203"/>
                <a:gd name="T10" fmla="*/ 90 w 96"/>
                <a:gd name="T11" fmla="*/ 38 h 203"/>
                <a:gd name="T12" fmla="*/ 96 w 96"/>
                <a:gd name="T13" fmla="*/ 55 h 203"/>
                <a:gd name="T14" fmla="*/ 95 w 96"/>
                <a:gd name="T15" fmla="*/ 72 h 203"/>
                <a:gd name="T16" fmla="*/ 89 w 96"/>
                <a:gd name="T17" fmla="*/ 89 h 203"/>
                <a:gd name="T18" fmla="*/ 78 w 96"/>
                <a:gd name="T19" fmla="*/ 102 h 203"/>
                <a:gd name="T20" fmla="*/ 66 w 96"/>
                <a:gd name="T21" fmla="*/ 115 h 203"/>
                <a:gd name="T22" fmla="*/ 57 w 96"/>
                <a:gd name="T23" fmla="*/ 128 h 203"/>
                <a:gd name="T24" fmla="*/ 52 w 96"/>
                <a:gd name="T25" fmla="*/ 141 h 203"/>
                <a:gd name="T26" fmla="*/ 49 w 96"/>
                <a:gd name="T27" fmla="*/ 154 h 203"/>
                <a:gd name="T28" fmla="*/ 49 w 96"/>
                <a:gd name="T29" fmla="*/ 167 h 203"/>
                <a:gd name="T30" fmla="*/ 55 w 96"/>
                <a:gd name="T31" fmla="*/ 179 h 203"/>
                <a:gd name="T32" fmla="*/ 62 w 96"/>
                <a:gd name="T33" fmla="*/ 189 h 203"/>
                <a:gd name="T34" fmla="*/ 75 w 96"/>
                <a:gd name="T35" fmla="*/ 196 h 203"/>
                <a:gd name="T36" fmla="*/ 77 w 96"/>
                <a:gd name="T37" fmla="*/ 197 h 203"/>
                <a:gd name="T38" fmla="*/ 77 w 96"/>
                <a:gd name="T39" fmla="*/ 199 h 203"/>
                <a:gd name="T40" fmla="*/ 77 w 96"/>
                <a:gd name="T41" fmla="*/ 201 h 203"/>
                <a:gd name="T42" fmla="*/ 75 w 96"/>
                <a:gd name="T43" fmla="*/ 203 h 203"/>
                <a:gd name="T44" fmla="*/ 74 w 96"/>
                <a:gd name="T45" fmla="*/ 203 h 203"/>
                <a:gd name="T46" fmla="*/ 58 w 96"/>
                <a:gd name="T47" fmla="*/ 197 h 203"/>
                <a:gd name="T48" fmla="*/ 48 w 96"/>
                <a:gd name="T49" fmla="*/ 187 h 203"/>
                <a:gd name="T50" fmla="*/ 41 w 96"/>
                <a:gd name="T51" fmla="*/ 174 h 203"/>
                <a:gd name="T52" fmla="*/ 39 w 96"/>
                <a:gd name="T53" fmla="*/ 159 h 203"/>
                <a:gd name="T54" fmla="*/ 40 w 96"/>
                <a:gd name="T55" fmla="*/ 145 h 203"/>
                <a:gd name="T56" fmla="*/ 44 w 96"/>
                <a:gd name="T57" fmla="*/ 131 h 203"/>
                <a:gd name="T58" fmla="*/ 51 w 96"/>
                <a:gd name="T59" fmla="*/ 117 h 203"/>
                <a:gd name="T60" fmla="*/ 60 w 96"/>
                <a:gd name="T61" fmla="*/ 106 h 203"/>
                <a:gd name="T62" fmla="*/ 70 w 96"/>
                <a:gd name="T63" fmla="*/ 95 h 203"/>
                <a:gd name="T64" fmla="*/ 78 w 96"/>
                <a:gd name="T65" fmla="*/ 83 h 203"/>
                <a:gd name="T66" fmla="*/ 83 w 96"/>
                <a:gd name="T67" fmla="*/ 69 h 203"/>
                <a:gd name="T68" fmla="*/ 85 w 96"/>
                <a:gd name="T69" fmla="*/ 55 h 203"/>
                <a:gd name="T70" fmla="*/ 81 w 96"/>
                <a:gd name="T71" fmla="*/ 43 h 203"/>
                <a:gd name="T72" fmla="*/ 72 w 96"/>
                <a:gd name="T73" fmla="*/ 31 h 203"/>
                <a:gd name="T74" fmla="*/ 60 w 96"/>
                <a:gd name="T75" fmla="*/ 22 h 203"/>
                <a:gd name="T76" fmla="*/ 51 w 96"/>
                <a:gd name="T77" fmla="*/ 18 h 203"/>
                <a:gd name="T78" fmla="*/ 41 w 96"/>
                <a:gd name="T79" fmla="*/ 14 h 203"/>
                <a:gd name="T80" fmla="*/ 31 w 96"/>
                <a:gd name="T81" fmla="*/ 11 h 203"/>
                <a:gd name="T82" fmla="*/ 23 w 96"/>
                <a:gd name="T83" fmla="*/ 14 h 203"/>
                <a:gd name="T84" fmla="*/ 19 w 96"/>
                <a:gd name="T85" fmla="*/ 22 h 203"/>
                <a:gd name="T86" fmla="*/ 17 w 96"/>
                <a:gd name="T87" fmla="*/ 35 h 203"/>
                <a:gd name="T88" fmla="*/ 18 w 96"/>
                <a:gd name="T89" fmla="*/ 38 h 203"/>
                <a:gd name="T90" fmla="*/ 18 w 96"/>
                <a:gd name="T91" fmla="*/ 40 h 203"/>
                <a:gd name="T92" fmla="*/ 17 w 96"/>
                <a:gd name="T93" fmla="*/ 42 h 203"/>
                <a:gd name="T94" fmla="*/ 14 w 96"/>
                <a:gd name="T95" fmla="*/ 43 h 203"/>
                <a:gd name="T96" fmla="*/ 11 w 96"/>
                <a:gd name="T97" fmla="*/ 43 h 203"/>
                <a:gd name="T98" fmla="*/ 3 w 96"/>
                <a:gd name="T99" fmla="*/ 36 h 203"/>
                <a:gd name="T100" fmla="*/ 0 w 96"/>
                <a:gd name="T101" fmla="*/ 28 h 203"/>
                <a:gd name="T102" fmla="*/ 0 w 96"/>
                <a:gd name="T103" fmla="*/ 19 h 203"/>
                <a:gd name="T104" fmla="*/ 3 w 96"/>
                <a:gd name="T105" fmla="*/ 10 h 203"/>
                <a:gd name="T106" fmla="*/ 11 w 96"/>
                <a:gd name="T107" fmla="*/ 4 h 203"/>
                <a:gd name="T108" fmla="*/ 26 w 96"/>
                <a:gd name="T10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6" h="203">
                  <a:moveTo>
                    <a:pt x="26" y="0"/>
                  </a:moveTo>
                  <a:lnTo>
                    <a:pt x="40" y="1"/>
                  </a:lnTo>
                  <a:lnTo>
                    <a:pt x="55" y="6"/>
                  </a:lnTo>
                  <a:lnTo>
                    <a:pt x="68" y="14"/>
                  </a:lnTo>
                  <a:lnTo>
                    <a:pt x="79" y="22"/>
                  </a:lnTo>
                  <a:lnTo>
                    <a:pt x="90" y="38"/>
                  </a:lnTo>
                  <a:lnTo>
                    <a:pt x="96" y="55"/>
                  </a:lnTo>
                  <a:lnTo>
                    <a:pt x="95" y="72"/>
                  </a:lnTo>
                  <a:lnTo>
                    <a:pt x="89" y="89"/>
                  </a:lnTo>
                  <a:lnTo>
                    <a:pt x="78" y="102"/>
                  </a:lnTo>
                  <a:lnTo>
                    <a:pt x="66" y="115"/>
                  </a:lnTo>
                  <a:lnTo>
                    <a:pt x="57" y="128"/>
                  </a:lnTo>
                  <a:lnTo>
                    <a:pt x="52" y="141"/>
                  </a:lnTo>
                  <a:lnTo>
                    <a:pt x="49" y="154"/>
                  </a:lnTo>
                  <a:lnTo>
                    <a:pt x="49" y="167"/>
                  </a:lnTo>
                  <a:lnTo>
                    <a:pt x="55" y="179"/>
                  </a:lnTo>
                  <a:lnTo>
                    <a:pt x="62" y="189"/>
                  </a:lnTo>
                  <a:lnTo>
                    <a:pt x="75" y="196"/>
                  </a:lnTo>
                  <a:lnTo>
                    <a:pt x="77" y="197"/>
                  </a:lnTo>
                  <a:lnTo>
                    <a:pt x="77" y="199"/>
                  </a:lnTo>
                  <a:lnTo>
                    <a:pt x="77" y="201"/>
                  </a:lnTo>
                  <a:lnTo>
                    <a:pt x="75" y="203"/>
                  </a:lnTo>
                  <a:lnTo>
                    <a:pt x="74" y="203"/>
                  </a:lnTo>
                  <a:lnTo>
                    <a:pt x="58" y="197"/>
                  </a:lnTo>
                  <a:lnTo>
                    <a:pt x="48" y="187"/>
                  </a:lnTo>
                  <a:lnTo>
                    <a:pt x="41" y="174"/>
                  </a:lnTo>
                  <a:lnTo>
                    <a:pt x="39" y="159"/>
                  </a:lnTo>
                  <a:lnTo>
                    <a:pt x="40" y="145"/>
                  </a:lnTo>
                  <a:lnTo>
                    <a:pt x="44" y="131"/>
                  </a:lnTo>
                  <a:lnTo>
                    <a:pt x="51" y="117"/>
                  </a:lnTo>
                  <a:lnTo>
                    <a:pt x="60" y="106"/>
                  </a:lnTo>
                  <a:lnTo>
                    <a:pt x="70" y="95"/>
                  </a:lnTo>
                  <a:lnTo>
                    <a:pt x="78" y="83"/>
                  </a:lnTo>
                  <a:lnTo>
                    <a:pt x="83" y="69"/>
                  </a:lnTo>
                  <a:lnTo>
                    <a:pt x="85" y="55"/>
                  </a:lnTo>
                  <a:lnTo>
                    <a:pt x="81" y="43"/>
                  </a:lnTo>
                  <a:lnTo>
                    <a:pt x="72" y="31"/>
                  </a:lnTo>
                  <a:lnTo>
                    <a:pt x="60" y="22"/>
                  </a:lnTo>
                  <a:lnTo>
                    <a:pt x="51" y="18"/>
                  </a:lnTo>
                  <a:lnTo>
                    <a:pt x="41" y="14"/>
                  </a:lnTo>
                  <a:lnTo>
                    <a:pt x="31" y="11"/>
                  </a:lnTo>
                  <a:lnTo>
                    <a:pt x="23" y="14"/>
                  </a:lnTo>
                  <a:lnTo>
                    <a:pt x="19" y="22"/>
                  </a:lnTo>
                  <a:lnTo>
                    <a:pt x="17" y="35"/>
                  </a:lnTo>
                  <a:lnTo>
                    <a:pt x="18" y="38"/>
                  </a:lnTo>
                  <a:lnTo>
                    <a:pt x="18" y="40"/>
                  </a:lnTo>
                  <a:lnTo>
                    <a:pt x="17" y="42"/>
                  </a:lnTo>
                  <a:lnTo>
                    <a:pt x="14" y="43"/>
                  </a:lnTo>
                  <a:lnTo>
                    <a:pt x="11" y="43"/>
                  </a:lnTo>
                  <a:lnTo>
                    <a:pt x="3" y="36"/>
                  </a:lnTo>
                  <a:lnTo>
                    <a:pt x="0" y="28"/>
                  </a:lnTo>
                  <a:lnTo>
                    <a:pt x="0" y="19"/>
                  </a:lnTo>
                  <a:lnTo>
                    <a:pt x="3" y="10"/>
                  </a:lnTo>
                  <a:lnTo>
                    <a:pt x="11" y="4"/>
                  </a:lnTo>
                  <a:lnTo>
                    <a:pt x="26" y="0"/>
                  </a:lnTo>
                  <a:close/>
                </a:path>
              </a:pathLst>
            </a:custGeom>
            <a:grpFill/>
            <a:ln w="0">
              <a:solidFill>
                <a:srgbClr val="19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48"/>
            <p:cNvSpPr>
              <a:spLocks/>
            </p:cNvSpPr>
            <p:nvPr/>
          </p:nvSpPr>
          <p:spPr bwMode="auto">
            <a:xfrm>
              <a:off x="7292975" y="3168650"/>
              <a:ext cx="149225" cy="195263"/>
            </a:xfrm>
            <a:custGeom>
              <a:avLst/>
              <a:gdLst>
                <a:gd name="T0" fmla="*/ 47 w 94"/>
                <a:gd name="T1" fmla="*/ 0 h 123"/>
                <a:gd name="T2" fmla="*/ 58 w 94"/>
                <a:gd name="T3" fmla="*/ 4 h 123"/>
                <a:gd name="T4" fmla="*/ 67 w 94"/>
                <a:gd name="T5" fmla="*/ 11 h 123"/>
                <a:gd name="T6" fmla="*/ 76 w 94"/>
                <a:gd name="T7" fmla="*/ 20 h 123"/>
                <a:gd name="T8" fmla="*/ 85 w 94"/>
                <a:gd name="T9" fmla="*/ 30 h 123"/>
                <a:gd name="T10" fmla="*/ 90 w 94"/>
                <a:gd name="T11" fmla="*/ 40 h 123"/>
                <a:gd name="T12" fmla="*/ 93 w 94"/>
                <a:gd name="T13" fmla="*/ 47 h 123"/>
                <a:gd name="T14" fmla="*/ 94 w 94"/>
                <a:gd name="T15" fmla="*/ 59 h 123"/>
                <a:gd name="T16" fmla="*/ 90 w 94"/>
                <a:gd name="T17" fmla="*/ 68 h 123"/>
                <a:gd name="T18" fmla="*/ 85 w 94"/>
                <a:gd name="T19" fmla="*/ 78 h 123"/>
                <a:gd name="T20" fmla="*/ 75 w 94"/>
                <a:gd name="T21" fmla="*/ 83 h 123"/>
                <a:gd name="T22" fmla="*/ 60 w 94"/>
                <a:gd name="T23" fmla="*/ 88 h 123"/>
                <a:gd name="T24" fmla="*/ 46 w 94"/>
                <a:gd name="T25" fmla="*/ 89 h 123"/>
                <a:gd name="T26" fmla="*/ 35 w 94"/>
                <a:gd name="T27" fmla="*/ 91 h 123"/>
                <a:gd name="T28" fmla="*/ 25 w 94"/>
                <a:gd name="T29" fmla="*/ 92 h 123"/>
                <a:gd name="T30" fmla="*/ 21 w 94"/>
                <a:gd name="T31" fmla="*/ 95 h 123"/>
                <a:gd name="T32" fmla="*/ 16 w 94"/>
                <a:gd name="T33" fmla="*/ 99 h 123"/>
                <a:gd name="T34" fmla="*/ 11 w 94"/>
                <a:gd name="T35" fmla="*/ 102 h 123"/>
                <a:gd name="T36" fmla="*/ 7 w 94"/>
                <a:gd name="T37" fmla="*/ 108 h 123"/>
                <a:gd name="T38" fmla="*/ 7 w 94"/>
                <a:gd name="T39" fmla="*/ 113 h 123"/>
                <a:gd name="T40" fmla="*/ 11 w 94"/>
                <a:gd name="T41" fmla="*/ 117 h 123"/>
                <a:gd name="T42" fmla="*/ 18 w 94"/>
                <a:gd name="T43" fmla="*/ 121 h 123"/>
                <a:gd name="T44" fmla="*/ 20 w 94"/>
                <a:gd name="T45" fmla="*/ 121 h 123"/>
                <a:gd name="T46" fmla="*/ 20 w 94"/>
                <a:gd name="T47" fmla="*/ 122 h 123"/>
                <a:gd name="T48" fmla="*/ 18 w 94"/>
                <a:gd name="T49" fmla="*/ 123 h 123"/>
                <a:gd name="T50" fmla="*/ 9 w 94"/>
                <a:gd name="T51" fmla="*/ 122 h 123"/>
                <a:gd name="T52" fmla="*/ 3 w 94"/>
                <a:gd name="T53" fmla="*/ 117 h 123"/>
                <a:gd name="T54" fmla="*/ 0 w 94"/>
                <a:gd name="T55" fmla="*/ 109 h 123"/>
                <a:gd name="T56" fmla="*/ 1 w 94"/>
                <a:gd name="T57" fmla="*/ 100 h 123"/>
                <a:gd name="T58" fmla="*/ 7 w 94"/>
                <a:gd name="T59" fmla="*/ 92 h 123"/>
                <a:gd name="T60" fmla="*/ 13 w 94"/>
                <a:gd name="T61" fmla="*/ 87 h 123"/>
                <a:gd name="T62" fmla="*/ 24 w 94"/>
                <a:gd name="T63" fmla="*/ 83 h 123"/>
                <a:gd name="T64" fmla="*/ 33 w 94"/>
                <a:gd name="T65" fmla="*/ 80 h 123"/>
                <a:gd name="T66" fmla="*/ 42 w 94"/>
                <a:gd name="T67" fmla="*/ 79 h 123"/>
                <a:gd name="T68" fmla="*/ 51 w 94"/>
                <a:gd name="T69" fmla="*/ 78 h 123"/>
                <a:gd name="T70" fmla="*/ 62 w 94"/>
                <a:gd name="T71" fmla="*/ 75 h 123"/>
                <a:gd name="T72" fmla="*/ 71 w 94"/>
                <a:gd name="T73" fmla="*/ 71 h 123"/>
                <a:gd name="T74" fmla="*/ 77 w 94"/>
                <a:gd name="T75" fmla="*/ 66 h 123"/>
                <a:gd name="T76" fmla="*/ 83 w 94"/>
                <a:gd name="T77" fmla="*/ 59 h 123"/>
                <a:gd name="T78" fmla="*/ 83 w 94"/>
                <a:gd name="T79" fmla="*/ 50 h 123"/>
                <a:gd name="T80" fmla="*/ 77 w 94"/>
                <a:gd name="T81" fmla="*/ 40 h 123"/>
                <a:gd name="T82" fmla="*/ 73 w 94"/>
                <a:gd name="T83" fmla="*/ 34 h 123"/>
                <a:gd name="T84" fmla="*/ 68 w 94"/>
                <a:gd name="T85" fmla="*/ 28 h 123"/>
                <a:gd name="T86" fmla="*/ 60 w 94"/>
                <a:gd name="T87" fmla="*/ 21 h 123"/>
                <a:gd name="T88" fmla="*/ 52 w 94"/>
                <a:gd name="T89" fmla="*/ 15 h 123"/>
                <a:gd name="T90" fmla="*/ 45 w 94"/>
                <a:gd name="T91" fmla="*/ 12 h 123"/>
                <a:gd name="T92" fmla="*/ 38 w 94"/>
                <a:gd name="T93" fmla="*/ 15 h 123"/>
                <a:gd name="T94" fmla="*/ 37 w 94"/>
                <a:gd name="T95" fmla="*/ 16 h 123"/>
                <a:gd name="T96" fmla="*/ 34 w 94"/>
                <a:gd name="T97" fmla="*/ 16 h 123"/>
                <a:gd name="T98" fmla="*/ 31 w 94"/>
                <a:gd name="T99" fmla="*/ 15 h 123"/>
                <a:gd name="T100" fmla="*/ 30 w 94"/>
                <a:gd name="T101" fmla="*/ 13 h 123"/>
                <a:gd name="T102" fmla="*/ 30 w 94"/>
                <a:gd name="T103" fmla="*/ 11 h 123"/>
                <a:gd name="T104" fmla="*/ 30 w 94"/>
                <a:gd name="T105" fmla="*/ 8 h 123"/>
                <a:gd name="T106" fmla="*/ 38 w 94"/>
                <a:gd name="T107" fmla="*/ 2 h 123"/>
                <a:gd name="T108" fmla="*/ 47 w 94"/>
                <a:gd name="T10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23">
                  <a:moveTo>
                    <a:pt x="47" y="0"/>
                  </a:moveTo>
                  <a:lnTo>
                    <a:pt x="58" y="4"/>
                  </a:lnTo>
                  <a:lnTo>
                    <a:pt x="67" y="11"/>
                  </a:lnTo>
                  <a:lnTo>
                    <a:pt x="76" y="20"/>
                  </a:lnTo>
                  <a:lnTo>
                    <a:pt x="85" y="30"/>
                  </a:lnTo>
                  <a:lnTo>
                    <a:pt x="90" y="40"/>
                  </a:lnTo>
                  <a:lnTo>
                    <a:pt x="93" y="47"/>
                  </a:lnTo>
                  <a:lnTo>
                    <a:pt x="94" y="59"/>
                  </a:lnTo>
                  <a:lnTo>
                    <a:pt x="90" y="68"/>
                  </a:lnTo>
                  <a:lnTo>
                    <a:pt x="85" y="78"/>
                  </a:lnTo>
                  <a:lnTo>
                    <a:pt x="75" y="83"/>
                  </a:lnTo>
                  <a:lnTo>
                    <a:pt x="60" y="88"/>
                  </a:lnTo>
                  <a:lnTo>
                    <a:pt x="46" y="89"/>
                  </a:lnTo>
                  <a:lnTo>
                    <a:pt x="35" y="91"/>
                  </a:lnTo>
                  <a:lnTo>
                    <a:pt x="25" y="92"/>
                  </a:lnTo>
                  <a:lnTo>
                    <a:pt x="21" y="95"/>
                  </a:lnTo>
                  <a:lnTo>
                    <a:pt x="16" y="99"/>
                  </a:lnTo>
                  <a:lnTo>
                    <a:pt x="11" y="102"/>
                  </a:lnTo>
                  <a:lnTo>
                    <a:pt x="7" y="108"/>
                  </a:lnTo>
                  <a:lnTo>
                    <a:pt x="7" y="113"/>
                  </a:lnTo>
                  <a:lnTo>
                    <a:pt x="11" y="117"/>
                  </a:lnTo>
                  <a:lnTo>
                    <a:pt x="18" y="121"/>
                  </a:lnTo>
                  <a:lnTo>
                    <a:pt x="20" y="121"/>
                  </a:lnTo>
                  <a:lnTo>
                    <a:pt x="20" y="122"/>
                  </a:lnTo>
                  <a:lnTo>
                    <a:pt x="18" y="123"/>
                  </a:lnTo>
                  <a:lnTo>
                    <a:pt x="9" y="122"/>
                  </a:lnTo>
                  <a:lnTo>
                    <a:pt x="3" y="117"/>
                  </a:lnTo>
                  <a:lnTo>
                    <a:pt x="0" y="109"/>
                  </a:lnTo>
                  <a:lnTo>
                    <a:pt x="1" y="100"/>
                  </a:lnTo>
                  <a:lnTo>
                    <a:pt x="7" y="92"/>
                  </a:lnTo>
                  <a:lnTo>
                    <a:pt x="13" y="87"/>
                  </a:lnTo>
                  <a:lnTo>
                    <a:pt x="24" y="83"/>
                  </a:lnTo>
                  <a:lnTo>
                    <a:pt x="33" y="80"/>
                  </a:lnTo>
                  <a:lnTo>
                    <a:pt x="42" y="79"/>
                  </a:lnTo>
                  <a:lnTo>
                    <a:pt x="51" y="78"/>
                  </a:lnTo>
                  <a:lnTo>
                    <a:pt x="62" y="75"/>
                  </a:lnTo>
                  <a:lnTo>
                    <a:pt x="71" y="71"/>
                  </a:lnTo>
                  <a:lnTo>
                    <a:pt x="77" y="66"/>
                  </a:lnTo>
                  <a:lnTo>
                    <a:pt x="83" y="59"/>
                  </a:lnTo>
                  <a:lnTo>
                    <a:pt x="83" y="50"/>
                  </a:lnTo>
                  <a:lnTo>
                    <a:pt x="77" y="40"/>
                  </a:lnTo>
                  <a:lnTo>
                    <a:pt x="73" y="34"/>
                  </a:lnTo>
                  <a:lnTo>
                    <a:pt x="68" y="28"/>
                  </a:lnTo>
                  <a:lnTo>
                    <a:pt x="60" y="21"/>
                  </a:lnTo>
                  <a:lnTo>
                    <a:pt x="52" y="15"/>
                  </a:lnTo>
                  <a:lnTo>
                    <a:pt x="45" y="12"/>
                  </a:lnTo>
                  <a:lnTo>
                    <a:pt x="38" y="15"/>
                  </a:lnTo>
                  <a:lnTo>
                    <a:pt x="37" y="16"/>
                  </a:lnTo>
                  <a:lnTo>
                    <a:pt x="34" y="16"/>
                  </a:lnTo>
                  <a:lnTo>
                    <a:pt x="31" y="15"/>
                  </a:lnTo>
                  <a:lnTo>
                    <a:pt x="30" y="13"/>
                  </a:lnTo>
                  <a:lnTo>
                    <a:pt x="30" y="11"/>
                  </a:lnTo>
                  <a:lnTo>
                    <a:pt x="30" y="8"/>
                  </a:lnTo>
                  <a:lnTo>
                    <a:pt x="38" y="2"/>
                  </a:lnTo>
                  <a:lnTo>
                    <a:pt x="47" y="0"/>
                  </a:lnTo>
                  <a:close/>
                </a:path>
              </a:pathLst>
            </a:custGeom>
            <a:grpFill/>
            <a:ln w="0">
              <a:solidFill>
                <a:srgbClr val="19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 name="Freeform 58"/>
          <p:cNvSpPr>
            <a:spLocks noEditPoints="1"/>
          </p:cNvSpPr>
          <p:nvPr userDrawn="1"/>
        </p:nvSpPr>
        <p:spPr bwMode="auto">
          <a:xfrm>
            <a:off x="8153400" y="4320249"/>
            <a:ext cx="958850" cy="1316903"/>
          </a:xfrm>
          <a:custGeom>
            <a:avLst/>
            <a:gdLst>
              <a:gd name="T0" fmla="*/ 42 w 158"/>
              <a:gd name="T1" fmla="*/ 173 h 217"/>
              <a:gd name="T2" fmla="*/ 99 w 158"/>
              <a:gd name="T3" fmla="*/ 200 h 217"/>
              <a:gd name="T4" fmla="*/ 109 w 158"/>
              <a:gd name="T5" fmla="*/ 143 h 217"/>
              <a:gd name="T6" fmla="*/ 96 w 158"/>
              <a:gd name="T7" fmla="*/ 193 h 217"/>
              <a:gd name="T8" fmla="*/ 97 w 158"/>
              <a:gd name="T9" fmla="*/ 123 h 217"/>
              <a:gd name="T10" fmla="*/ 75 w 158"/>
              <a:gd name="T11" fmla="*/ 181 h 217"/>
              <a:gd name="T12" fmla="*/ 72 w 158"/>
              <a:gd name="T13" fmla="*/ 140 h 217"/>
              <a:gd name="T14" fmla="*/ 68 w 158"/>
              <a:gd name="T15" fmla="*/ 118 h 217"/>
              <a:gd name="T16" fmla="*/ 56 w 158"/>
              <a:gd name="T17" fmla="*/ 190 h 217"/>
              <a:gd name="T18" fmla="*/ 47 w 158"/>
              <a:gd name="T19" fmla="*/ 157 h 217"/>
              <a:gd name="T20" fmla="*/ 33 w 158"/>
              <a:gd name="T21" fmla="*/ 110 h 217"/>
              <a:gd name="T22" fmla="*/ 139 w 158"/>
              <a:gd name="T23" fmla="*/ 51 h 217"/>
              <a:gd name="T24" fmla="*/ 89 w 158"/>
              <a:gd name="T25" fmla="*/ 71 h 217"/>
              <a:gd name="T26" fmla="*/ 33 w 158"/>
              <a:gd name="T27" fmla="*/ 62 h 217"/>
              <a:gd name="T28" fmla="*/ 14 w 158"/>
              <a:gd name="T29" fmla="*/ 85 h 217"/>
              <a:gd name="T30" fmla="*/ 9 w 158"/>
              <a:gd name="T31" fmla="*/ 101 h 217"/>
              <a:gd name="T32" fmla="*/ 31 w 158"/>
              <a:gd name="T33" fmla="*/ 98 h 217"/>
              <a:gd name="T34" fmla="*/ 42 w 158"/>
              <a:gd name="T35" fmla="*/ 107 h 217"/>
              <a:gd name="T36" fmla="*/ 61 w 158"/>
              <a:gd name="T37" fmla="*/ 113 h 217"/>
              <a:gd name="T38" fmla="*/ 73 w 158"/>
              <a:gd name="T39" fmla="*/ 103 h 217"/>
              <a:gd name="T40" fmla="*/ 96 w 158"/>
              <a:gd name="T41" fmla="*/ 114 h 217"/>
              <a:gd name="T42" fmla="*/ 111 w 158"/>
              <a:gd name="T43" fmla="*/ 109 h 217"/>
              <a:gd name="T44" fmla="*/ 127 w 158"/>
              <a:gd name="T45" fmla="*/ 110 h 217"/>
              <a:gd name="T46" fmla="*/ 148 w 158"/>
              <a:gd name="T47" fmla="*/ 90 h 217"/>
              <a:gd name="T48" fmla="*/ 135 w 158"/>
              <a:gd name="T49" fmla="*/ 79 h 217"/>
              <a:gd name="T50" fmla="*/ 139 w 158"/>
              <a:gd name="T51" fmla="*/ 51 h 217"/>
              <a:gd name="T52" fmla="*/ 119 w 158"/>
              <a:gd name="T53" fmla="*/ 51 h 217"/>
              <a:gd name="T54" fmla="*/ 114 w 158"/>
              <a:gd name="T55" fmla="*/ 60 h 217"/>
              <a:gd name="T56" fmla="*/ 119 w 158"/>
              <a:gd name="T57" fmla="*/ 66 h 217"/>
              <a:gd name="T58" fmla="*/ 128 w 158"/>
              <a:gd name="T59" fmla="*/ 46 h 217"/>
              <a:gd name="T60" fmla="*/ 118 w 158"/>
              <a:gd name="T61" fmla="*/ 45 h 217"/>
              <a:gd name="T62" fmla="*/ 35 w 158"/>
              <a:gd name="T63" fmla="*/ 41 h 217"/>
              <a:gd name="T64" fmla="*/ 42 w 158"/>
              <a:gd name="T65" fmla="*/ 55 h 217"/>
              <a:gd name="T66" fmla="*/ 37 w 158"/>
              <a:gd name="T67" fmla="*/ 46 h 217"/>
              <a:gd name="T68" fmla="*/ 46 w 158"/>
              <a:gd name="T69" fmla="*/ 50 h 217"/>
              <a:gd name="T70" fmla="*/ 44 w 158"/>
              <a:gd name="T71" fmla="*/ 43 h 217"/>
              <a:gd name="T72" fmla="*/ 41 w 158"/>
              <a:gd name="T73" fmla="*/ 34 h 217"/>
              <a:gd name="T74" fmla="*/ 69 w 158"/>
              <a:gd name="T75" fmla="*/ 33 h 217"/>
              <a:gd name="T76" fmla="*/ 59 w 158"/>
              <a:gd name="T77" fmla="*/ 20 h 217"/>
              <a:gd name="T78" fmla="*/ 90 w 158"/>
              <a:gd name="T79" fmla="*/ 11 h 217"/>
              <a:gd name="T80" fmla="*/ 81 w 158"/>
              <a:gd name="T81" fmla="*/ 35 h 217"/>
              <a:gd name="T82" fmla="*/ 80 w 158"/>
              <a:gd name="T83" fmla="*/ 16 h 217"/>
              <a:gd name="T84" fmla="*/ 88 w 158"/>
              <a:gd name="T85" fmla="*/ 11 h 217"/>
              <a:gd name="T86" fmla="*/ 110 w 158"/>
              <a:gd name="T87" fmla="*/ 42 h 217"/>
              <a:gd name="T88" fmla="*/ 107 w 158"/>
              <a:gd name="T89" fmla="*/ 14 h 217"/>
              <a:gd name="T90" fmla="*/ 126 w 158"/>
              <a:gd name="T91" fmla="*/ 29 h 217"/>
              <a:gd name="T92" fmla="*/ 106 w 158"/>
              <a:gd name="T93" fmla="*/ 13 h 217"/>
              <a:gd name="T94" fmla="*/ 147 w 158"/>
              <a:gd name="T95" fmla="*/ 41 h 217"/>
              <a:gd name="T96" fmla="*/ 156 w 158"/>
              <a:gd name="T97" fmla="*/ 86 h 217"/>
              <a:gd name="T98" fmla="*/ 136 w 158"/>
              <a:gd name="T99" fmla="*/ 122 h 217"/>
              <a:gd name="T100" fmla="*/ 109 w 158"/>
              <a:gd name="T101" fmla="*/ 206 h 217"/>
              <a:gd name="T102" fmla="*/ 64 w 158"/>
              <a:gd name="T103" fmla="*/ 217 h 217"/>
              <a:gd name="T104" fmla="*/ 34 w 158"/>
              <a:gd name="T105" fmla="*/ 198 h 217"/>
              <a:gd name="T106" fmla="*/ 24 w 158"/>
              <a:gd name="T107" fmla="*/ 114 h 217"/>
              <a:gd name="T108" fmla="*/ 0 w 158"/>
              <a:gd name="T109" fmla="*/ 100 h 217"/>
              <a:gd name="T110" fmla="*/ 30 w 158"/>
              <a:gd name="T111" fmla="*/ 3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8" h="217">
                <a:moveTo>
                  <a:pt x="33" y="110"/>
                </a:moveTo>
                <a:lnTo>
                  <a:pt x="31" y="110"/>
                </a:lnTo>
                <a:lnTo>
                  <a:pt x="33" y="113"/>
                </a:lnTo>
                <a:lnTo>
                  <a:pt x="35" y="139"/>
                </a:lnTo>
                <a:lnTo>
                  <a:pt x="39" y="165"/>
                </a:lnTo>
                <a:lnTo>
                  <a:pt x="42" y="173"/>
                </a:lnTo>
                <a:lnTo>
                  <a:pt x="44" y="183"/>
                </a:lnTo>
                <a:lnTo>
                  <a:pt x="46" y="193"/>
                </a:lnTo>
                <a:lnTo>
                  <a:pt x="46" y="202"/>
                </a:lnTo>
                <a:lnTo>
                  <a:pt x="64" y="207"/>
                </a:lnTo>
                <a:lnTo>
                  <a:pt x="82" y="206"/>
                </a:lnTo>
                <a:lnTo>
                  <a:pt x="99" y="200"/>
                </a:lnTo>
                <a:lnTo>
                  <a:pt x="102" y="199"/>
                </a:lnTo>
                <a:lnTo>
                  <a:pt x="114" y="161"/>
                </a:lnTo>
                <a:lnTo>
                  <a:pt x="123" y="123"/>
                </a:lnTo>
                <a:lnTo>
                  <a:pt x="116" y="122"/>
                </a:lnTo>
                <a:lnTo>
                  <a:pt x="111" y="119"/>
                </a:lnTo>
                <a:lnTo>
                  <a:pt x="109" y="143"/>
                </a:lnTo>
                <a:lnTo>
                  <a:pt x="105" y="166"/>
                </a:lnTo>
                <a:lnTo>
                  <a:pt x="101" y="191"/>
                </a:lnTo>
                <a:lnTo>
                  <a:pt x="101" y="193"/>
                </a:lnTo>
                <a:lnTo>
                  <a:pt x="99" y="194"/>
                </a:lnTo>
                <a:lnTo>
                  <a:pt x="97" y="194"/>
                </a:lnTo>
                <a:lnTo>
                  <a:pt x="96" y="193"/>
                </a:lnTo>
                <a:lnTo>
                  <a:pt x="96" y="191"/>
                </a:lnTo>
                <a:lnTo>
                  <a:pt x="96" y="166"/>
                </a:lnTo>
                <a:lnTo>
                  <a:pt x="102" y="141"/>
                </a:lnTo>
                <a:lnTo>
                  <a:pt x="106" y="117"/>
                </a:lnTo>
                <a:lnTo>
                  <a:pt x="106" y="115"/>
                </a:lnTo>
                <a:lnTo>
                  <a:pt x="97" y="123"/>
                </a:lnTo>
                <a:lnTo>
                  <a:pt x="88" y="124"/>
                </a:lnTo>
                <a:lnTo>
                  <a:pt x="77" y="121"/>
                </a:lnTo>
                <a:lnTo>
                  <a:pt x="79" y="140"/>
                </a:lnTo>
                <a:lnTo>
                  <a:pt x="77" y="160"/>
                </a:lnTo>
                <a:lnTo>
                  <a:pt x="75" y="178"/>
                </a:lnTo>
                <a:lnTo>
                  <a:pt x="75" y="181"/>
                </a:lnTo>
                <a:lnTo>
                  <a:pt x="73" y="181"/>
                </a:lnTo>
                <a:lnTo>
                  <a:pt x="72" y="181"/>
                </a:lnTo>
                <a:lnTo>
                  <a:pt x="71" y="181"/>
                </a:lnTo>
                <a:lnTo>
                  <a:pt x="69" y="178"/>
                </a:lnTo>
                <a:lnTo>
                  <a:pt x="69" y="160"/>
                </a:lnTo>
                <a:lnTo>
                  <a:pt x="72" y="140"/>
                </a:lnTo>
                <a:lnTo>
                  <a:pt x="72" y="121"/>
                </a:lnTo>
                <a:lnTo>
                  <a:pt x="73" y="119"/>
                </a:lnTo>
                <a:lnTo>
                  <a:pt x="73" y="118"/>
                </a:lnTo>
                <a:lnTo>
                  <a:pt x="75" y="118"/>
                </a:lnTo>
                <a:lnTo>
                  <a:pt x="72" y="114"/>
                </a:lnTo>
                <a:lnTo>
                  <a:pt x="68" y="118"/>
                </a:lnTo>
                <a:lnTo>
                  <a:pt x="64" y="122"/>
                </a:lnTo>
                <a:lnTo>
                  <a:pt x="59" y="123"/>
                </a:lnTo>
                <a:lnTo>
                  <a:pt x="52" y="124"/>
                </a:lnTo>
                <a:lnTo>
                  <a:pt x="52" y="124"/>
                </a:lnTo>
                <a:lnTo>
                  <a:pt x="55" y="157"/>
                </a:lnTo>
                <a:lnTo>
                  <a:pt x="56" y="190"/>
                </a:lnTo>
                <a:lnTo>
                  <a:pt x="55" y="191"/>
                </a:lnTo>
                <a:lnTo>
                  <a:pt x="54" y="191"/>
                </a:lnTo>
                <a:lnTo>
                  <a:pt x="52" y="191"/>
                </a:lnTo>
                <a:lnTo>
                  <a:pt x="51" y="190"/>
                </a:lnTo>
                <a:lnTo>
                  <a:pt x="47" y="174"/>
                </a:lnTo>
                <a:lnTo>
                  <a:pt x="47" y="157"/>
                </a:lnTo>
                <a:lnTo>
                  <a:pt x="47" y="140"/>
                </a:lnTo>
                <a:lnTo>
                  <a:pt x="47" y="123"/>
                </a:lnTo>
                <a:lnTo>
                  <a:pt x="43" y="121"/>
                </a:lnTo>
                <a:lnTo>
                  <a:pt x="39" y="118"/>
                </a:lnTo>
                <a:lnTo>
                  <a:pt x="35" y="114"/>
                </a:lnTo>
                <a:lnTo>
                  <a:pt x="33" y="110"/>
                </a:lnTo>
                <a:close/>
                <a:moveTo>
                  <a:pt x="96" y="52"/>
                </a:moveTo>
                <a:lnTo>
                  <a:pt x="98" y="59"/>
                </a:lnTo>
                <a:lnTo>
                  <a:pt x="99" y="67"/>
                </a:lnTo>
                <a:lnTo>
                  <a:pt x="105" y="68"/>
                </a:lnTo>
                <a:lnTo>
                  <a:pt x="96" y="52"/>
                </a:lnTo>
                <a:close/>
                <a:moveTo>
                  <a:pt x="139" y="51"/>
                </a:moveTo>
                <a:lnTo>
                  <a:pt x="135" y="63"/>
                </a:lnTo>
                <a:lnTo>
                  <a:pt x="127" y="72"/>
                </a:lnTo>
                <a:lnTo>
                  <a:pt x="118" y="79"/>
                </a:lnTo>
                <a:lnTo>
                  <a:pt x="107" y="81"/>
                </a:lnTo>
                <a:lnTo>
                  <a:pt x="98" y="77"/>
                </a:lnTo>
                <a:lnTo>
                  <a:pt x="89" y="71"/>
                </a:lnTo>
                <a:lnTo>
                  <a:pt x="81" y="64"/>
                </a:lnTo>
                <a:lnTo>
                  <a:pt x="75" y="63"/>
                </a:lnTo>
                <a:lnTo>
                  <a:pt x="64" y="63"/>
                </a:lnTo>
                <a:lnTo>
                  <a:pt x="52" y="63"/>
                </a:lnTo>
                <a:lnTo>
                  <a:pt x="42" y="63"/>
                </a:lnTo>
                <a:lnTo>
                  <a:pt x="33" y="62"/>
                </a:lnTo>
                <a:lnTo>
                  <a:pt x="26" y="56"/>
                </a:lnTo>
                <a:lnTo>
                  <a:pt x="21" y="69"/>
                </a:lnTo>
                <a:lnTo>
                  <a:pt x="18" y="84"/>
                </a:lnTo>
                <a:lnTo>
                  <a:pt x="18" y="85"/>
                </a:lnTo>
                <a:lnTo>
                  <a:pt x="16" y="85"/>
                </a:lnTo>
                <a:lnTo>
                  <a:pt x="14" y="85"/>
                </a:lnTo>
                <a:lnTo>
                  <a:pt x="13" y="88"/>
                </a:lnTo>
                <a:lnTo>
                  <a:pt x="12" y="90"/>
                </a:lnTo>
                <a:lnTo>
                  <a:pt x="9" y="93"/>
                </a:lnTo>
                <a:lnTo>
                  <a:pt x="8" y="96"/>
                </a:lnTo>
                <a:lnTo>
                  <a:pt x="8" y="98"/>
                </a:lnTo>
                <a:lnTo>
                  <a:pt x="9" y="101"/>
                </a:lnTo>
                <a:lnTo>
                  <a:pt x="12" y="103"/>
                </a:lnTo>
                <a:lnTo>
                  <a:pt x="17" y="105"/>
                </a:lnTo>
                <a:lnTo>
                  <a:pt x="21" y="105"/>
                </a:lnTo>
                <a:lnTo>
                  <a:pt x="25" y="105"/>
                </a:lnTo>
                <a:lnTo>
                  <a:pt x="29" y="102"/>
                </a:lnTo>
                <a:lnTo>
                  <a:pt x="31" y="98"/>
                </a:lnTo>
                <a:lnTo>
                  <a:pt x="34" y="97"/>
                </a:lnTo>
                <a:lnTo>
                  <a:pt x="35" y="97"/>
                </a:lnTo>
                <a:lnTo>
                  <a:pt x="38" y="98"/>
                </a:lnTo>
                <a:lnTo>
                  <a:pt x="39" y="101"/>
                </a:lnTo>
                <a:lnTo>
                  <a:pt x="41" y="105"/>
                </a:lnTo>
                <a:lnTo>
                  <a:pt x="42" y="107"/>
                </a:lnTo>
                <a:lnTo>
                  <a:pt x="44" y="111"/>
                </a:lnTo>
                <a:lnTo>
                  <a:pt x="48" y="114"/>
                </a:lnTo>
                <a:lnTo>
                  <a:pt x="52" y="115"/>
                </a:lnTo>
                <a:lnTo>
                  <a:pt x="56" y="115"/>
                </a:lnTo>
                <a:lnTo>
                  <a:pt x="59" y="114"/>
                </a:lnTo>
                <a:lnTo>
                  <a:pt x="61" y="113"/>
                </a:lnTo>
                <a:lnTo>
                  <a:pt x="64" y="110"/>
                </a:lnTo>
                <a:lnTo>
                  <a:pt x="65" y="107"/>
                </a:lnTo>
                <a:lnTo>
                  <a:pt x="68" y="103"/>
                </a:lnTo>
                <a:lnTo>
                  <a:pt x="69" y="102"/>
                </a:lnTo>
                <a:lnTo>
                  <a:pt x="71" y="102"/>
                </a:lnTo>
                <a:lnTo>
                  <a:pt x="73" y="103"/>
                </a:lnTo>
                <a:lnTo>
                  <a:pt x="75" y="103"/>
                </a:lnTo>
                <a:lnTo>
                  <a:pt x="75" y="105"/>
                </a:lnTo>
                <a:lnTo>
                  <a:pt x="79" y="111"/>
                </a:lnTo>
                <a:lnTo>
                  <a:pt x="84" y="115"/>
                </a:lnTo>
                <a:lnTo>
                  <a:pt x="90" y="117"/>
                </a:lnTo>
                <a:lnTo>
                  <a:pt x="96" y="114"/>
                </a:lnTo>
                <a:lnTo>
                  <a:pt x="101" y="107"/>
                </a:lnTo>
                <a:lnTo>
                  <a:pt x="102" y="105"/>
                </a:lnTo>
                <a:lnTo>
                  <a:pt x="103" y="105"/>
                </a:lnTo>
                <a:lnTo>
                  <a:pt x="106" y="105"/>
                </a:lnTo>
                <a:lnTo>
                  <a:pt x="107" y="105"/>
                </a:lnTo>
                <a:lnTo>
                  <a:pt x="111" y="109"/>
                </a:lnTo>
                <a:lnTo>
                  <a:pt x="116" y="111"/>
                </a:lnTo>
                <a:lnTo>
                  <a:pt x="120" y="113"/>
                </a:lnTo>
                <a:lnTo>
                  <a:pt x="124" y="114"/>
                </a:lnTo>
                <a:lnTo>
                  <a:pt x="126" y="113"/>
                </a:lnTo>
                <a:lnTo>
                  <a:pt x="126" y="111"/>
                </a:lnTo>
                <a:lnTo>
                  <a:pt x="127" y="110"/>
                </a:lnTo>
                <a:lnTo>
                  <a:pt x="130" y="110"/>
                </a:lnTo>
                <a:lnTo>
                  <a:pt x="132" y="110"/>
                </a:lnTo>
                <a:lnTo>
                  <a:pt x="133" y="113"/>
                </a:lnTo>
                <a:lnTo>
                  <a:pt x="141" y="107"/>
                </a:lnTo>
                <a:lnTo>
                  <a:pt x="147" y="101"/>
                </a:lnTo>
                <a:lnTo>
                  <a:pt x="148" y="90"/>
                </a:lnTo>
                <a:lnTo>
                  <a:pt x="148" y="90"/>
                </a:lnTo>
                <a:lnTo>
                  <a:pt x="147" y="86"/>
                </a:lnTo>
                <a:lnTo>
                  <a:pt x="143" y="84"/>
                </a:lnTo>
                <a:lnTo>
                  <a:pt x="137" y="81"/>
                </a:lnTo>
                <a:lnTo>
                  <a:pt x="136" y="81"/>
                </a:lnTo>
                <a:lnTo>
                  <a:pt x="135" y="79"/>
                </a:lnTo>
                <a:lnTo>
                  <a:pt x="133" y="77"/>
                </a:lnTo>
                <a:lnTo>
                  <a:pt x="132" y="75"/>
                </a:lnTo>
                <a:lnTo>
                  <a:pt x="132" y="72"/>
                </a:lnTo>
                <a:lnTo>
                  <a:pt x="136" y="66"/>
                </a:lnTo>
                <a:lnTo>
                  <a:pt x="139" y="59"/>
                </a:lnTo>
                <a:lnTo>
                  <a:pt x="139" y="51"/>
                </a:lnTo>
                <a:close/>
                <a:moveTo>
                  <a:pt x="50" y="47"/>
                </a:moveTo>
                <a:lnTo>
                  <a:pt x="51" y="55"/>
                </a:lnTo>
                <a:lnTo>
                  <a:pt x="56" y="55"/>
                </a:lnTo>
                <a:lnTo>
                  <a:pt x="50" y="47"/>
                </a:lnTo>
                <a:close/>
                <a:moveTo>
                  <a:pt x="118" y="45"/>
                </a:moveTo>
                <a:lnTo>
                  <a:pt x="119" y="51"/>
                </a:lnTo>
                <a:lnTo>
                  <a:pt x="120" y="59"/>
                </a:lnTo>
                <a:lnTo>
                  <a:pt x="120" y="60"/>
                </a:lnTo>
                <a:lnTo>
                  <a:pt x="119" y="62"/>
                </a:lnTo>
                <a:lnTo>
                  <a:pt x="116" y="62"/>
                </a:lnTo>
                <a:lnTo>
                  <a:pt x="115" y="62"/>
                </a:lnTo>
                <a:lnTo>
                  <a:pt x="114" y="60"/>
                </a:lnTo>
                <a:lnTo>
                  <a:pt x="106" y="50"/>
                </a:lnTo>
                <a:lnTo>
                  <a:pt x="109" y="59"/>
                </a:lnTo>
                <a:lnTo>
                  <a:pt x="111" y="68"/>
                </a:lnTo>
                <a:lnTo>
                  <a:pt x="110" y="69"/>
                </a:lnTo>
                <a:lnTo>
                  <a:pt x="115" y="68"/>
                </a:lnTo>
                <a:lnTo>
                  <a:pt x="119" y="66"/>
                </a:lnTo>
                <a:lnTo>
                  <a:pt x="122" y="63"/>
                </a:lnTo>
                <a:lnTo>
                  <a:pt x="126" y="59"/>
                </a:lnTo>
                <a:lnTo>
                  <a:pt x="127" y="54"/>
                </a:lnTo>
                <a:lnTo>
                  <a:pt x="130" y="49"/>
                </a:lnTo>
                <a:lnTo>
                  <a:pt x="127" y="46"/>
                </a:lnTo>
                <a:lnTo>
                  <a:pt x="128" y="46"/>
                </a:lnTo>
                <a:lnTo>
                  <a:pt x="127" y="49"/>
                </a:lnTo>
                <a:lnTo>
                  <a:pt x="126" y="50"/>
                </a:lnTo>
                <a:lnTo>
                  <a:pt x="124" y="50"/>
                </a:lnTo>
                <a:lnTo>
                  <a:pt x="122" y="50"/>
                </a:lnTo>
                <a:lnTo>
                  <a:pt x="120" y="49"/>
                </a:lnTo>
                <a:lnTo>
                  <a:pt x="118" y="45"/>
                </a:lnTo>
                <a:close/>
                <a:moveTo>
                  <a:pt x="60" y="42"/>
                </a:moveTo>
                <a:lnTo>
                  <a:pt x="64" y="54"/>
                </a:lnTo>
                <a:lnTo>
                  <a:pt x="68" y="54"/>
                </a:lnTo>
                <a:lnTo>
                  <a:pt x="60" y="42"/>
                </a:lnTo>
                <a:close/>
                <a:moveTo>
                  <a:pt x="41" y="34"/>
                </a:moveTo>
                <a:lnTo>
                  <a:pt x="35" y="41"/>
                </a:lnTo>
                <a:lnTo>
                  <a:pt x="31" y="47"/>
                </a:lnTo>
                <a:lnTo>
                  <a:pt x="31" y="50"/>
                </a:lnTo>
                <a:lnTo>
                  <a:pt x="33" y="52"/>
                </a:lnTo>
                <a:lnTo>
                  <a:pt x="35" y="54"/>
                </a:lnTo>
                <a:lnTo>
                  <a:pt x="39" y="55"/>
                </a:lnTo>
                <a:lnTo>
                  <a:pt x="42" y="55"/>
                </a:lnTo>
                <a:lnTo>
                  <a:pt x="46" y="56"/>
                </a:lnTo>
                <a:lnTo>
                  <a:pt x="43" y="51"/>
                </a:lnTo>
                <a:lnTo>
                  <a:pt x="38" y="47"/>
                </a:lnTo>
                <a:lnTo>
                  <a:pt x="37" y="47"/>
                </a:lnTo>
                <a:lnTo>
                  <a:pt x="37" y="47"/>
                </a:lnTo>
                <a:lnTo>
                  <a:pt x="37" y="46"/>
                </a:lnTo>
                <a:lnTo>
                  <a:pt x="37" y="46"/>
                </a:lnTo>
                <a:lnTo>
                  <a:pt x="39" y="45"/>
                </a:lnTo>
                <a:lnTo>
                  <a:pt x="41" y="45"/>
                </a:lnTo>
                <a:lnTo>
                  <a:pt x="42" y="46"/>
                </a:lnTo>
                <a:lnTo>
                  <a:pt x="43" y="47"/>
                </a:lnTo>
                <a:lnTo>
                  <a:pt x="46" y="50"/>
                </a:lnTo>
                <a:lnTo>
                  <a:pt x="47" y="51"/>
                </a:lnTo>
                <a:lnTo>
                  <a:pt x="47" y="51"/>
                </a:lnTo>
                <a:lnTo>
                  <a:pt x="47" y="50"/>
                </a:lnTo>
                <a:lnTo>
                  <a:pt x="47" y="49"/>
                </a:lnTo>
                <a:lnTo>
                  <a:pt x="46" y="46"/>
                </a:lnTo>
                <a:lnTo>
                  <a:pt x="44" y="43"/>
                </a:lnTo>
                <a:lnTo>
                  <a:pt x="43" y="41"/>
                </a:lnTo>
                <a:lnTo>
                  <a:pt x="42" y="38"/>
                </a:lnTo>
                <a:lnTo>
                  <a:pt x="42" y="37"/>
                </a:lnTo>
                <a:lnTo>
                  <a:pt x="41" y="35"/>
                </a:lnTo>
                <a:lnTo>
                  <a:pt x="41" y="34"/>
                </a:lnTo>
                <a:lnTo>
                  <a:pt x="41" y="34"/>
                </a:lnTo>
                <a:close/>
                <a:moveTo>
                  <a:pt x="69" y="33"/>
                </a:moveTo>
                <a:lnTo>
                  <a:pt x="73" y="43"/>
                </a:lnTo>
                <a:lnTo>
                  <a:pt x="76" y="52"/>
                </a:lnTo>
                <a:lnTo>
                  <a:pt x="77" y="54"/>
                </a:lnTo>
                <a:lnTo>
                  <a:pt x="85" y="56"/>
                </a:lnTo>
                <a:lnTo>
                  <a:pt x="69" y="33"/>
                </a:lnTo>
                <a:close/>
                <a:moveTo>
                  <a:pt x="50" y="26"/>
                </a:moveTo>
                <a:lnTo>
                  <a:pt x="43" y="30"/>
                </a:lnTo>
                <a:lnTo>
                  <a:pt x="44" y="31"/>
                </a:lnTo>
                <a:lnTo>
                  <a:pt x="55" y="45"/>
                </a:lnTo>
                <a:lnTo>
                  <a:pt x="50" y="26"/>
                </a:lnTo>
                <a:close/>
                <a:moveTo>
                  <a:pt x="59" y="20"/>
                </a:moveTo>
                <a:lnTo>
                  <a:pt x="55" y="22"/>
                </a:lnTo>
                <a:lnTo>
                  <a:pt x="55" y="22"/>
                </a:lnTo>
                <a:lnTo>
                  <a:pt x="60" y="30"/>
                </a:lnTo>
                <a:lnTo>
                  <a:pt x="65" y="39"/>
                </a:lnTo>
                <a:lnTo>
                  <a:pt x="59" y="20"/>
                </a:lnTo>
                <a:close/>
                <a:moveTo>
                  <a:pt x="90" y="11"/>
                </a:moveTo>
                <a:lnTo>
                  <a:pt x="75" y="12"/>
                </a:lnTo>
                <a:lnTo>
                  <a:pt x="69" y="14"/>
                </a:lnTo>
                <a:lnTo>
                  <a:pt x="65" y="16"/>
                </a:lnTo>
                <a:lnTo>
                  <a:pt x="77" y="34"/>
                </a:lnTo>
                <a:lnTo>
                  <a:pt x="89" y="52"/>
                </a:lnTo>
                <a:lnTo>
                  <a:pt x="81" y="35"/>
                </a:lnTo>
                <a:lnTo>
                  <a:pt x="75" y="17"/>
                </a:lnTo>
                <a:lnTo>
                  <a:pt x="75" y="16"/>
                </a:lnTo>
                <a:lnTo>
                  <a:pt x="76" y="14"/>
                </a:lnTo>
                <a:lnTo>
                  <a:pt x="77" y="13"/>
                </a:lnTo>
                <a:lnTo>
                  <a:pt x="79" y="14"/>
                </a:lnTo>
                <a:lnTo>
                  <a:pt x="80" y="16"/>
                </a:lnTo>
                <a:lnTo>
                  <a:pt x="98" y="46"/>
                </a:lnTo>
                <a:lnTo>
                  <a:pt x="84" y="16"/>
                </a:lnTo>
                <a:lnTo>
                  <a:pt x="84" y="13"/>
                </a:lnTo>
                <a:lnTo>
                  <a:pt x="85" y="12"/>
                </a:lnTo>
                <a:lnTo>
                  <a:pt x="86" y="11"/>
                </a:lnTo>
                <a:lnTo>
                  <a:pt x="88" y="11"/>
                </a:lnTo>
                <a:lnTo>
                  <a:pt x="89" y="12"/>
                </a:lnTo>
                <a:lnTo>
                  <a:pt x="90" y="12"/>
                </a:lnTo>
                <a:lnTo>
                  <a:pt x="90" y="12"/>
                </a:lnTo>
                <a:lnTo>
                  <a:pt x="90" y="12"/>
                </a:lnTo>
                <a:lnTo>
                  <a:pt x="101" y="26"/>
                </a:lnTo>
                <a:lnTo>
                  <a:pt x="110" y="42"/>
                </a:lnTo>
                <a:lnTo>
                  <a:pt x="101" y="17"/>
                </a:lnTo>
                <a:lnTo>
                  <a:pt x="101" y="16"/>
                </a:lnTo>
                <a:lnTo>
                  <a:pt x="102" y="14"/>
                </a:lnTo>
                <a:lnTo>
                  <a:pt x="105" y="13"/>
                </a:lnTo>
                <a:lnTo>
                  <a:pt x="106" y="13"/>
                </a:lnTo>
                <a:lnTo>
                  <a:pt x="107" y="14"/>
                </a:lnTo>
                <a:lnTo>
                  <a:pt x="114" y="24"/>
                </a:lnTo>
                <a:lnTo>
                  <a:pt x="114" y="22"/>
                </a:lnTo>
                <a:lnTo>
                  <a:pt x="116" y="21"/>
                </a:lnTo>
                <a:lnTo>
                  <a:pt x="118" y="21"/>
                </a:lnTo>
                <a:lnTo>
                  <a:pt x="119" y="22"/>
                </a:lnTo>
                <a:lnTo>
                  <a:pt x="126" y="29"/>
                </a:lnTo>
                <a:lnTo>
                  <a:pt x="131" y="37"/>
                </a:lnTo>
                <a:lnTo>
                  <a:pt x="131" y="34"/>
                </a:lnTo>
                <a:lnTo>
                  <a:pt x="131" y="33"/>
                </a:lnTo>
                <a:lnTo>
                  <a:pt x="131" y="31"/>
                </a:lnTo>
                <a:lnTo>
                  <a:pt x="120" y="21"/>
                </a:lnTo>
                <a:lnTo>
                  <a:pt x="106" y="13"/>
                </a:lnTo>
                <a:lnTo>
                  <a:pt x="90" y="11"/>
                </a:lnTo>
                <a:close/>
                <a:moveTo>
                  <a:pt x="99" y="0"/>
                </a:moveTo>
                <a:lnTo>
                  <a:pt x="115" y="4"/>
                </a:lnTo>
                <a:lnTo>
                  <a:pt x="128" y="13"/>
                </a:lnTo>
                <a:lnTo>
                  <a:pt x="140" y="26"/>
                </a:lnTo>
                <a:lnTo>
                  <a:pt x="147" y="41"/>
                </a:lnTo>
                <a:lnTo>
                  <a:pt x="148" y="56"/>
                </a:lnTo>
                <a:lnTo>
                  <a:pt x="144" y="72"/>
                </a:lnTo>
                <a:lnTo>
                  <a:pt x="148" y="75"/>
                </a:lnTo>
                <a:lnTo>
                  <a:pt x="152" y="79"/>
                </a:lnTo>
                <a:lnTo>
                  <a:pt x="154" y="83"/>
                </a:lnTo>
                <a:lnTo>
                  <a:pt x="156" y="86"/>
                </a:lnTo>
                <a:lnTo>
                  <a:pt x="157" y="89"/>
                </a:lnTo>
                <a:lnTo>
                  <a:pt x="158" y="90"/>
                </a:lnTo>
                <a:lnTo>
                  <a:pt x="157" y="102"/>
                </a:lnTo>
                <a:lnTo>
                  <a:pt x="152" y="111"/>
                </a:lnTo>
                <a:lnTo>
                  <a:pt x="145" y="118"/>
                </a:lnTo>
                <a:lnTo>
                  <a:pt x="136" y="122"/>
                </a:lnTo>
                <a:lnTo>
                  <a:pt x="133" y="135"/>
                </a:lnTo>
                <a:lnTo>
                  <a:pt x="130" y="152"/>
                </a:lnTo>
                <a:lnTo>
                  <a:pt x="124" y="169"/>
                </a:lnTo>
                <a:lnTo>
                  <a:pt x="118" y="185"/>
                </a:lnTo>
                <a:lnTo>
                  <a:pt x="113" y="198"/>
                </a:lnTo>
                <a:lnTo>
                  <a:pt x="109" y="206"/>
                </a:lnTo>
                <a:lnTo>
                  <a:pt x="107" y="207"/>
                </a:lnTo>
                <a:lnTo>
                  <a:pt x="106" y="208"/>
                </a:lnTo>
                <a:lnTo>
                  <a:pt x="105" y="210"/>
                </a:lnTo>
                <a:lnTo>
                  <a:pt x="92" y="213"/>
                </a:lnTo>
                <a:lnTo>
                  <a:pt x="79" y="217"/>
                </a:lnTo>
                <a:lnTo>
                  <a:pt x="64" y="217"/>
                </a:lnTo>
                <a:lnTo>
                  <a:pt x="50" y="215"/>
                </a:lnTo>
                <a:lnTo>
                  <a:pt x="38" y="207"/>
                </a:lnTo>
                <a:lnTo>
                  <a:pt x="38" y="207"/>
                </a:lnTo>
                <a:lnTo>
                  <a:pt x="37" y="206"/>
                </a:lnTo>
                <a:lnTo>
                  <a:pt x="35" y="202"/>
                </a:lnTo>
                <a:lnTo>
                  <a:pt x="34" y="198"/>
                </a:lnTo>
                <a:lnTo>
                  <a:pt x="34" y="194"/>
                </a:lnTo>
                <a:lnTo>
                  <a:pt x="33" y="190"/>
                </a:lnTo>
                <a:lnTo>
                  <a:pt x="27" y="160"/>
                </a:lnTo>
                <a:lnTo>
                  <a:pt x="25" y="145"/>
                </a:lnTo>
                <a:lnTo>
                  <a:pt x="22" y="128"/>
                </a:lnTo>
                <a:lnTo>
                  <a:pt x="24" y="114"/>
                </a:lnTo>
                <a:lnTo>
                  <a:pt x="20" y="114"/>
                </a:lnTo>
                <a:lnTo>
                  <a:pt x="14" y="114"/>
                </a:lnTo>
                <a:lnTo>
                  <a:pt x="10" y="113"/>
                </a:lnTo>
                <a:lnTo>
                  <a:pt x="7" y="110"/>
                </a:lnTo>
                <a:lnTo>
                  <a:pt x="3" y="106"/>
                </a:lnTo>
                <a:lnTo>
                  <a:pt x="0" y="100"/>
                </a:lnTo>
                <a:lnTo>
                  <a:pt x="1" y="92"/>
                </a:lnTo>
                <a:lnTo>
                  <a:pt x="5" y="85"/>
                </a:lnTo>
                <a:lnTo>
                  <a:pt x="13" y="83"/>
                </a:lnTo>
                <a:lnTo>
                  <a:pt x="13" y="63"/>
                </a:lnTo>
                <a:lnTo>
                  <a:pt x="20" y="46"/>
                </a:lnTo>
                <a:lnTo>
                  <a:pt x="30" y="30"/>
                </a:lnTo>
                <a:lnTo>
                  <a:pt x="44" y="17"/>
                </a:lnTo>
                <a:lnTo>
                  <a:pt x="61" y="7"/>
                </a:lnTo>
                <a:lnTo>
                  <a:pt x="80" y="1"/>
                </a:lnTo>
                <a:lnTo>
                  <a:pt x="99" y="0"/>
                </a:lnTo>
                <a:close/>
              </a:path>
            </a:pathLst>
          </a:custGeom>
          <a:solidFill>
            <a:schemeClr val="tx1"/>
          </a:solidFill>
          <a:ln w="0">
            <a:solidFill>
              <a:srgbClr val="19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83229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2.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5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Your Date Here</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lumMod val="65000"/>
                  </a:schemeClr>
                </a:solidFill>
              </a:defRPr>
            </a:lvl1pPr>
          </a:lstStyle>
          <a:p>
            <a:r>
              <a:rPr lang="en-US"/>
              <a:t>Your Footer Here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65000"/>
                  </a:schemeClr>
                </a:solidFill>
              </a:defRPr>
            </a:lvl1pPr>
          </a:lstStyle>
          <a:p>
            <a:fld id="{7CD08052-46D4-4451-BCD3-D01F8058DAE8}" type="slidenum">
              <a:rPr lang="en-US" smtClean="0"/>
              <a:pPr/>
              <a:t>‹#›</a:t>
            </a:fld>
            <a:endParaRPr lang="en-US"/>
          </a:p>
        </p:txBody>
      </p:sp>
      <p:sp>
        <p:nvSpPr>
          <p:cNvPr id="7" name="Rectangle 6"/>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2106191433"/>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0" r:id="rId3"/>
    <p:sldLayoutId id="2147483686" r:id="rId4"/>
    <p:sldLayoutId id="2147483687" r:id="rId5"/>
    <p:sldLayoutId id="2147483689" r:id="rId6"/>
    <p:sldLayoutId id="2147483690" r:id="rId7"/>
    <p:sldLayoutId id="2147483671" r:id="rId8"/>
    <p:sldLayoutId id="2147483688" r:id="rId9"/>
    <p:sldLayoutId id="2147483680" r:id="rId10"/>
    <p:sldLayoutId id="2147483681" r:id="rId11"/>
    <p:sldLayoutId id="2147483652" r:id="rId12"/>
    <p:sldLayoutId id="2147483685" r:id="rId13"/>
    <p:sldLayoutId id="2147483682" r:id="rId14"/>
    <p:sldLayoutId id="2147483666" r:id="rId15"/>
    <p:sldLayoutId id="2147483691" r:id="rId16"/>
    <p:sldLayoutId id="2147483678" r:id="rId17"/>
    <p:sldLayoutId id="2147483665" r:id="rId18"/>
    <p:sldLayoutId id="2147483679" r:id="rId19"/>
    <p:sldLayoutId id="2147483684" r:id="rId20"/>
    <p:sldLayoutId id="2147483683" r:id="rId21"/>
    <p:sldLayoutId id="2147483651" r:id="rId22"/>
    <p:sldLayoutId id="2147483692" r:id="rId2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E263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3"/>
          <a:stretch>
            <a:fillRect/>
          </a:stretch>
        </p:blipFill>
        <p:spPr>
          <a:xfrm>
            <a:off x="4638930" y="341031"/>
            <a:ext cx="2914141" cy="804743"/>
          </a:xfrm>
          <a:prstGeom prst="rect">
            <a:avLst/>
          </a:prstGeom>
        </p:spPr>
      </p:pic>
      <p:sp>
        <p:nvSpPr>
          <p:cNvPr id="5" name="Rectangle 4"/>
          <p:cNvSpPr/>
          <p:nvPr userDrawn="1"/>
        </p:nvSpPr>
        <p:spPr>
          <a:xfrm>
            <a:off x="2185947" y="2158991"/>
            <a:ext cx="7820106" cy="3416320"/>
          </a:xfrm>
          <a:prstGeom prst="rect">
            <a:avLst/>
          </a:prstGeom>
        </p:spPr>
        <p:txBody>
          <a:bodyPr wrap="square" anchor="ctr">
            <a:spAutoFit/>
          </a:bodyPr>
          <a:lstStyle/>
          <a:p>
            <a:pPr algn="ctr" defTabSz="914354"/>
            <a:r>
              <a:rPr lang="en-US" sz="5400" dirty="0">
                <a:solidFill>
                  <a:schemeClr val="bg1"/>
                </a:solidFill>
                <a:latin typeface="Calibri Light" panose="020F0302020204030204" pitchFamily="34" charset="0"/>
              </a:rPr>
              <a:t>Free </a:t>
            </a:r>
            <a:r>
              <a:rPr lang="en-US" sz="5400">
                <a:solidFill>
                  <a:schemeClr val="bg1"/>
                </a:solidFill>
                <a:latin typeface="Calibri Light" panose="020F0302020204030204" pitchFamily="34" charset="0"/>
              </a:rPr>
              <a:t>creative templates</a:t>
            </a:r>
            <a:r>
              <a:rPr lang="en-US" sz="5400" dirty="0">
                <a:solidFill>
                  <a:schemeClr val="bg1"/>
                </a:solidFill>
                <a:latin typeface="Calibri Light" panose="020F0302020204030204" pitchFamily="34" charset="0"/>
              </a:rPr>
              <a:t>, charts, diagrams and maps for your outstanding presentations</a:t>
            </a:r>
          </a:p>
        </p:txBody>
      </p:sp>
    </p:spTree>
    <p:extLst>
      <p:ext uri="{BB962C8B-B14F-4D97-AF65-F5344CB8AC3E}">
        <p14:creationId xmlns:p14="http://schemas.microsoft.com/office/powerpoint/2010/main" val="2777589201"/>
      </p:ext>
    </p:extLst>
  </p:cSld>
  <p:clrMap bg1="lt1" tx1="dk1" bg2="lt2" tx2="dk2" accent1="accent1" accent2="accent2" accent3="accent3" accent4="accent4" accent5="accent5" accent6="accent6" hlink="hlink" folHlink="folHlink"/>
  <p:sldLayoutIdLst>
    <p:sldLayoutId id="2147483663" r:id="rId1"/>
  </p:sldLayoutIdLst>
  <p:hf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slide" Target="slide23.xml"/><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233055" y="1373218"/>
            <a:ext cx="10030031" cy="2195208"/>
          </a:xfrm>
          <a:solidFill>
            <a:srgbClr val="DDDDDD">
              <a:alpha val="60000"/>
            </a:srgbClr>
          </a:solidFill>
        </p:spPr>
        <p:txBody>
          <a:bodyPr rtlCol="0">
            <a:normAutofit/>
          </a:bodyPr>
          <a:lstStyle/>
          <a:p>
            <a:r>
              <a:rPr lang="zh-TW" altLang="en-US" dirty="0">
                <a:latin typeface="微軟正黑體" panose="020B0604030504040204" pitchFamily="34" charset="-120"/>
                <a:sym typeface="Microsoft JhengHei UI" panose="020B0604030504040204" pitchFamily="34" charset="-120"/>
              </a:rPr>
              <a:t>虛擬世界的</a:t>
            </a:r>
            <a:r>
              <a:rPr lang="zh-TW" altLang="en-US" dirty="0">
                <a:latin typeface="標楷體" panose="03000509000000000000" pitchFamily="65" charset="-120"/>
                <a:ea typeface="標楷體" panose="03000509000000000000" pitchFamily="65" charset="-120"/>
                <a:sym typeface="Microsoft JhengHei UI" panose="020B0604030504040204" pitchFamily="34" charset="-120"/>
              </a:rPr>
              <a:t>「</a:t>
            </a:r>
            <a:r>
              <a:rPr lang="zh-TW" altLang="en-US" dirty="0">
                <a:latin typeface="微軟正黑體" panose="020B0604030504040204" pitchFamily="34" charset="-120"/>
                <a:sym typeface="Microsoft JhengHei UI" panose="020B0604030504040204" pitchFamily="34" charset="-120"/>
              </a:rPr>
              <a:t>真</a:t>
            </a:r>
            <a:r>
              <a:rPr lang="zh-TW" altLang="en-US" dirty="0">
                <a:latin typeface="標楷體" panose="03000509000000000000" pitchFamily="65" charset="-120"/>
                <a:ea typeface="標楷體" panose="03000509000000000000" pitchFamily="65" charset="-120"/>
                <a:sym typeface="Microsoft JhengHei UI" panose="020B0604030504040204" pitchFamily="34" charset="-120"/>
              </a:rPr>
              <a:t>」</a:t>
            </a:r>
            <a:r>
              <a:rPr lang="zh-TW" altLang="en-US" dirty="0">
                <a:latin typeface="微軟正黑體" panose="020B0604030504040204" pitchFamily="34" charset="-120"/>
                <a:sym typeface="Microsoft JhengHei UI" panose="020B0604030504040204" pitchFamily="34" charset="-120"/>
              </a:rPr>
              <a:t>欺負？</a:t>
            </a:r>
            <a:br>
              <a:rPr lang="en-US" altLang="zh-TW" dirty="0">
                <a:latin typeface="微軟正黑體" panose="020B0604030504040204" pitchFamily="34" charset="-120"/>
                <a:sym typeface="Microsoft JhengHei UI" panose="020B0604030504040204" pitchFamily="34" charset="-120"/>
              </a:rPr>
            </a:br>
            <a:r>
              <a:rPr lang="en-US" altLang="zh-TW" dirty="0">
                <a:latin typeface="微軟正黑體" panose="020B0604030504040204" pitchFamily="34" charset="-120"/>
                <a:sym typeface="Microsoft JhengHei UI" panose="020B0604030504040204" pitchFamily="34" charset="-120"/>
              </a:rPr>
              <a:t>-</a:t>
            </a:r>
            <a:r>
              <a:rPr lang="zh-TW" altLang="en-US" dirty="0">
                <a:latin typeface="微軟正黑體" panose="020B0604030504040204" pitchFamily="34" charset="-120"/>
                <a:sym typeface="Microsoft JhengHei UI" panose="020B0604030504040204" pitchFamily="34" charset="-120"/>
              </a:rPr>
              <a:t>反霸凌與人權</a:t>
            </a:r>
            <a:endParaRPr lang="zh-TW" altLang="en-US" dirty="0">
              <a:latin typeface="微軟正黑體" panose="020B0604030504040204" pitchFamily="34" charset="-120"/>
              <a:ea typeface="微軟正黑體" panose="020B0604030504040204" pitchFamily="34" charset="-120"/>
              <a:sym typeface="Microsoft JhengHei UI" panose="020B0604030504040204" pitchFamily="34" charset="-120"/>
            </a:endParaRPr>
          </a:p>
        </p:txBody>
      </p:sp>
      <p:sp>
        <p:nvSpPr>
          <p:cNvPr id="5" name="副標題 4"/>
          <p:cNvSpPr>
            <a:spLocks noGrp="1"/>
          </p:cNvSpPr>
          <p:nvPr>
            <p:ph type="subTitle" idx="1"/>
          </p:nvPr>
        </p:nvSpPr>
        <p:spPr>
          <a:xfrm>
            <a:off x="2511963" y="3920063"/>
            <a:ext cx="5788710" cy="922065"/>
          </a:xfrm>
        </p:spPr>
        <p:txBody>
          <a:bodyPr rtlCol="0">
            <a:normAutofit/>
          </a:bodyPr>
          <a:lstStyle/>
          <a:p>
            <a:r>
              <a:rPr lang="en-US" altLang="zh-TW" sz="3600" dirty="0">
                <a:latin typeface="微軟正黑體" panose="020B0604030504040204" pitchFamily="34" charset="-120"/>
                <a:ea typeface="微軟正黑體" panose="020B0604030504040204" pitchFamily="34" charset="-120"/>
                <a:sym typeface="Microsoft JhengHei UI" panose="020B0604030504040204" pitchFamily="34" charset="-120"/>
              </a:rPr>
              <a:t>2021</a:t>
            </a:r>
            <a:r>
              <a:rPr lang="zh-TW" altLang="en-US" sz="3600" dirty="0">
                <a:latin typeface="微軟正黑體" panose="020B0604030504040204" pitchFamily="34" charset="-120"/>
                <a:ea typeface="微軟正黑體" panose="020B0604030504040204" pitchFamily="34" charset="-120"/>
                <a:sym typeface="Microsoft JhengHei UI" panose="020B0604030504040204" pitchFamily="34" charset="-120"/>
              </a:rPr>
              <a:t>世界人權日 </a:t>
            </a:r>
            <a:r>
              <a:rPr lang="en-US" altLang="zh-TW" sz="3600">
                <a:latin typeface="微軟正黑體" panose="020B0604030504040204" pitchFamily="34" charset="-120"/>
                <a:ea typeface="微軟正黑體" panose="020B0604030504040204" pitchFamily="34" charset="-120"/>
                <a:sym typeface="Microsoft JhengHei UI" panose="020B0604030504040204" pitchFamily="34" charset="-120"/>
              </a:rPr>
              <a:t>5-6</a:t>
            </a:r>
            <a:r>
              <a:rPr lang="zh-TW" altLang="en-US" sz="3600" dirty="0">
                <a:latin typeface="微軟正黑體" panose="020B0604030504040204" pitchFamily="34" charset="-120"/>
                <a:ea typeface="微軟正黑體" panose="020B0604030504040204" pitchFamily="34" charset="-120"/>
                <a:sym typeface="Microsoft JhengHei UI" panose="020B0604030504040204" pitchFamily="34" charset="-120"/>
              </a:rPr>
              <a:t>年級版</a:t>
            </a:r>
          </a:p>
        </p:txBody>
      </p:sp>
      <p:sp>
        <p:nvSpPr>
          <p:cNvPr id="4" name="副標題 2"/>
          <p:cNvSpPr txBox="1">
            <a:spLocks/>
          </p:cNvSpPr>
          <p:nvPr/>
        </p:nvSpPr>
        <p:spPr>
          <a:xfrm>
            <a:off x="7942292" y="6068291"/>
            <a:ext cx="4249708" cy="789709"/>
          </a:xfrm>
          <a:prstGeom prst="rect">
            <a:avLst/>
          </a:prstGeom>
          <a:solidFill>
            <a:srgbClr val="000000">
              <a:alpha val="61176"/>
            </a:srgbClr>
          </a:solidFill>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r"/>
            <a:r>
              <a:rPr lang="zh-TW" altLang="en-US" sz="2400" dirty="0">
                <a:solidFill>
                  <a:schemeClr val="bg1">
                    <a:lumMod val="95000"/>
                  </a:schemeClr>
                </a:solidFill>
                <a:latin typeface="微軟正黑體" panose="020B0604030504040204" pitchFamily="34" charset="-120"/>
                <a:cs typeface="Ebrima" panose="02000000000000000000" pitchFamily="2" charset="0"/>
              </a:rPr>
              <a:t>教育部國教署中央課程與教學輔導諮詢人權教育議題輔導群</a:t>
            </a:r>
            <a:endParaRPr lang="zh-TW" altLang="en-US" sz="2400" dirty="0">
              <a:solidFill>
                <a:schemeClr val="bg1">
                  <a:lumMod val="95000"/>
                </a:schemeClr>
              </a:solidFill>
              <a:latin typeface="微軟正黑體" panose="020B0604030504040204" pitchFamily="34" charset="-120"/>
              <a:ea typeface="微軟正黑體" panose="020B0604030504040204" pitchFamily="34" charset="-120"/>
              <a:cs typeface="Ebrima" panose="02000000000000000000" pitchFamily="2" charset="0"/>
            </a:endParaRPr>
          </a:p>
        </p:txBody>
      </p:sp>
      <p:grpSp>
        <p:nvGrpSpPr>
          <p:cNvPr id="6" name="群組 5">
            <a:extLst>
              <a:ext uri="{FF2B5EF4-FFF2-40B4-BE49-F238E27FC236}">
                <a16:creationId xmlns:a16="http://schemas.microsoft.com/office/drawing/2014/main" id="{1FF873D4-73D9-47F6-AD08-41BB82093E22}"/>
              </a:ext>
            </a:extLst>
          </p:cNvPr>
          <p:cNvGrpSpPr/>
          <p:nvPr/>
        </p:nvGrpSpPr>
        <p:grpSpPr>
          <a:xfrm>
            <a:off x="115267" y="4157131"/>
            <a:ext cx="2755076" cy="2618510"/>
            <a:chOff x="6587589" y="2494754"/>
            <a:chExt cx="2300840" cy="2433228"/>
          </a:xfrm>
        </p:grpSpPr>
        <p:pic>
          <p:nvPicPr>
            <p:cNvPr id="7" name="圖片 6">
              <a:extLst>
                <a:ext uri="{FF2B5EF4-FFF2-40B4-BE49-F238E27FC236}">
                  <a16:creationId xmlns:a16="http://schemas.microsoft.com/office/drawing/2014/main" id="{BE6F4409-FCFB-4D2A-8242-FE7A2676D945}"/>
                </a:ext>
              </a:extLst>
            </p:cNvPr>
            <p:cNvPicPr>
              <a:picLocks noChangeAspect="1"/>
            </p:cNvPicPr>
            <p:nvPr/>
          </p:nvPicPr>
          <p:blipFill rotWithShape="1">
            <a:blip r:embed="rId3"/>
            <a:srcRect l="17773" t="9856" r="14626" b="10911"/>
            <a:stretch/>
          </p:blipFill>
          <p:spPr>
            <a:xfrm>
              <a:off x="6587589" y="2494754"/>
              <a:ext cx="2300840" cy="2433228"/>
            </a:xfrm>
            <a:prstGeom prst="rect">
              <a:avLst/>
            </a:prstGeom>
          </p:spPr>
        </p:pic>
        <p:sp>
          <p:nvSpPr>
            <p:cNvPr id="8" name="橢圓 7">
              <a:extLst>
                <a:ext uri="{FF2B5EF4-FFF2-40B4-BE49-F238E27FC236}">
                  <a16:creationId xmlns:a16="http://schemas.microsoft.com/office/drawing/2014/main" id="{64852AD4-3432-4742-8F38-05847BBB7F1B}"/>
                </a:ext>
              </a:extLst>
            </p:cNvPr>
            <p:cNvSpPr/>
            <p:nvPr/>
          </p:nvSpPr>
          <p:spPr>
            <a:xfrm>
              <a:off x="8005934" y="3737245"/>
              <a:ext cx="677577" cy="584775"/>
            </a:xfrm>
            <a:prstGeom prst="ellipse">
              <a:avLst/>
            </a:prstGeom>
            <a:solidFill>
              <a:srgbClr val="E283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a:extLst>
                <a:ext uri="{FF2B5EF4-FFF2-40B4-BE49-F238E27FC236}">
                  <a16:creationId xmlns:a16="http://schemas.microsoft.com/office/drawing/2014/main" id="{D43846B8-35DB-4DFE-9474-BFF9D93FA4D4}"/>
                </a:ext>
              </a:extLst>
            </p:cNvPr>
            <p:cNvSpPr txBox="1"/>
            <p:nvPr/>
          </p:nvSpPr>
          <p:spPr>
            <a:xfrm rot="21074050">
              <a:off x="8011173" y="3853146"/>
              <a:ext cx="647626" cy="352971"/>
            </a:xfrm>
            <a:prstGeom prst="rect">
              <a:avLst/>
            </a:prstGeom>
            <a:noFill/>
          </p:spPr>
          <p:txBody>
            <a:bodyPr wrap="square" rtlCol="0">
              <a:spAutoFit/>
            </a:bodyPr>
            <a:lstStyle/>
            <a:p>
              <a:pPr>
                <a:lnSpc>
                  <a:spcPts val="2500"/>
                </a:lnSpc>
              </a:pPr>
              <a:r>
                <a:rPr lang="zh-TW" altLang="en-US" sz="1600" b="1" spc="-200" dirty="0">
                  <a:solidFill>
                    <a:srgbClr val="FFFFFF"/>
                  </a:solidFill>
                  <a:effectLst>
                    <a:outerShdw blurRad="38100" dist="38100" dir="2700000" algn="tl">
                      <a:srgbClr val="000000">
                        <a:alpha val="43137"/>
                      </a:srgbClr>
                    </a:outerShdw>
                  </a:effectLst>
                  <a:latin typeface="+mn-ea"/>
                </a:rPr>
                <a:t>反霸凌</a:t>
              </a:r>
            </a:p>
          </p:txBody>
        </p:sp>
      </p:grpSp>
    </p:spTree>
    <p:extLst>
      <p:ext uri="{BB962C8B-B14F-4D97-AF65-F5344CB8AC3E}">
        <p14:creationId xmlns:p14="http://schemas.microsoft.com/office/powerpoint/2010/main" val="51624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82257" y="909299"/>
            <a:ext cx="9465869" cy="4377405"/>
          </a:xfrm>
        </p:spPr>
        <p:txBody>
          <a:bodyPr>
            <a:noAutofit/>
          </a:bodyPr>
          <a:lstStyle/>
          <a:p>
            <a:pPr marL="0" indent="0" algn="just">
              <a:lnSpc>
                <a:spcPct val="130000"/>
              </a:lnSpc>
              <a:spcBef>
                <a:spcPts val="0"/>
              </a:spcBef>
              <a:spcAft>
                <a:spcPts val="0"/>
              </a:spcAft>
              <a:buNone/>
            </a:pPr>
            <a:r>
              <a:rPr lang="zh-TW" altLang="en-US" sz="3200" dirty="0"/>
              <a:t>上了小六，</a:t>
            </a:r>
            <a:r>
              <a:rPr lang="zh-TW" altLang="en-US" sz="3200" b="1" u="sng" dirty="0">
                <a:solidFill>
                  <a:srgbClr val="00B050"/>
                </a:solidFill>
              </a:rPr>
              <a:t>小惠</a:t>
            </a:r>
            <a:r>
              <a:rPr lang="zh-TW" altLang="en-US" sz="3200" dirty="0"/>
              <a:t>和</a:t>
            </a:r>
            <a:r>
              <a:rPr lang="zh-TW" altLang="en-US" sz="3200" b="1" u="sng" dirty="0">
                <a:solidFill>
                  <a:srgbClr val="0099FF"/>
                </a:solidFill>
              </a:rPr>
              <a:t>小晴</a:t>
            </a:r>
            <a:r>
              <a:rPr lang="zh-TW" altLang="en-US" sz="3200" dirty="0"/>
              <a:t>等幾個班上要好的同學成立群組，經常透過群組討論課業或線上視訊聊天。但到了小六下學期，</a:t>
            </a:r>
            <a:r>
              <a:rPr lang="zh-TW" altLang="en-US" sz="3200" b="1" u="sng" dirty="0">
                <a:solidFill>
                  <a:srgbClr val="00B050"/>
                </a:solidFill>
              </a:rPr>
              <a:t>小惠</a:t>
            </a:r>
            <a:r>
              <a:rPr lang="zh-TW" altLang="en-US" sz="3200" dirty="0"/>
              <a:t>擔任班級幹部，在幾次收作業的過程中，</a:t>
            </a:r>
            <a:r>
              <a:rPr lang="zh-TW" altLang="en-US" sz="3200" b="1" u="sng" dirty="0">
                <a:solidFill>
                  <a:srgbClr val="0099FF"/>
                </a:solidFill>
              </a:rPr>
              <a:t>小晴</a:t>
            </a:r>
            <a:r>
              <a:rPr lang="zh-TW" altLang="en-US" sz="3200" dirty="0"/>
              <a:t>抱怨</a:t>
            </a:r>
            <a:r>
              <a:rPr lang="zh-TW" altLang="en-US" sz="3200" b="1" u="sng" dirty="0">
                <a:solidFill>
                  <a:srgbClr val="00B050"/>
                </a:solidFill>
              </a:rPr>
              <a:t>小惠</a:t>
            </a:r>
            <a:r>
              <a:rPr lang="zh-TW" altLang="en-US" sz="3200" dirty="0"/>
              <a:t>不等她，害她因為遲交作業被罰；而</a:t>
            </a:r>
            <a:r>
              <a:rPr lang="zh-TW" altLang="en-US" sz="3200" b="1" u="sng" dirty="0">
                <a:solidFill>
                  <a:srgbClr val="00B050"/>
                </a:solidFill>
              </a:rPr>
              <a:t>小惠</a:t>
            </a:r>
            <a:r>
              <a:rPr lang="zh-TW" altLang="en-US" sz="3200" dirty="0"/>
              <a:t>則認為規定就是規定，班級公務不能因為私人交情而有不同標準，於是兩人在群組裡持續爭吵。</a:t>
            </a:r>
          </a:p>
        </p:txBody>
      </p:sp>
      <p:sp>
        <p:nvSpPr>
          <p:cNvPr id="4" name="矩形 3"/>
          <p:cNvSpPr/>
          <p:nvPr/>
        </p:nvSpPr>
        <p:spPr>
          <a:xfrm>
            <a:off x="6483927" y="6225039"/>
            <a:ext cx="5569528" cy="646331"/>
          </a:xfrm>
          <a:prstGeom prst="rect">
            <a:avLst/>
          </a:prstGeom>
        </p:spPr>
        <p:txBody>
          <a:bodyPr wrap="square">
            <a:spAutoFit/>
          </a:bodyPr>
          <a:lstStyle/>
          <a:p>
            <a:r>
              <a:rPr lang="zh-TW" altLang="en-US" dirty="0"/>
              <a:t>改編自：學生被霸凌，老師可以怎麼做？兒童權利公約教育人員宣導手冊，第</a:t>
            </a:r>
            <a:r>
              <a:rPr lang="en-US" altLang="zh-TW" dirty="0"/>
              <a:t>38-39</a:t>
            </a:r>
            <a:r>
              <a:rPr lang="zh-TW" altLang="en-US" dirty="0"/>
              <a:t>頁，</a:t>
            </a:r>
            <a:r>
              <a:rPr lang="en-US" altLang="zh-TW" dirty="0"/>
              <a:t>109</a:t>
            </a:r>
            <a:r>
              <a:rPr lang="zh-TW" altLang="en-US" dirty="0"/>
              <a:t>年</a:t>
            </a:r>
            <a:r>
              <a:rPr lang="en-US" altLang="zh-TW" dirty="0"/>
              <a:t>10</a:t>
            </a:r>
            <a:r>
              <a:rPr lang="zh-TW" altLang="en-US" dirty="0"/>
              <a:t>月</a:t>
            </a:r>
          </a:p>
        </p:txBody>
      </p:sp>
      <p:sp>
        <p:nvSpPr>
          <p:cNvPr id="5" name="矩形 4"/>
          <p:cNvSpPr/>
          <p:nvPr/>
        </p:nvSpPr>
        <p:spPr>
          <a:xfrm>
            <a:off x="777831" y="208851"/>
            <a:ext cx="6956955" cy="700448"/>
          </a:xfrm>
          <a:prstGeom prst="rect">
            <a:avLst/>
          </a:prstGeom>
        </p:spPr>
        <p:txBody>
          <a:bodyPr wrap="square">
            <a:spAutoFit/>
          </a:bodyPr>
          <a:lstStyle/>
          <a:p>
            <a:pPr>
              <a:lnSpc>
                <a:spcPct val="120000"/>
              </a:lnSpc>
            </a:pPr>
            <a:r>
              <a:rPr lang="zh-TW" altLang="en-US" sz="3600" dirty="0">
                <a:latin typeface="標楷體" panose="03000509000000000000" pitchFamily="65" charset="-120"/>
                <a:ea typeface="標楷體" panose="03000509000000000000" pitchFamily="65" charset="-120"/>
              </a:rPr>
              <a:t>「</a:t>
            </a:r>
            <a:r>
              <a:rPr lang="zh-TW" altLang="en-US" sz="3600" dirty="0"/>
              <a:t>虛擬世界的</a:t>
            </a:r>
            <a:r>
              <a:rPr lang="en-US" altLang="zh-TW" sz="3600" dirty="0"/>
              <a:t>『</a:t>
            </a:r>
            <a:r>
              <a:rPr lang="zh-TW" altLang="en-US" sz="3600" dirty="0"/>
              <a:t>真</a:t>
            </a:r>
            <a:r>
              <a:rPr lang="en-US" altLang="zh-TW" sz="3600" dirty="0"/>
              <a:t>』</a:t>
            </a:r>
            <a:r>
              <a:rPr lang="zh-TW" altLang="en-US" sz="3600" dirty="0"/>
              <a:t>欺負？ 」</a:t>
            </a:r>
            <a:endParaRPr lang="en-US" altLang="zh-TW" sz="3600" dirty="0"/>
          </a:p>
        </p:txBody>
      </p:sp>
      <p:sp>
        <p:nvSpPr>
          <p:cNvPr id="7" name="文字方塊 6"/>
          <p:cNvSpPr txBox="1"/>
          <p:nvPr/>
        </p:nvSpPr>
        <p:spPr>
          <a:xfrm>
            <a:off x="1444231" y="5398327"/>
            <a:ext cx="9288966" cy="715089"/>
          </a:xfrm>
          <a:prstGeom prst="roundRect">
            <a:avLst/>
          </a:prstGeom>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3600" dirty="0">
                <a:solidFill>
                  <a:srgbClr val="FF0000"/>
                </a:solidFill>
              </a:rPr>
              <a:t>問題</a:t>
            </a:r>
            <a:r>
              <a:rPr lang="en-US" altLang="zh-TW" sz="3600" dirty="0">
                <a:solidFill>
                  <a:srgbClr val="FF0000"/>
                </a:solidFill>
              </a:rPr>
              <a:t>1.</a:t>
            </a:r>
            <a:r>
              <a:rPr lang="zh-TW" altLang="en-US" sz="3600" u="sng" dirty="0">
                <a:solidFill>
                  <a:srgbClr val="33CC33"/>
                </a:solidFill>
              </a:rPr>
              <a:t>小惠</a:t>
            </a:r>
            <a:r>
              <a:rPr lang="zh-TW" altLang="en-US" sz="3600" dirty="0">
                <a:solidFill>
                  <a:srgbClr val="FF0000"/>
                </a:solidFill>
              </a:rPr>
              <a:t>和</a:t>
            </a:r>
            <a:r>
              <a:rPr lang="zh-TW" altLang="en-US" sz="3600" u="sng" dirty="0">
                <a:solidFill>
                  <a:srgbClr val="0099FF"/>
                </a:solidFill>
              </a:rPr>
              <a:t>小晴</a:t>
            </a:r>
            <a:r>
              <a:rPr lang="zh-TW" altLang="en-US" sz="3600" dirty="0">
                <a:solidFill>
                  <a:srgbClr val="FF0000"/>
                </a:solidFill>
              </a:rPr>
              <a:t>在群組裡發生了什麼事？</a:t>
            </a: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7083" y="3200110"/>
            <a:ext cx="1628698" cy="1628698"/>
          </a:xfrm>
          <a:prstGeom prst="rect">
            <a:avLst/>
          </a:prstGeom>
        </p:spPr>
      </p:pic>
    </p:spTree>
    <p:extLst>
      <p:ext uri="{BB962C8B-B14F-4D97-AF65-F5344CB8AC3E}">
        <p14:creationId xmlns:p14="http://schemas.microsoft.com/office/powerpoint/2010/main" val="390531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17912" y="481937"/>
            <a:ext cx="8861584" cy="4051300"/>
          </a:xfrm>
        </p:spPr>
        <p:txBody>
          <a:bodyPr>
            <a:noAutofit/>
          </a:bodyPr>
          <a:lstStyle/>
          <a:p>
            <a:pPr marL="0" indent="0">
              <a:lnSpc>
                <a:spcPct val="150000"/>
              </a:lnSpc>
              <a:buNone/>
            </a:pPr>
            <a:r>
              <a:rPr lang="zh-TW" altLang="en-US" sz="3200" dirty="0">
                <a:solidFill>
                  <a:srgbClr val="191B0E"/>
                </a:solidFill>
              </a:rPr>
              <a:t>之後</a:t>
            </a:r>
            <a:r>
              <a:rPr lang="zh-TW" altLang="en-US" sz="3200" b="1" u="sng" dirty="0">
                <a:solidFill>
                  <a:srgbClr val="FF33CC"/>
                </a:solidFill>
              </a:rPr>
              <a:t>小美</a:t>
            </a:r>
            <a:r>
              <a:rPr lang="zh-TW" altLang="en-US" sz="3200" dirty="0">
                <a:solidFill>
                  <a:srgbClr val="191B0E"/>
                </a:solidFill>
              </a:rPr>
              <a:t>私下通知</a:t>
            </a:r>
            <a:r>
              <a:rPr lang="zh-TW" altLang="en-US" sz="3200" b="1" u="sng" dirty="0">
                <a:solidFill>
                  <a:srgbClr val="33CC33"/>
                </a:solidFill>
              </a:rPr>
              <a:t>小惠</a:t>
            </a:r>
            <a:r>
              <a:rPr lang="zh-TW" altLang="en-US" sz="3200" dirty="0">
                <a:solidFill>
                  <a:srgbClr val="191B0E"/>
                </a:solidFill>
              </a:rPr>
              <a:t>在學校的留言版看到有人點名班級和姓名罵</a:t>
            </a:r>
            <a:r>
              <a:rPr lang="zh-TW" altLang="en-US" sz="3200" b="1" u="sng" dirty="0">
                <a:solidFill>
                  <a:srgbClr val="33CC33"/>
                </a:solidFill>
              </a:rPr>
              <a:t>小惠</a:t>
            </a:r>
            <a:r>
              <a:rPr lang="zh-TW" altLang="en-US" sz="3200" dirty="0">
                <a:solidFill>
                  <a:srgbClr val="191B0E"/>
                </a:solidFill>
              </a:rPr>
              <a:t>是「叛徒」、「垃圾」；</a:t>
            </a:r>
            <a:r>
              <a:rPr lang="zh-TW" altLang="en-US" sz="3200" b="1" u="sng" dirty="0">
                <a:solidFill>
                  <a:srgbClr val="33CC33"/>
                </a:solidFill>
              </a:rPr>
              <a:t>小惠</a:t>
            </a:r>
            <a:r>
              <a:rPr lang="zh-TW" altLang="en-US" sz="3200" dirty="0">
                <a:solidFill>
                  <a:srgbClr val="191B0E"/>
                </a:solidFill>
              </a:rPr>
              <a:t>在群組裡質問是不是</a:t>
            </a:r>
            <a:r>
              <a:rPr lang="zh-TW" altLang="en-US" sz="3200" b="1" u="sng" dirty="0">
                <a:solidFill>
                  <a:srgbClr val="0099FF"/>
                </a:solidFill>
              </a:rPr>
              <a:t>小晴</a:t>
            </a:r>
            <a:r>
              <a:rPr lang="zh-TW" altLang="en-US" sz="3200" dirty="0">
                <a:solidFill>
                  <a:srgbClr val="191B0E"/>
                </a:solidFill>
              </a:rPr>
              <a:t>發文的，要求</a:t>
            </a:r>
            <a:r>
              <a:rPr lang="zh-TW" altLang="en-US" sz="3200" b="1" u="sng" dirty="0">
                <a:solidFill>
                  <a:srgbClr val="0099FF"/>
                </a:solidFill>
              </a:rPr>
              <a:t>小晴</a:t>
            </a:r>
            <a:r>
              <a:rPr lang="zh-TW" altLang="en-US" sz="3200" dirty="0">
                <a:solidFill>
                  <a:srgbClr val="191B0E"/>
                </a:solidFill>
              </a:rPr>
              <a:t>撤文道歉不然就請父母出面處理，</a:t>
            </a:r>
            <a:r>
              <a:rPr lang="zh-TW" altLang="en-US" sz="3200" b="1" u="sng" dirty="0">
                <a:solidFill>
                  <a:srgbClr val="0099FF"/>
                </a:solidFill>
              </a:rPr>
              <a:t>小晴</a:t>
            </a:r>
            <a:r>
              <a:rPr lang="zh-TW" altLang="en-US" sz="3200" dirty="0">
                <a:solidFill>
                  <a:srgbClr val="191B0E"/>
                </a:solidFill>
              </a:rPr>
              <a:t>沒有否認發文，反倒嗆</a:t>
            </a:r>
            <a:r>
              <a:rPr lang="zh-TW" altLang="en-US" sz="3200" b="1" u="sng" dirty="0">
                <a:solidFill>
                  <a:srgbClr val="33CC33"/>
                </a:solidFill>
              </a:rPr>
              <a:t>小惠</a:t>
            </a:r>
            <a:r>
              <a:rPr lang="zh-TW" altLang="en-US" sz="3200" dirty="0">
                <a:solidFill>
                  <a:srgbClr val="191B0E"/>
                </a:solidFill>
              </a:rPr>
              <a:t>是「媽寶」、「俗辣」。</a:t>
            </a:r>
            <a:endParaRPr lang="zh-TW" altLang="en-US" sz="3200" dirty="0"/>
          </a:p>
        </p:txBody>
      </p:sp>
      <p:sp>
        <p:nvSpPr>
          <p:cNvPr id="4" name="文字方塊 3"/>
          <p:cNvSpPr txBox="1"/>
          <p:nvPr/>
        </p:nvSpPr>
        <p:spPr>
          <a:xfrm>
            <a:off x="1359963" y="4581063"/>
            <a:ext cx="9288966" cy="715089"/>
          </a:xfrm>
          <a:prstGeom prst="roundRect">
            <a:avLst/>
          </a:prstGeom>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3600" dirty="0">
                <a:solidFill>
                  <a:srgbClr val="FF0000"/>
                </a:solidFill>
              </a:rPr>
              <a:t>問題</a:t>
            </a:r>
            <a:r>
              <a:rPr lang="en-US" altLang="zh-TW" sz="3600" dirty="0">
                <a:solidFill>
                  <a:srgbClr val="FF0000"/>
                </a:solidFill>
              </a:rPr>
              <a:t>2.</a:t>
            </a:r>
            <a:r>
              <a:rPr lang="zh-TW" altLang="en-US" sz="3600" dirty="0">
                <a:solidFill>
                  <a:srgbClr val="FF0000"/>
                </a:solidFill>
              </a:rPr>
              <a:t>霸凌者、被霸凌者、旁觀者分別是誰？</a:t>
            </a:r>
          </a:p>
        </p:txBody>
      </p:sp>
      <p:sp>
        <p:nvSpPr>
          <p:cNvPr id="5" name="文字方塊 4"/>
          <p:cNvSpPr txBox="1"/>
          <p:nvPr/>
        </p:nvSpPr>
        <p:spPr>
          <a:xfrm>
            <a:off x="1359963" y="5637049"/>
            <a:ext cx="9288966" cy="715089"/>
          </a:xfrm>
          <a:prstGeom prst="roundRect">
            <a:avLst/>
          </a:prstGeom>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3600" dirty="0">
                <a:solidFill>
                  <a:srgbClr val="FF0000"/>
                </a:solidFill>
              </a:rPr>
              <a:t>問題</a:t>
            </a:r>
            <a:r>
              <a:rPr lang="en-US" altLang="zh-TW" sz="3600" dirty="0">
                <a:solidFill>
                  <a:srgbClr val="FF0000"/>
                </a:solidFill>
              </a:rPr>
              <a:t>3.</a:t>
            </a:r>
            <a:r>
              <a:rPr lang="zh-TW" altLang="en-US" sz="3600" dirty="0">
                <a:solidFill>
                  <a:srgbClr val="FF0000"/>
                </a:solidFill>
              </a:rPr>
              <a:t>文中霸凌的行為有哪些？</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8387" y="2641600"/>
            <a:ext cx="1676094" cy="1676094"/>
          </a:xfrm>
          <a:prstGeom prst="rect">
            <a:avLst/>
          </a:prstGeom>
        </p:spPr>
      </p:pic>
    </p:spTree>
    <p:extLst>
      <p:ext uri="{BB962C8B-B14F-4D97-AF65-F5344CB8AC3E}">
        <p14:creationId xmlns:p14="http://schemas.microsoft.com/office/powerpoint/2010/main" val="393065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58949" y="952135"/>
            <a:ext cx="8772452" cy="3062176"/>
          </a:xfrm>
        </p:spPr>
        <p:txBody>
          <a:bodyPr>
            <a:normAutofit/>
          </a:bodyPr>
          <a:lstStyle/>
          <a:p>
            <a:pPr marL="0" lvl="0" indent="0">
              <a:lnSpc>
                <a:spcPct val="140000"/>
              </a:lnSpc>
              <a:buNone/>
            </a:pPr>
            <a:r>
              <a:rPr lang="zh-TW" altLang="en-US" sz="3200" b="1" u="sng" dirty="0">
                <a:solidFill>
                  <a:srgbClr val="0099FF"/>
                </a:solidFill>
              </a:rPr>
              <a:t>小晴</a:t>
            </a:r>
            <a:r>
              <a:rPr lang="zh-TW" altLang="en-US" sz="3200" dirty="0"/>
              <a:t>一直在群組內不讓</a:t>
            </a:r>
            <a:r>
              <a:rPr lang="zh-TW" altLang="en-US" sz="3200" b="1" u="sng" dirty="0">
                <a:solidFill>
                  <a:schemeClr val="accent4"/>
                </a:solidFill>
              </a:rPr>
              <a:t>小惠</a:t>
            </a:r>
            <a:r>
              <a:rPr lang="zh-TW" altLang="en-US" sz="3200" dirty="0"/>
              <a:t>解釋，甚至要</a:t>
            </a:r>
            <a:r>
              <a:rPr lang="zh-TW" altLang="en-US" sz="3200" b="1" u="sng" dirty="0">
                <a:solidFill>
                  <a:schemeClr val="accent4"/>
                </a:solidFill>
              </a:rPr>
              <a:t>小惠</a:t>
            </a:r>
            <a:r>
              <a:rPr lang="zh-TW" altLang="en-US" sz="3200" dirty="0"/>
              <a:t>退出群組。</a:t>
            </a:r>
            <a:r>
              <a:rPr lang="zh-TW" altLang="en-US" sz="3200" b="1" u="sng" dirty="0">
                <a:solidFill>
                  <a:srgbClr val="33CC33"/>
                </a:solidFill>
              </a:rPr>
              <a:t>小惠</a:t>
            </a:r>
            <a:r>
              <a:rPr lang="zh-TW" altLang="en-US" sz="3200" dirty="0">
                <a:solidFill>
                  <a:srgbClr val="191B0E"/>
                </a:solidFill>
              </a:rPr>
              <a:t>被迫退出群組後，開始發現自己的東西會不見，卻不敢跟老師說。</a:t>
            </a:r>
            <a:r>
              <a:rPr lang="zh-TW" altLang="en-US" sz="3200" b="1" u="sng" dirty="0">
                <a:solidFill>
                  <a:srgbClr val="33CC33"/>
                </a:solidFill>
              </a:rPr>
              <a:t>小惠</a:t>
            </a:r>
            <a:r>
              <a:rPr lang="zh-TW" altLang="en-US" sz="3200" dirty="0">
                <a:solidFill>
                  <a:srgbClr val="191B0E"/>
                </a:solidFill>
              </a:rPr>
              <a:t>回家後傷心的哭起來，並向父母表達不想上學的想法</a:t>
            </a:r>
            <a:r>
              <a:rPr lang="en-US" altLang="zh-TW" sz="3200" dirty="0">
                <a:solidFill>
                  <a:srgbClr val="191B0E"/>
                </a:solidFill>
              </a:rPr>
              <a:t>……</a:t>
            </a:r>
          </a:p>
          <a:p>
            <a:endParaRPr lang="zh-TW" altLang="en-US" dirty="0"/>
          </a:p>
        </p:txBody>
      </p:sp>
      <p:sp>
        <p:nvSpPr>
          <p:cNvPr id="4" name="文字方塊 3"/>
          <p:cNvSpPr txBox="1"/>
          <p:nvPr/>
        </p:nvSpPr>
        <p:spPr>
          <a:xfrm>
            <a:off x="1483113" y="5381081"/>
            <a:ext cx="9288966" cy="715089"/>
          </a:xfrm>
          <a:prstGeom prst="roundRect">
            <a:avLst/>
          </a:prstGeom>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3600" dirty="0">
                <a:solidFill>
                  <a:srgbClr val="FF0000"/>
                </a:solidFill>
              </a:rPr>
              <a:t>問題</a:t>
            </a:r>
            <a:r>
              <a:rPr lang="en-US" altLang="zh-TW" sz="3600" dirty="0">
                <a:solidFill>
                  <a:srgbClr val="FF0000"/>
                </a:solidFill>
              </a:rPr>
              <a:t>5.</a:t>
            </a:r>
            <a:r>
              <a:rPr lang="zh-TW" altLang="en-US" sz="3600" u="sng" dirty="0">
                <a:solidFill>
                  <a:srgbClr val="33CC33"/>
                </a:solidFill>
              </a:rPr>
              <a:t>小惠</a:t>
            </a:r>
            <a:r>
              <a:rPr lang="zh-TW" altLang="en-US" sz="3600" dirty="0">
                <a:solidFill>
                  <a:srgbClr val="FF0000"/>
                </a:solidFill>
              </a:rPr>
              <a:t>被霸凌後的影響有哪些？</a:t>
            </a:r>
          </a:p>
        </p:txBody>
      </p:sp>
      <p:sp>
        <p:nvSpPr>
          <p:cNvPr id="5" name="文字方塊 4"/>
          <p:cNvSpPr txBox="1"/>
          <p:nvPr/>
        </p:nvSpPr>
        <p:spPr>
          <a:xfrm>
            <a:off x="1483113" y="4271039"/>
            <a:ext cx="9288966" cy="715089"/>
          </a:xfrm>
          <a:prstGeom prst="roundRect">
            <a:avLst/>
          </a:prstGeom>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3600" dirty="0">
                <a:solidFill>
                  <a:srgbClr val="FF0000"/>
                </a:solidFill>
              </a:rPr>
              <a:t>問題</a:t>
            </a:r>
            <a:r>
              <a:rPr lang="en-US" altLang="zh-TW" sz="3600" dirty="0">
                <a:solidFill>
                  <a:srgbClr val="FF0000"/>
                </a:solidFill>
              </a:rPr>
              <a:t>4.</a:t>
            </a:r>
            <a:r>
              <a:rPr lang="zh-TW" altLang="en-US" sz="3600" dirty="0">
                <a:solidFill>
                  <a:srgbClr val="FF0000"/>
                </a:solidFill>
              </a:rPr>
              <a:t>文中霸凌的行為有哪些？</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1401" y="1841877"/>
            <a:ext cx="1676400" cy="1676400"/>
          </a:xfrm>
          <a:prstGeom prst="rect">
            <a:avLst/>
          </a:prstGeom>
        </p:spPr>
      </p:pic>
    </p:spTree>
    <p:extLst>
      <p:ext uri="{BB962C8B-B14F-4D97-AF65-F5344CB8AC3E}">
        <p14:creationId xmlns:p14="http://schemas.microsoft.com/office/powerpoint/2010/main" val="18983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19372" y="802887"/>
            <a:ext cx="10437541" cy="2139048"/>
          </a:xfrm>
        </p:spPr>
        <p:txBody>
          <a:bodyPr>
            <a:normAutofit fontScale="92500" lnSpcReduction="20000"/>
          </a:bodyPr>
          <a:lstStyle/>
          <a:p>
            <a:pPr marL="0" indent="0">
              <a:lnSpc>
                <a:spcPct val="140000"/>
              </a:lnSpc>
              <a:buNone/>
            </a:pPr>
            <a:r>
              <a:rPr lang="zh-TW" altLang="en-US" sz="3900" b="1" u="sng" dirty="0">
                <a:solidFill>
                  <a:srgbClr val="33CC33"/>
                </a:solidFill>
              </a:rPr>
              <a:t>小惠</a:t>
            </a:r>
            <a:r>
              <a:rPr lang="zh-TW" altLang="en-US" sz="3900" dirty="0">
                <a:solidFill>
                  <a:schemeClr val="tx1"/>
                </a:solidFill>
              </a:rPr>
              <a:t>會退出群組、傷心難過、不想上學等，都是因為她受到了傷害，而這些傷害表示她一些很重要的權利被侵害了。</a:t>
            </a:r>
            <a:endParaRPr lang="en-US" altLang="zh-TW" sz="3900" dirty="0">
              <a:solidFill>
                <a:schemeClr val="tx1"/>
              </a:solidFill>
            </a:endParaRPr>
          </a:p>
          <a:p>
            <a:pPr marL="0" indent="0">
              <a:buNone/>
            </a:pPr>
            <a:endParaRPr lang="zh-TW" altLang="en-US" dirty="0">
              <a:solidFill>
                <a:schemeClr val="tx1"/>
              </a:solidFill>
            </a:endParaRPr>
          </a:p>
        </p:txBody>
      </p:sp>
      <p:sp>
        <p:nvSpPr>
          <p:cNvPr id="2" name="圓角矩形 1"/>
          <p:cNvSpPr/>
          <p:nvPr/>
        </p:nvSpPr>
        <p:spPr>
          <a:xfrm>
            <a:off x="3504995" y="5016062"/>
            <a:ext cx="4410309" cy="1382506"/>
          </a:xfrm>
          <a:prstGeom prst="roundRect">
            <a:avLst/>
          </a:prstGeom>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a:spAutoFit/>
          </a:bodyPr>
          <a:lstStyle/>
          <a:p>
            <a:pPr lvl="0">
              <a:lnSpc>
                <a:spcPct val="94000"/>
              </a:lnSpc>
              <a:spcBef>
                <a:spcPts val="1000"/>
              </a:spcBef>
              <a:spcAft>
                <a:spcPts val="200"/>
              </a:spcAft>
            </a:pPr>
            <a:r>
              <a:rPr lang="zh-TW" altLang="en-US" sz="4000" b="1" dirty="0">
                <a:solidFill>
                  <a:prstClr val="black"/>
                </a:solidFill>
                <a:latin typeface="微軟正黑體" panose="020B0604030504040204" pitchFamily="34" charset="-120"/>
              </a:rPr>
              <a:t>我們先來看看有哪些重要的權利！</a:t>
            </a:r>
            <a:endParaRPr lang="en-US" altLang="zh-TW" sz="4000" b="1" dirty="0">
              <a:solidFill>
                <a:prstClr val="black"/>
              </a:solidFill>
              <a:latin typeface="微軟正黑體" panose="020B0604030504040204" pitchFamily="34" charset="-120"/>
            </a:endParaRPr>
          </a:p>
        </p:txBody>
      </p:sp>
      <p:sp>
        <p:nvSpPr>
          <p:cNvPr id="4" name="矩形 3"/>
          <p:cNvSpPr/>
          <p:nvPr/>
        </p:nvSpPr>
        <p:spPr>
          <a:xfrm>
            <a:off x="819372" y="2673579"/>
            <a:ext cx="10198100" cy="2178994"/>
          </a:xfrm>
          <a:prstGeom prst="rect">
            <a:avLst/>
          </a:prstGeom>
        </p:spPr>
        <p:txBody>
          <a:bodyPr wrap="square">
            <a:spAutoFit/>
          </a:bodyPr>
          <a:lstStyle/>
          <a:p>
            <a:pPr algn="just">
              <a:lnSpc>
                <a:spcPct val="130000"/>
              </a:lnSpc>
            </a:pPr>
            <a:r>
              <a:rPr lang="zh-TW" altLang="en-US" sz="3600" dirty="0"/>
              <a:t>而這些權利都是規定在</a:t>
            </a:r>
            <a:r>
              <a:rPr lang="en-US" altLang="zh-TW" sz="3600" dirty="0"/>
              <a:t>《</a:t>
            </a:r>
            <a:r>
              <a:rPr lang="zh-TW" altLang="en-US" sz="3600" dirty="0"/>
              <a:t>兒童權利公約</a:t>
            </a:r>
            <a:r>
              <a:rPr lang="en-US" altLang="zh-TW" sz="3600" dirty="0"/>
              <a:t>》</a:t>
            </a:r>
            <a:r>
              <a:rPr lang="zh-TW" altLang="en-US" sz="3600" dirty="0"/>
              <a:t>中，</a:t>
            </a:r>
            <a:r>
              <a:rPr lang="en-US" altLang="zh-TW" sz="3600" dirty="0"/>
              <a:t>《</a:t>
            </a:r>
            <a:r>
              <a:rPr lang="zh-TW" altLang="en-US" sz="3600" dirty="0"/>
              <a:t>兒童權利公約</a:t>
            </a:r>
            <a:r>
              <a:rPr lang="en-US" altLang="zh-TW" sz="3600" dirty="0"/>
              <a:t>》</a:t>
            </a:r>
            <a:r>
              <a:rPr lang="zh-TW" altLang="en-US" sz="3600" dirty="0"/>
              <a:t>是在</a:t>
            </a:r>
            <a:r>
              <a:rPr lang="en-US" altLang="zh-TW" sz="3600" dirty="0"/>
              <a:t>1989</a:t>
            </a:r>
            <a:r>
              <a:rPr lang="zh-TW" altLang="en-US" sz="3600" dirty="0"/>
              <a:t>年由聯合國公布，是保障兒童權利的重要法典喔！</a:t>
            </a:r>
            <a:endParaRPr lang="en-US" altLang="zh-TW" sz="3600" dirty="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7777" y="4340872"/>
            <a:ext cx="2321823" cy="2396495"/>
          </a:xfrm>
          <a:prstGeom prst="rect">
            <a:avLst/>
          </a:prstGeom>
        </p:spPr>
      </p:pic>
    </p:spTree>
    <p:extLst>
      <p:ext uri="{BB962C8B-B14F-4D97-AF65-F5344CB8AC3E}">
        <p14:creationId xmlns:p14="http://schemas.microsoft.com/office/powerpoint/2010/main" val="26893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0" presetClass="exit" presetSubtype="0" fill="hold" grpId="1" nodeType="withEffect">
                                  <p:stCondLst>
                                    <p:cond delay="0"/>
                                  </p:stCondLst>
                                  <p:childTnLst>
                                    <p:animEffect transition="out" filter="fade">
                                      <p:cBhvr>
                                        <p:cTn id="12" dur="500"/>
                                        <p:tgtEl>
                                          <p:spTgt spid="3">
                                            <p:txEl>
                                              <p:pRg st="0" end="0"/>
                                            </p:txEl>
                                          </p:spTgt>
                                        </p:tgtEl>
                                      </p:cBhvr>
                                    </p:animEffect>
                                    <p:set>
                                      <p:cBhvr>
                                        <p:cTn id="13" dur="1" fill="hold">
                                          <p:stCondLst>
                                            <p:cond delay="499"/>
                                          </p:stCondLst>
                                        </p:cTn>
                                        <p:tgtEl>
                                          <p:spTgt spid="3">
                                            <p:txEl>
                                              <p:pRg st="0" end="0"/>
                                            </p:txEl>
                                          </p:spTgt>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2"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4125448890"/>
              </p:ext>
            </p:extLst>
          </p:nvPr>
        </p:nvGraphicFramePr>
        <p:xfrm>
          <a:off x="1335801" y="1521846"/>
          <a:ext cx="9440883" cy="3562596"/>
        </p:xfrm>
        <a:graphic>
          <a:graphicData uri="http://schemas.openxmlformats.org/drawingml/2006/table">
            <a:tbl>
              <a:tblPr firstRow="1" firstCol="1" bandRow="1">
                <a:tableStyleId>{0505E3EF-67EA-436B-97B2-0124C06EBD24}</a:tableStyleId>
              </a:tblPr>
              <a:tblGrid>
                <a:gridCol w="1400397">
                  <a:extLst>
                    <a:ext uri="{9D8B030D-6E8A-4147-A177-3AD203B41FA5}">
                      <a16:colId xmlns:a16="http://schemas.microsoft.com/office/drawing/2014/main" val="2030384717"/>
                    </a:ext>
                  </a:extLst>
                </a:gridCol>
                <a:gridCol w="2174076">
                  <a:extLst>
                    <a:ext uri="{9D8B030D-6E8A-4147-A177-3AD203B41FA5}">
                      <a16:colId xmlns:a16="http://schemas.microsoft.com/office/drawing/2014/main" val="2650894578"/>
                    </a:ext>
                  </a:extLst>
                </a:gridCol>
                <a:gridCol w="5866410">
                  <a:extLst>
                    <a:ext uri="{9D8B030D-6E8A-4147-A177-3AD203B41FA5}">
                      <a16:colId xmlns:a16="http://schemas.microsoft.com/office/drawing/2014/main" val="1033443885"/>
                    </a:ext>
                  </a:extLst>
                </a:gridCol>
              </a:tblGrid>
              <a:tr h="608567">
                <a:tc>
                  <a:txBody>
                    <a:bodyPr/>
                    <a:lstStyle/>
                    <a:p>
                      <a:pPr algn="ctr">
                        <a:lnSpc>
                          <a:spcPct val="100000"/>
                        </a:lnSpc>
                        <a:spcAft>
                          <a:spcPts val="0"/>
                        </a:spcAft>
                      </a:pPr>
                      <a:r>
                        <a:rPr lang="zh-HK" sz="3200" kern="100" dirty="0">
                          <a:effectLst/>
                        </a:rPr>
                        <a:t>條目</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zh-TW" sz="3200" kern="100" dirty="0">
                          <a:effectLst/>
                        </a:rPr>
                        <a:t>權</a:t>
                      </a:r>
                      <a:r>
                        <a:rPr lang="en-US" sz="3200" kern="100" dirty="0">
                          <a:effectLst/>
                        </a:rPr>
                        <a:t>  </a:t>
                      </a:r>
                      <a:r>
                        <a:rPr lang="zh-TW" sz="3200" kern="100" dirty="0">
                          <a:effectLst/>
                        </a:rPr>
                        <a:t>利</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zh-TW" sz="3200" kern="100" dirty="0">
                          <a:effectLst/>
                        </a:rPr>
                        <a:t>公約簡要內容（條文說明）</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20211305"/>
                  </a:ext>
                </a:extLst>
              </a:tr>
              <a:tr h="1405804">
                <a:tc>
                  <a:txBody>
                    <a:bodyPr/>
                    <a:lstStyle/>
                    <a:p>
                      <a:pPr algn="ctr">
                        <a:lnSpc>
                          <a:spcPct val="100000"/>
                        </a:lnSpc>
                        <a:spcAft>
                          <a:spcPts val="0"/>
                        </a:spcAft>
                      </a:pPr>
                      <a:r>
                        <a:rPr lang="zh-TW" sz="3200" kern="100" dirty="0">
                          <a:effectLst/>
                        </a:rPr>
                        <a:t>第</a:t>
                      </a:r>
                      <a:r>
                        <a:rPr lang="en-US" sz="3200" kern="100" dirty="0">
                          <a:effectLst/>
                        </a:rPr>
                        <a:t>2</a:t>
                      </a:r>
                      <a:r>
                        <a:rPr lang="zh-TW" sz="3200" kern="100" dirty="0">
                          <a:effectLst/>
                        </a:rPr>
                        <a:t>條</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3200" kern="100" dirty="0">
                          <a:effectLst/>
                        </a:rPr>
                        <a:t>平等對待權</a:t>
                      </a:r>
                      <a:r>
                        <a:rPr lang="en-US" sz="3200" kern="100" dirty="0">
                          <a:effectLst/>
                        </a:rPr>
                        <a:t>(</a:t>
                      </a:r>
                      <a:r>
                        <a:rPr lang="zh-HK" sz="3200" kern="100" dirty="0">
                          <a:effectLst/>
                        </a:rPr>
                        <a:t>禁止歧視</a:t>
                      </a:r>
                      <a:r>
                        <a:rPr lang="en-US" sz="3200" kern="100" dirty="0">
                          <a:effectLst/>
                        </a:rPr>
                        <a:t>)</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3200" kern="100" dirty="0">
                          <a:effectLst/>
                        </a:rPr>
                        <a:t>無論任何身分背景，兒童都享有不被歧視、被公平對待的權利。</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352269962"/>
                  </a:ext>
                </a:extLst>
              </a:tr>
              <a:tr h="1548225">
                <a:tc>
                  <a:txBody>
                    <a:bodyPr/>
                    <a:lstStyle/>
                    <a:p>
                      <a:pPr algn="ctr">
                        <a:lnSpc>
                          <a:spcPct val="100000"/>
                        </a:lnSpc>
                        <a:spcAft>
                          <a:spcPts val="0"/>
                        </a:spcAft>
                      </a:pPr>
                      <a:r>
                        <a:rPr lang="zh-HK" sz="3200" kern="100" dirty="0">
                          <a:effectLst/>
                        </a:rPr>
                        <a:t>第</a:t>
                      </a:r>
                      <a:r>
                        <a:rPr lang="en-US" sz="3200" kern="100" dirty="0">
                          <a:effectLst/>
                        </a:rPr>
                        <a:t>3</a:t>
                      </a:r>
                      <a:r>
                        <a:rPr lang="zh-HK" sz="3200" kern="100" dirty="0">
                          <a:effectLst/>
                        </a:rPr>
                        <a:t>條</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3200" kern="100" dirty="0">
                          <a:effectLst/>
                        </a:rPr>
                        <a:t>兒童最佳利益原則</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3200" kern="100" dirty="0">
                          <a:effectLst/>
                        </a:rPr>
                        <a:t>與兒童權益有關事項及作為，均應以兒童最佳利益為優先考量。</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012856750"/>
                  </a:ext>
                </a:extLst>
              </a:tr>
            </a:tbl>
          </a:graphicData>
        </a:graphic>
      </p:graphicFrame>
      <p:pic>
        <p:nvPicPr>
          <p:cNvPr id="17" name="圖片 1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77678" y="5191722"/>
            <a:ext cx="3296113" cy="1666278"/>
          </a:xfrm>
          <a:prstGeom prst="rect">
            <a:avLst/>
          </a:prstGeom>
        </p:spPr>
      </p:pic>
      <p:pic>
        <p:nvPicPr>
          <p:cNvPr id="18" name="圖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5522" y="5189777"/>
            <a:ext cx="3296478" cy="1656202"/>
          </a:xfrm>
          <a:prstGeom prst="rect">
            <a:avLst/>
          </a:prstGeom>
        </p:spPr>
      </p:pic>
    </p:spTree>
    <p:extLst>
      <p:ext uri="{BB962C8B-B14F-4D97-AF65-F5344CB8AC3E}">
        <p14:creationId xmlns:p14="http://schemas.microsoft.com/office/powerpoint/2010/main" val="173727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2069649532"/>
              </p:ext>
            </p:extLst>
          </p:nvPr>
        </p:nvGraphicFramePr>
        <p:xfrm>
          <a:off x="1212918" y="1021610"/>
          <a:ext cx="9607137" cy="3589031"/>
        </p:xfrm>
        <a:graphic>
          <a:graphicData uri="http://schemas.openxmlformats.org/drawingml/2006/table">
            <a:tbl>
              <a:tblPr firstRow="1" firstCol="1" bandRow="1">
                <a:tableStyleId>{0505E3EF-67EA-436B-97B2-0124C06EBD24}</a:tableStyleId>
              </a:tblPr>
              <a:tblGrid>
                <a:gridCol w="1496291">
                  <a:extLst>
                    <a:ext uri="{9D8B030D-6E8A-4147-A177-3AD203B41FA5}">
                      <a16:colId xmlns:a16="http://schemas.microsoft.com/office/drawing/2014/main" val="2030384717"/>
                    </a:ext>
                  </a:extLst>
                </a:gridCol>
                <a:gridCol w="2600696">
                  <a:extLst>
                    <a:ext uri="{9D8B030D-6E8A-4147-A177-3AD203B41FA5}">
                      <a16:colId xmlns:a16="http://schemas.microsoft.com/office/drawing/2014/main" val="2650894578"/>
                    </a:ext>
                  </a:extLst>
                </a:gridCol>
                <a:gridCol w="5510150">
                  <a:extLst>
                    <a:ext uri="{9D8B030D-6E8A-4147-A177-3AD203B41FA5}">
                      <a16:colId xmlns:a16="http://schemas.microsoft.com/office/drawing/2014/main" val="1033443885"/>
                    </a:ext>
                  </a:extLst>
                </a:gridCol>
              </a:tblGrid>
              <a:tr h="565099">
                <a:tc>
                  <a:txBody>
                    <a:bodyPr/>
                    <a:lstStyle/>
                    <a:p>
                      <a:pPr algn="ctr">
                        <a:lnSpc>
                          <a:spcPct val="100000"/>
                        </a:lnSpc>
                        <a:spcAft>
                          <a:spcPts val="0"/>
                        </a:spcAft>
                      </a:pPr>
                      <a:r>
                        <a:rPr lang="zh-HK" sz="3200" kern="100" dirty="0">
                          <a:effectLst/>
                        </a:rPr>
                        <a:t>條目</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zh-TW" sz="3200" kern="100" dirty="0">
                          <a:effectLst/>
                        </a:rPr>
                        <a:t>權</a:t>
                      </a:r>
                      <a:r>
                        <a:rPr lang="en-US" sz="3200" kern="100" dirty="0">
                          <a:effectLst/>
                        </a:rPr>
                        <a:t>  </a:t>
                      </a:r>
                      <a:r>
                        <a:rPr lang="zh-TW" sz="3200" kern="100" dirty="0">
                          <a:effectLst/>
                        </a:rPr>
                        <a:t>利</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zh-TW" sz="3200" kern="100" dirty="0">
                          <a:effectLst/>
                        </a:rPr>
                        <a:t>公約簡要內容（條文說明）</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20211305"/>
                  </a:ext>
                </a:extLst>
              </a:tr>
              <a:tr h="947099">
                <a:tc>
                  <a:txBody>
                    <a:bodyPr/>
                    <a:lstStyle/>
                    <a:p>
                      <a:pPr marL="0" algn="l" defTabSz="914400" rtl="0" eaLnBrk="1" latinLnBrk="0" hangingPunct="1">
                        <a:lnSpc>
                          <a:spcPct val="100000"/>
                        </a:lnSpc>
                        <a:spcAft>
                          <a:spcPts val="0"/>
                        </a:spcAft>
                      </a:pPr>
                      <a:r>
                        <a:rPr lang="zh-TW" sz="3200" kern="100" dirty="0">
                          <a:effectLst/>
                        </a:rPr>
                        <a:t>第</a:t>
                      </a:r>
                      <a:r>
                        <a:rPr lang="en-US" sz="3200" kern="100" dirty="0">
                          <a:effectLst/>
                        </a:rPr>
                        <a:t>6</a:t>
                      </a:r>
                      <a:r>
                        <a:rPr lang="zh-TW" sz="3200" kern="100" dirty="0">
                          <a:effectLst/>
                        </a:rPr>
                        <a:t>條</a:t>
                      </a:r>
                      <a:endParaRPr lang="zh-TW" sz="3200" b="1" kern="100" dirty="0">
                        <a:solidFill>
                          <a:schemeClr val="dk1"/>
                        </a:solidFill>
                        <a:effectLst/>
                        <a:latin typeface="+mn-lt"/>
                        <a:ea typeface="+mn-ea"/>
                        <a:cs typeface="+mn-cs"/>
                      </a:endParaRPr>
                    </a:p>
                  </a:txBody>
                  <a:tcPr marL="68580" marR="68580" marT="0" marB="0" anchor="ctr"/>
                </a:tc>
                <a:tc>
                  <a:txBody>
                    <a:bodyPr/>
                    <a:lstStyle/>
                    <a:p>
                      <a:pPr algn="l">
                        <a:lnSpc>
                          <a:spcPct val="100000"/>
                        </a:lnSpc>
                        <a:spcAft>
                          <a:spcPts val="0"/>
                        </a:spcAft>
                      </a:pPr>
                      <a:r>
                        <a:rPr lang="zh-TW" sz="3200" kern="100" dirty="0">
                          <a:effectLst/>
                        </a:rPr>
                        <a:t>生存、發展權</a:t>
                      </a:r>
                      <a:endParaRPr lang="zh-TW" sz="3200" kern="100" dirty="0">
                        <a:solidFill>
                          <a:schemeClr val="dk1"/>
                        </a:solidFill>
                        <a:effectLst/>
                        <a:latin typeface="+mn-lt"/>
                        <a:ea typeface="+mn-ea"/>
                        <a:cs typeface="+mn-cs"/>
                      </a:endParaRPr>
                    </a:p>
                  </a:txBody>
                  <a:tcPr marL="68580" marR="68580" marT="0" marB="0" anchor="ctr"/>
                </a:tc>
                <a:tc>
                  <a:txBody>
                    <a:bodyPr/>
                    <a:lstStyle/>
                    <a:p>
                      <a:pPr algn="just">
                        <a:lnSpc>
                          <a:spcPct val="100000"/>
                        </a:lnSpc>
                        <a:spcAft>
                          <a:spcPts val="0"/>
                        </a:spcAft>
                      </a:pPr>
                      <a:r>
                        <a:rPr lang="zh-TW" sz="3200" kern="100" dirty="0">
                          <a:effectLst/>
                        </a:rPr>
                        <a:t>每位兒童都擁有生命權。兒童的生存與發展權應被保障。</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352269962"/>
                  </a:ext>
                </a:extLst>
              </a:tr>
              <a:tr h="1073212">
                <a:tc>
                  <a:txBody>
                    <a:bodyPr/>
                    <a:lstStyle/>
                    <a:p>
                      <a:pPr marL="0" algn="l" defTabSz="914400" rtl="0" eaLnBrk="1" latinLnBrk="0" hangingPunct="1">
                        <a:lnSpc>
                          <a:spcPct val="100000"/>
                        </a:lnSpc>
                        <a:spcAft>
                          <a:spcPts val="0"/>
                        </a:spcAft>
                      </a:pPr>
                      <a:r>
                        <a:rPr lang="zh-TW" sz="3200" kern="100" dirty="0">
                          <a:effectLst/>
                        </a:rPr>
                        <a:t>第</a:t>
                      </a:r>
                      <a:r>
                        <a:rPr lang="en-US" sz="3200" kern="100" dirty="0">
                          <a:effectLst/>
                        </a:rPr>
                        <a:t>13</a:t>
                      </a:r>
                      <a:r>
                        <a:rPr lang="zh-TW" sz="3200" kern="100" dirty="0">
                          <a:effectLst/>
                        </a:rPr>
                        <a:t>條</a:t>
                      </a:r>
                      <a:endParaRPr lang="zh-TW" sz="3200" b="1" kern="100" dirty="0">
                        <a:solidFill>
                          <a:schemeClr val="dk1"/>
                        </a:solidFill>
                        <a:effectLst/>
                        <a:latin typeface="+mn-lt"/>
                        <a:ea typeface="+mn-ea"/>
                        <a:cs typeface="+mn-cs"/>
                      </a:endParaRPr>
                    </a:p>
                  </a:txBody>
                  <a:tcPr marL="68580" marR="68580" marT="0" marB="0" anchor="ctr"/>
                </a:tc>
                <a:tc>
                  <a:txBody>
                    <a:bodyPr/>
                    <a:lstStyle/>
                    <a:p>
                      <a:pPr algn="l">
                        <a:lnSpc>
                          <a:spcPct val="100000"/>
                        </a:lnSpc>
                        <a:spcAft>
                          <a:spcPts val="0"/>
                        </a:spcAft>
                      </a:pPr>
                      <a:r>
                        <a:rPr lang="zh-HK" sz="3200" kern="100" dirty="0">
                          <a:effectLst/>
                        </a:rPr>
                        <a:t>表達意見權</a:t>
                      </a:r>
                      <a:endParaRPr lang="zh-TW" sz="3200" kern="100" dirty="0">
                        <a:solidFill>
                          <a:schemeClr val="dk1"/>
                        </a:solidFill>
                        <a:effectLst/>
                        <a:latin typeface="+mn-lt"/>
                        <a:ea typeface="+mn-ea"/>
                        <a:cs typeface="+mn-cs"/>
                      </a:endParaRPr>
                    </a:p>
                  </a:txBody>
                  <a:tcPr marL="68580" marR="68580" marT="0" marB="0" anchor="ctr"/>
                </a:tc>
                <a:tc>
                  <a:txBody>
                    <a:bodyPr/>
                    <a:lstStyle/>
                    <a:p>
                      <a:pPr indent="18415" algn="just">
                        <a:lnSpc>
                          <a:spcPct val="100000"/>
                        </a:lnSpc>
                        <a:spcAft>
                          <a:spcPts val="0"/>
                        </a:spcAft>
                      </a:pPr>
                      <a:r>
                        <a:rPr lang="zh-TW" sz="3200" kern="100" dirty="0">
                          <a:effectLst/>
                        </a:rPr>
                        <a:t>兒童對於影響自己的事物，能自由表示意見。</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012856750"/>
                  </a:ext>
                </a:extLst>
              </a:tr>
              <a:tr h="475013">
                <a:tc>
                  <a:txBody>
                    <a:bodyPr/>
                    <a:lstStyle/>
                    <a:p>
                      <a:pPr marL="0" algn="l" defTabSz="914400" rtl="0" eaLnBrk="1" latinLnBrk="0" hangingPunct="1">
                        <a:lnSpc>
                          <a:spcPct val="100000"/>
                        </a:lnSpc>
                        <a:spcAft>
                          <a:spcPts val="0"/>
                        </a:spcAft>
                      </a:pPr>
                      <a:r>
                        <a:rPr lang="zh-TW" sz="3200" kern="100" dirty="0">
                          <a:effectLst/>
                        </a:rPr>
                        <a:t>第</a:t>
                      </a:r>
                      <a:r>
                        <a:rPr lang="en-US" altLang="zh-TW" sz="3200" kern="100" dirty="0">
                          <a:effectLst/>
                        </a:rPr>
                        <a:t>16</a:t>
                      </a:r>
                      <a:r>
                        <a:rPr lang="zh-TW" sz="3200" kern="100" dirty="0">
                          <a:effectLst/>
                        </a:rPr>
                        <a:t>條</a:t>
                      </a:r>
                      <a:endParaRPr lang="zh-TW" sz="3200" b="1" kern="100" dirty="0">
                        <a:solidFill>
                          <a:schemeClr val="dk1"/>
                        </a:solidFill>
                        <a:effectLst/>
                        <a:latin typeface="+mn-lt"/>
                        <a:ea typeface="+mn-ea"/>
                        <a:cs typeface="+mn-cs"/>
                      </a:endParaRPr>
                    </a:p>
                  </a:txBody>
                  <a:tcPr marL="68580" marR="68580" marT="0" marB="0" anchor="ctr"/>
                </a:tc>
                <a:tc>
                  <a:txBody>
                    <a:bodyPr/>
                    <a:lstStyle/>
                    <a:p>
                      <a:pPr marL="0" algn="l" defTabSz="914400" rtl="0" eaLnBrk="1" latinLnBrk="0" hangingPunct="1">
                        <a:lnSpc>
                          <a:spcPct val="150000"/>
                        </a:lnSpc>
                        <a:spcAft>
                          <a:spcPts val="0"/>
                        </a:spcAft>
                      </a:pPr>
                      <a:r>
                        <a:rPr lang="zh-TW" altLang="en-US" sz="3200" kern="100" dirty="0">
                          <a:effectLst/>
                        </a:rPr>
                        <a:t>名譽</a:t>
                      </a:r>
                      <a:r>
                        <a:rPr lang="zh-TW" sz="3200" kern="100" dirty="0">
                          <a:effectLst/>
                        </a:rPr>
                        <a:t>權</a:t>
                      </a:r>
                      <a:endParaRPr lang="zh-TW" sz="3200" kern="100" dirty="0">
                        <a:solidFill>
                          <a:schemeClr val="dk1"/>
                        </a:solidFill>
                        <a:effectLst/>
                        <a:latin typeface="+mn-lt"/>
                        <a:ea typeface="+mn-ea"/>
                        <a:cs typeface="+mn-cs"/>
                      </a:endParaRPr>
                    </a:p>
                  </a:txBody>
                  <a:tcPr marL="68580" marR="68580" marT="0" marB="0" anchor="ctr"/>
                </a:tc>
                <a:tc>
                  <a:txBody>
                    <a:bodyPr/>
                    <a:lstStyle/>
                    <a:p>
                      <a:pPr algn="just">
                        <a:lnSpc>
                          <a:spcPct val="100000"/>
                        </a:lnSpc>
                        <a:spcAft>
                          <a:spcPts val="0"/>
                        </a:spcAft>
                      </a:pPr>
                      <a:r>
                        <a:rPr lang="zh-TW" altLang="en-US" sz="3200" kern="100" dirty="0">
                          <a:effectLst/>
                        </a:rPr>
                        <a:t>兒童之名譽權應獲得保障，不受非法侵害</a:t>
                      </a:r>
                      <a:r>
                        <a:rPr lang="zh-TW" sz="3200" kern="100" dirty="0">
                          <a:effectLst/>
                        </a:rPr>
                        <a:t>。</a:t>
                      </a:r>
                      <a:endParaRPr lang="zh-TW" sz="3200" kern="100" dirty="0">
                        <a:solidFill>
                          <a:schemeClr val="dk1"/>
                        </a:solidFill>
                        <a:effectLst/>
                        <a:latin typeface="Calibri" panose="020F0502020204030204" pitchFamily="34"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531247778"/>
                  </a:ext>
                </a:extLst>
              </a:tr>
            </a:tbl>
          </a:graphicData>
        </a:graphic>
      </p:graphicFrame>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04451"/>
            <a:ext cx="3457818" cy="1853549"/>
          </a:xfrm>
          <a:prstGeom prst="rect">
            <a:avLst/>
          </a:prstGeom>
        </p:spPr>
      </p:pic>
    </p:spTree>
    <p:extLst>
      <p:ext uri="{BB962C8B-B14F-4D97-AF65-F5344CB8AC3E}">
        <p14:creationId xmlns:p14="http://schemas.microsoft.com/office/powerpoint/2010/main" val="275152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939384645"/>
              </p:ext>
            </p:extLst>
          </p:nvPr>
        </p:nvGraphicFramePr>
        <p:xfrm>
          <a:off x="1029536" y="1152030"/>
          <a:ext cx="9524144" cy="2976964"/>
        </p:xfrm>
        <a:graphic>
          <a:graphicData uri="http://schemas.openxmlformats.org/drawingml/2006/table">
            <a:tbl>
              <a:tblPr firstRow="1" firstCol="1" bandRow="1">
                <a:tableStyleId>{0505E3EF-67EA-436B-97B2-0124C06EBD24}</a:tableStyleId>
              </a:tblPr>
              <a:tblGrid>
                <a:gridCol w="1505449">
                  <a:extLst>
                    <a:ext uri="{9D8B030D-6E8A-4147-A177-3AD203B41FA5}">
                      <a16:colId xmlns:a16="http://schemas.microsoft.com/office/drawing/2014/main" val="2030384717"/>
                    </a:ext>
                  </a:extLst>
                </a:gridCol>
                <a:gridCol w="1878352">
                  <a:extLst>
                    <a:ext uri="{9D8B030D-6E8A-4147-A177-3AD203B41FA5}">
                      <a16:colId xmlns:a16="http://schemas.microsoft.com/office/drawing/2014/main" val="2650894578"/>
                    </a:ext>
                  </a:extLst>
                </a:gridCol>
                <a:gridCol w="6140343">
                  <a:extLst>
                    <a:ext uri="{9D8B030D-6E8A-4147-A177-3AD203B41FA5}">
                      <a16:colId xmlns:a16="http://schemas.microsoft.com/office/drawing/2014/main" val="1033443885"/>
                    </a:ext>
                  </a:extLst>
                </a:gridCol>
              </a:tblGrid>
              <a:tr h="782404">
                <a:tc>
                  <a:txBody>
                    <a:bodyPr/>
                    <a:lstStyle/>
                    <a:p>
                      <a:pPr algn="ctr">
                        <a:lnSpc>
                          <a:spcPct val="100000"/>
                        </a:lnSpc>
                        <a:spcAft>
                          <a:spcPts val="0"/>
                        </a:spcAft>
                      </a:pPr>
                      <a:r>
                        <a:rPr lang="zh-HK" sz="3200" kern="100" dirty="0">
                          <a:effectLst/>
                        </a:rPr>
                        <a:t>條目</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zh-TW" sz="3200" kern="100" dirty="0">
                          <a:effectLst/>
                        </a:rPr>
                        <a:t>權</a:t>
                      </a:r>
                      <a:r>
                        <a:rPr lang="en-US" sz="3200" kern="100" dirty="0">
                          <a:effectLst/>
                        </a:rPr>
                        <a:t>  </a:t>
                      </a:r>
                      <a:r>
                        <a:rPr lang="zh-TW" sz="3200" kern="100" dirty="0">
                          <a:effectLst/>
                        </a:rPr>
                        <a:t>利</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zh-TW" sz="3200" kern="100" dirty="0">
                          <a:effectLst/>
                        </a:rPr>
                        <a:t>公約簡要內容（條文說明）</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20211305"/>
                  </a:ext>
                </a:extLst>
              </a:tr>
              <a:tr h="480805">
                <a:tc>
                  <a:txBody>
                    <a:bodyPr/>
                    <a:lstStyle/>
                    <a:p>
                      <a:pPr marL="0" algn="l" defTabSz="914400" rtl="0" eaLnBrk="1" latinLnBrk="0" hangingPunct="1">
                        <a:lnSpc>
                          <a:spcPct val="100000"/>
                        </a:lnSpc>
                        <a:spcAft>
                          <a:spcPts val="0"/>
                        </a:spcAft>
                      </a:pPr>
                      <a:r>
                        <a:rPr lang="zh-TW" sz="3200" kern="100" dirty="0">
                          <a:effectLst/>
                        </a:rPr>
                        <a:t>第</a:t>
                      </a:r>
                      <a:r>
                        <a:rPr lang="en-US" sz="3200" kern="100" dirty="0">
                          <a:effectLst/>
                        </a:rPr>
                        <a:t>19</a:t>
                      </a:r>
                      <a:r>
                        <a:rPr lang="zh-TW" sz="3200" kern="100" dirty="0">
                          <a:effectLst/>
                        </a:rPr>
                        <a:t>條</a:t>
                      </a:r>
                      <a:endParaRPr lang="zh-TW" sz="3200" b="1" kern="100" dirty="0">
                        <a:solidFill>
                          <a:schemeClr val="dk1"/>
                        </a:solidFill>
                        <a:effectLst/>
                        <a:latin typeface="+mn-lt"/>
                        <a:ea typeface="+mn-ea"/>
                        <a:cs typeface="+mn-cs"/>
                      </a:endParaRPr>
                    </a:p>
                  </a:txBody>
                  <a:tcPr marL="68580" marR="68580" marT="0" marB="0" anchor="ctr"/>
                </a:tc>
                <a:tc>
                  <a:txBody>
                    <a:bodyPr/>
                    <a:lstStyle/>
                    <a:p>
                      <a:pPr algn="l">
                        <a:lnSpc>
                          <a:spcPct val="150000"/>
                        </a:lnSpc>
                        <a:spcAft>
                          <a:spcPts val="0"/>
                        </a:spcAft>
                      </a:pPr>
                      <a:r>
                        <a:rPr lang="zh-TW" sz="3200" kern="100" dirty="0">
                          <a:effectLst/>
                        </a:rPr>
                        <a:t>受保護權</a:t>
                      </a:r>
                      <a:endParaRPr lang="zh-TW" sz="3200" kern="100" dirty="0">
                        <a:solidFill>
                          <a:schemeClr val="dk1"/>
                        </a:solidFill>
                        <a:effectLst/>
                        <a:latin typeface="+mn-lt"/>
                        <a:ea typeface="+mn-ea"/>
                        <a:cs typeface="+mn-cs"/>
                      </a:endParaRPr>
                    </a:p>
                  </a:txBody>
                  <a:tcPr marL="68580" marR="68580" marT="0" marB="0" anchor="ctr"/>
                </a:tc>
                <a:tc>
                  <a:txBody>
                    <a:bodyPr/>
                    <a:lstStyle/>
                    <a:p>
                      <a:pPr algn="just">
                        <a:lnSpc>
                          <a:spcPct val="100000"/>
                        </a:lnSpc>
                        <a:spcAft>
                          <a:spcPts val="0"/>
                        </a:spcAft>
                      </a:pPr>
                      <a:r>
                        <a:rPr lang="zh-TW" sz="3200" kern="100" dirty="0">
                          <a:effectLst/>
                        </a:rPr>
                        <a:t>兒童應該受到保護，不受到任何形式之身心暴力、傷害或虐待</a:t>
                      </a:r>
                      <a:r>
                        <a:rPr lang="zh-TW" altLang="en-US" sz="3200" kern="100" dirty="0">
                          <a:effectLst/>
                        </a:rPr>
                        <a:t>、不當對待或剝削</a:t>
                      </a:r>
                      <a:r>
                        <a:rPr lang="zh-TW" sz="3200" kern="100" dirty="0">
                          <a:effectLst/>
                        </a:rPr>
                        <a:t>，不被忽略照顧。</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2233063933"/>
                  </a:ext>
                </a:extLst>
              </a:tr>
              <a:tr h="496680">
                <a:tc>
                  <a:txBody>
                    <a:bodyPr/>
                    <a:lstStyle/>
                    <a:p>
                      <a:pPr marL="0" algn="l" defTabSz="914400" rtl="0" eaLnBrk="1" latinLnBrk="0" hangingPunct="1">
                        <a:lnSpc>
                          <a:spcPct val="100000"/>
                        </a:lnSpc>
                        <a:spcAft>
                          <a:spcPts val="0"/>
                        </a:spcAft>
                      </a:pPr>
                      <a:r>
                        <a:rPr lang="zh-TW" sz="3200" kern="100" dirty="0">
                          <a:effectLst/>
                        </a:rPr>
                        <a:t>第</a:t>
                      </a:r>
                      <a:r>
                        <a:rPr lang="en-US" sz="3200" kern="100" dirty="0">
                          <a:effectLst/>
                        </a:rPr>
                        <a:t>28</a:t>
                      </a:r>
                      <a:r>
                        <a:rPr lang="zh-TW" sz="3200" kern="100" dirty="0">
                          <a:effectLst/>
                        </a:rPr>
                        <a:t>條</a:t>
                      </a:r>
                      <a:endParaRPr lang="zh-TW" sz="3200" b="1" kern="100" dirty="0">
                        <a:solidFill>
                          <a:schemeClr val="dk1"/>
                        </a:solidFill>
                        <a:effectLst/>
                        <a:latin typeface="+mn-lt"/>
                        <a:ea typeface="+mn-ea"/>
                        <a:cs typeface="+mn-cs"/>
                      </a:endParaRPr>
                    </a:p>
                  </a:txBody>
                  <a:tcPr marL="68580" marR="68580" marT="0" marB="0" anchor="ctr"/>
                </a:tc>
                <a:tc>
                  <a:txBody>
                    <a:bodyPr/>
                    <a:lstStyle/>
                    <a:p>
                      <a:pPr marL="0" algn="l" defTabSz="914400" rtl="0" eaLnBrk="1" latinLnBrk="0" hangingPunct="1">
                        <a:lnSpc>
                          <a:spcPct val="150000"/>
                        </a:lnSpc>
                        <a:spcAft>
                          <a:spcPts val="0"/>
                        </a:spcAft>
                      </a:pPr>
                      <a:r>
                        <a:rPr lang="zh-TW" sz="3200" kern="100" dirty="0">
                          <a:effectLst/>
                        </a:rPr>
                        <a:t>教育權</a:t>
                      </a:r>
                      <a:endParaRPr lang="zh-TW" sz="3200" kern="100" dirty="0">
                        <a:solidFill>
                          <a:schemeClr val="dk1"/>
                        </a:solidFill>
                        <a:effectLst/>
                        <a:latin typeface="+mn-lt"/>
                        <a:ea typeface="+mn-ea"/>
                        <a:cs typeface="+mn-cs"/>
                      </a:endParaRPr>
                    </a:p>
                  </a:txBody>
                  <a:tcPr marL="68580" marR="68580" marT="0" marB="0" anchor="ctr"/>
                </a:tc>
                <a:tc>
                  <a:txBody>
                    <a:bodyPr/>
                    <a:lstStyle/>
                    <a:p>
                      <a:pPr algn="just">
                        <a:lnSpc>
                          <a:spcPct val="150000"/>
                        </a:lnSpc>
                        <a:spcAft>
                          <a:spcPts val="0"/>
                        </a:spcAft>
                      </a:pPr>
                      <a:r>
                        <a:rPr lang="zh-TW" sz="3200" kern="100" dirty="0">
                          <a:effectLst/>
                        </a:rPr>
                        <a:t>兒童都有接受教育的權利。</a:t>
                      </a:r>
                      <a:endParaRPr lang="en-US" altLang="zh-TW" sz="3200" kern="100" dirty="0">
                        <a:effectLst/>
                        <a:latin typeface="Calibri" panose="020F0502020204030204" pitchFamily="34" charset="0"/>
                        <a:ea typeface="微軟正黑體" panose="020B0604030504040204" pitchFamily="34" charset="-120"/>
                        <a:cs typeface="Times New Roman" panose="02020603050405020304" pitchFamily="18" charset="0"/>
                      </a:endParaRPr>
                    </a:p>
                  </a:txBody>
                  <a:tcPr marL="68580" marR="68580" marT="0" marB="0"/>
                </a:tc>
                <a:extLst>
                  <a:ext uri="{0D108BD9-81ED-4DB2-BD59-A6C34878D82A}">
                    <a16:rowId xmlns:a16="http://schemas.microsoft.com/office/drawing/2014/main" val="4082322684"/>
                  </a:ext>
                </a:extLst>
              </a:tr>
            </a:tbl>
          </a:graphicData>
        </a:graphic>
      </p:graphicFrame>
      <p:pic>
        <p:nvPicPr>
          <p:cNvPr id="9" name="圖片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154" y="5076828"/>
            <a:ext cx="2462269" cy="1770698"/>
          </a:xfrm>
          <a:prstGeom prst="rect">
            <a:avLst/>
          </a:prstGeom>
        </p:spPr>
      </p:pic>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1756" y="4988142"/>
            <a:ext cx="2630244" cy="1859384"/>
          </a:xfrm>
          <a:prstGeom prst="rect">
            <a:avLst/>
          </a:prstGeom>
        </p:spPr>
      </p:pic>
      <p:sp>
        <p:nvSpPr>
          <p:cNvPr id="8" name="圓角矩形 7"/>
          <p:cNvSpPr/>
          <p:nvPr/>
        </p:nvSpPr>
        <p:spPr>
          <a:xfrm>
            <a:off x="1252289" y="4579671"/>
            <a:ext cx="9078637" cy="1382506"/>
          </a:xfrm>
          <a:prstGeom prst="roundRect">
            <a:avLst/>
          </a:prstGeom>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a:spAutoFit/>
          </a:bodyPr>
          <a:lstStyle/>
          <a:p>
            <a:pPr lvl="0">
              <a:lnSpc>
                <a:spcPct val="94000"/>
              </a:lnSpc>
              <a:spcBef>
                <a:spcPts val="1000"/>
              </a:spcBef>
              <a:spcAft>
                <a:spcPts val="200"/>
              </a:spcAft>
            </a:pPr>
            <a:r>
              <a:rPr lang="zh-TW" altLang="en-US" sz="4000" b="1" dirty="0">
                <a:solidFill>
                  <a:prstClr val="black"/>
                </a:solidFill>
                <a:latin typeface="微軟正黑體" panose="020B0604030504040204" pitchFamily="34" charset="-120"/>
              </a:rPr>
              <a:t>接下來，我們一起來找找看網路霸凌會侵害我們哪些重要的權利！</a:t>
            </a:r>
            <a:endParaRPr lang="en-US" altLang="zh-TW" sz="4000" b="1" dirty="0">
              <a:solidFill>
                <a:prstClr val="black"/>
              </a:solidFill>
              <a:latin typeface="微軟正黑體" panose="020B0604030504040204" pitchFamily="34" charset="-120"/>
            </a:endParaRPr>
          </a:p>
        </p:txBody>
      </p:sp>
    </p:spTree>
    <p:extLst>
      <p:ext uri="{BB962C8B-B14F-4D97-AF65-F5344CB8AC3E}">
        <p14:creationId xmlns:p14="http://schemas.microsoft.com/office/powerpoint/2010/main" val="276615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xit" presetSubtype="0" fill="hold"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788982" y="729825"/>
            <a:ext cx="11020159" cy="775590"/>
          </a:xfrm>
          <a:ln/>
        </p:spPr>
        <p:style>
          <a:lnRef idx="2">
            <a:schemeClr val="accent6"/>
          </a:lnRef>
          <a:fillRef idx="1">
            <a:schemeClr val="lt1"/>
          </a:fillRef>
          <a:effectRef idx="0">
            <a:schemeClr val="accent6"/>
          </a:effectRef>
          <a:fontRef idx="minor">
            <a:schemeClr val="dk1"/>
          </a:fontRef>
        </p:style>
        <p:txBody>
          <a:bodyPr anchor="ctr">
            <a:normAutofit fontScale="90000"/>
          </a:bodyPr>
          <a:lstStyle/>
          <a:p>
            <a:r>
              <a:rPr lang="zh-TW" altLang="en-US" dirty="0"/>
              <a:t>請每人一張</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effectLst>
                  <a:outerShdw blurRad="38100" dist="38100" dir="2700000" algn="tl">
                    <a:srgbClr val="000000">
                      <a:alpha val="43137"/>
                    </a:srgbClr>
                  </a:outerShdw>
                </a:effectLst>
              </a:rPr>
              <a:t>虛擬世界的</a:t>
            </a:r>
            <a:r>
              <a:rPr lang="en-US" altLang="zh-TW" b="1" dirty="0">
                <a:effectLst>
                  <a:outerShdw blurRad="38100" dist="38100" dir="2700000" algn="tl">
                    <a:srgbClr val="000000">
                      <a:alpha val="43137"/>
                    </a:srgbClr>
                  </a:outerShdw>
                </a:effectLst>
              </a:rPr>
              <a:t>『</a:t>
            </a:r>
            <a:r>
              <a:rPr lang="zh-TW" altLang="en-US" b="1" dirty="0">
                <a:effectLst>
                  <a:outerShdw blurRad="38100" dist="38100" dir="2700000" algn="tl">
                    <a:srgbClr val="000000">
                      <a:alpha val="43137"/>
                    </a:srgbClr>
                  </a:outerShdw>
                </a:effectLst>
              </a:rPr>
              <a:t>真</a:t>
            </a:r>
            <a:r>
              <a:rPr lang="en-US" altLang="zh-TW" b="1" dirty="0">
                <a:effectLst>
                  <a:outerShdw blurRad="38100" dist="38100" dir="2700000" algn="tl">
                    <a:srgbClr val="000000">
                      <a:alpha val="43137"/>
                    </a:srgbClr>
                  </a:outerShdw>
                </a:effectLst>
              </a:rPr>
              <a:t>』</a:t>
            </a:r>
            <a:r>
              <a:rPr lang="zh-TW" altLang="en-US" b="1" dirty="0">
                <a:effectLst>
                  <a:outerShdw blurRad="38100" dist="38100" dir="2700000" algn="tl">
                    <a:srgbClr val="000000">
                      <a:alpha val="43137"/>
                    </a:srgbClr>
                  </a:outerShdw>
                </a:effectLst>
              </a:rPr>
              <a:t>欺負？</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dirty="0"/>
              <a:t>討論單</a:t>
            </a:r>
          </a:p>
        </p:txBody>
      </p:sp>
      <p:sp>
        <p:nvSpPr>
          <p:cNvPr id="8" name="矩形 7"/>
          <p:cNvSpPr/>
          <p:nvPr/>
        </p:nvSpPr>
        <p:spPr>
          <a:xfrm>
            <a:off x="788983" y="2053699"/>
            <a:ext cx="4621218" cy="3970318"/>
          </a:xfrm>
          <a:prstGeom prst="rect">
            <a:avLst/>
          </a:prstGeom>
        </p:spPr>
        <p:txBody>
          <a:bodyPr wrap="square">
            <a:spAutoFit/>
          </a:bodyPr>
          <a:lstStyle/>
          <a:p>
            <a:r>
              <a:rPr lang="zh-TW" altLang="en-US" sz="3600" dirty="0"/>
              <a:t>請同學依據所提供的</a:t>
            </a:r>
            <a:r>
              <a:rPr lang="en-US" altLang="zh-TW" sz="3600" dirty="0"/>
              <a:t>《</a:t>
            </a:r>
            <a:r>
              <a:rPr lang="zh-TW" altLang="en-US" sz="3600" dirty="0"/>
              <a:t>兒童權利公約</a:t>
            </a:r>
            <a:r>
              <a:rPr lang="en-US" altLang="zh-TW" sz="3600" dirty="0"/>
              <a:t>》</a:t>
            </a:r>
            <a:r>
              <a:rPr lang="zh-TW" altLang="en-US" sz="3600" dirty="0"/>
              <a:t>部分權利，</a:t>
            </a:r>
            <a:r>
              <a:rPr lang="zh-TW" altLang="en-US" sz="3600" b="1" dirty="0">
                <a:solidFill>
                  <a:srgbClr val="FF0000"/>
                </a:solidFill>
              </a:rPr>
              <a:t>兩兩討論</a:t>
            </a:r>
            <a:r>
              <a:rPr lang="zh-TW" altLang="en-US" sz="3600" dirty="0">
                <a:latin typeface="標楷體" panose="03000509000000000000" pitchFamily="65" charset="-120"/>
                <a:ea typeface="標楷體" panose="03000509000000000000" pitchFamily="65" charset="-120"/>
              </a:rPr>
              <a:t>「</a:t>
            </a:r>
            <a:r>
              <a:rPr lang="zh-TW" altLang="en-US" sz="3600" dirty="0"/>
              <a:t>虛擬世界的</a:t>
            </a:r>
            <a:r>
              <a:rPr lang="en-US" altLang="zh-TW" sz="3600" dirty="0"/>
              <a:t>『</a:t>
            </a:r>
            <a:r>
              <a:rPr lang="zh-TW" altLang="en-US" sz="3600" dirty="0"/>
              <a:t>真</a:t>
            </a:r>
            <a:r>
              <a:rPr lang="en-US" altLang="zh-TW" sz="3600" dirty="0"/>
              <a:t>』</a:t>
            </a:r>
            <a:r>
              <a:rPr lang="zh-TW" altLang="en-US" sz="3600" dirty="0"/>
              <a:t>欺負？ 」，寫下</a:t>
            </a:r>
            <a:r>
              <a:rPr lang="zh-TW" altLang="en-US" sz="3600" b="1" u="sng" dirty="0">
                <a:solidFill>
                  <a:srgbClr val="33CC33"/>
                </a:solidFill>
              </a:rPr>
              <a:t>小惠</a:t>
            </a:r>
            <a:r>
              <a:rPr lang="zh-TW" altLang="en-US" sz="3600" dirty="0"/>
              <a:t>被侵害的權利及理由，並口頭分享。</a:t>
            </a:r>
            <a:endParaRPr lang="en-US" altLang="zh-TW" sz="3200" dirty="0"/>
          </a:p>
        </p:txBody>
      </p:sp>
      <p:pic>
        <p:nvPicPr>
          <p:cNvPr id="3" name="5分钟定时器[工作]">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83113" y="5681506"/>
            <a:ext cx="1633838" cy="919034"/>
          </a:xfrm>
          <a:prstGeom prst="rect">
            <a:avLst/>
          </a:prstGeom>
        </p:spPr>
      </p:pic>
      <p:pic>
        <p:nvPicPr>
          <p:cNvPr id="4" name="圖片 3"/>
          <p:cNvPicPr>
            <a:picLocks noChangeAspect="1"/>
          </p:cNvPicPr>
          <p:nvPr/>
        </p:nvPicPr>
        <p:blipFill>
          <a:blip r:embed="rId6"/>
          <a:stretch>
            <a:fillRect/>
          </a:stretch>
        </p:blipFill>
        <p:spPr>
          <a:xfrm>
            <a:off x="5423778" y="2053699"/>
            <a:ext cx="6293173" cy="3492679"/>
          </a:xfrm>
          <a:prstGeom prst="rect">
            <a:avLst/>
          </a:prstGeom>
        </p:spPr>
      </p:pic>
    </p:spTree>
    <p:extLst>
      <p:ext uri="{BB962C8B-B14F-4D97-AF65-F5344CB8AC3E}">
        <p14:creationId xmlns:p14="http://schemas.microsoft.com/office/powerpoint/2010/main" val="331411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p:cNvSpPr txBox="1">
            <a:spLocks/>
          </p:cNvSpPr>
          <p:nvPr/>
        </p:nvSpPr>
        <p:spPr>
          <a:xfrm>
            <a:off x="3446536" y="1014453"/>
            <a:ext cx="5076560" cy="727364"/>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b">
            <a:normAutofit fontScale="62500" lnSpcReduction="20000"/>
          </a:bodyPr>
          <a:lstStyle>
            <a:lvl1pPr algn="ctr" defTabSz="914400" rtl="0" eaLnBrk="1" latinLnBrk="0" hangingPunct="1">
              <a:lnSpc>
                <a:spcPct val="89000"/>
              </a:lnSpc>
              <a:spcBef>
                <a:spcPct val="0"/>
              </a:spcBef>
              <a:buNone/>
              <a:defRPr sz="7200" kern="1200" cap="all" baseline="0">
                <a:solidFill>
                  <a:schemeClr val="tx2"/>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zh-TW" altLang="en-US" dirty="0">
                <a:solidFill>
                  <a:schemeClr val="tx1"/>
                </a:solidFill>
              </a:rPr>
              <a:t>問題討論參考答案</a:t>
            </a:r>
          </a:p>
        </p:txBody>
      </p:sp>
      <p:sp>
        <p:nvSpPr>
          <p:cNvPr id="3" name="矩形 2"/>
          <p:cNvSpPr/>
          <p:nvPr/>
        </p:nvSpPr>
        <p:spPr>
          <a:xfrm>
            <a:off x="845770" y="3378844"/>
            <a:ext cx="3407253" cy="1815882"/>
          </a:xfrm>
          <a:prstGeom prst="rect">
            <a:avLst/>
          </a:prstGeom>
          <a:solidFill>
            <a:srgbClr val="E6C069"/>
          </a:solidFill>
          <a:ln w="34925">
            <a:solidFill>
              <a:srgbClr val="A98C4B"/>
            </a:solid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zh-TW" altLang="zh-TW" sz="2800" dirty="0">
                <a:cs typeface="Times New Roman" panose="02020603050405020304" pitchFamily="18" charset="0"/>
              </a:rPr>
              <a:t>在留言版點名</a:t>
            </a:r>
            <a:r>
              <a:rPr lang="zh-TW" altLang="en-US" sz="2800" u="sng" dirty="0">
                <a:cs typeface="Times New Roman" panose="02020603050405020304" pitchFamily="18" charset="0"/>
              </a:rPr>
              <a:t>小惠</a:t>
            </a:r>
            <a:r>
              <a:rPr lang="zh-TW" altLang="en-US" sz="2800" dirty="0">
                <a:cs typeface="Times New Roman" panose="02020603050405020304" pitchFamily="18" charset="0"/>
              </a:rPr>
              <a:t>罵她</a:t>
            </a:r>
            <a:r>
              <a:rPr lang="zh-TW" altLang="zh-TW" sz="2800" dirty="0">
                <a:cs typeface="Times New Roman" panose="02020603050405020304" pitchFamily="18" charset="0"/>
              </a:rPr>
              <a:t>「叛徒」、「</a:t>
            </a:r>
            <a:r>
              <a:rPr lang="zh-TW" altLang="en-US" sz="2800" dirty="0">
                <a:cs typeface="Times New Roman" panose="02020603050405020304" pitchFamily="18" charset="0"/>
              </a:rPr>
              <a:t>垃圾</a:t>
            </a:r>
            <a:r>
              <a:rPr lang="zh-TW" altLang="zh-TW" sz="2800" dirty="0">
                <a:cs typeface="Times New Roman" panose="02020603050405020304" pitchFamily="18" charset="0"/>
              </a:rPr>
              <a:t>」</a:t>
            </a:r>
            <a:r>
              <a:rPr lang="zh-TW" altLang="en-US" sz="2800" dirty="0">
                <a:cs typeface="Times New Roman" panose="02020603050405020304" pitchFamily="18" charset="0"/>
              </a:rPr>
              <a:t>；嗆</a:t>
            </a:r>
            <a:r>
              <a:rPr lang="zh-TW" altLang="en-US" sz="2800" u="sng" dirty="0">
                <a:cs typeface="Times New Roman" panose="02020603050405020304" pitchFamily="18" charset="0"/>
              </a:rPr>
              <a:t>小惠</a:t>
            </a:r>
            <a:r>
              <a:rPr lang="zh-TW" altLang="en-US" sz="2800" dirty="0">
                <a:cs typeface="Times New Roman" panose="02020603050405020304" pitchFamily="18" charset="0"/>
              </a:rPr>
              <a:t>是「媽寶」、「俗辣」</a:t>
            </a:r>
            <a:endParaRPr lang="zh-TW" altLang="en-US" sz="2800" dirty="0"/>
          </a:p>
        </p:txBody>
      </p:sp>
      <p:sp>
        <p:nvSpPr>
          <p:cNvPr id="6" name="矩形 5"/>
          <p:cNvSpPr/>
          <p:nvPr/>
        </p:nvSpPr>
        <p:spPr>
          <a:xfrm>
            <a:off x="4713701" y="3378844"/>
            <a:ext cx="2542229" cy="960109"/>
          </a:xfrm>
          <a:prstGeom prst="rect">
            <a:avLst/>
          </a:prstGeom>
          <a:solidFill>
            <a:srgbClr val="E28394"/>
          </a:solidFill>
          <a:ln w="34925">
            <a:solidFill>
              <a:srgbClr val="A65F6B"/>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800" dirty="0">
                <a:solidFill>
                  <a:schemeClr val="bg1"/>
                </a:solidFill>
              </a:rPr>
              <a:t>名譽權</a:t>
            </a:r>
          </a:p>
        </p:txBody>
      </p:sp>
      <p:sp>
        <p:nvSpPr>
          <p:cNvPr id="12" name="矩形 11"/>
          <p:cNvSpPr/>
          <p:nvPr/>
        </p:nvSpPr>
        <p:spPr>
          <a:xfrm>
            <a:off x="1637112" y="2022386"/>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a:t>霸凌行為或影響</a:t>
            </a:r>
          </a:p>
        </p:txBody>
      </p:sp>
      <p:sp>
        <p:nvSpPr>
          <p:cNvPr id="13" name="矩形 12"/>
          <p:cNvSpPr/>
          <p:nvPr/>
        </p:nvSpPr>
        <p:spPr>
          <a:xfrm>
            <a:off x="5040597" y="2022385"/>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a:t>侵害哪些權利</a:t>
            </a:r>
          </a:p>
        </p:txBody>
      </p:sp>
      <p:sp>
        <p:nvSpPr>
          <p:cNvPr id="14" name="矩形 13"/>
          <p:cNvSpPr/>
          <p:nvPr/>
        </p:nvSpPr>
        <p:spPr>
          <a:xfrm>
            <a:off x="8444082" y="2022385"/>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a:t>理由</a:t>
            </a:r>
          </a:p>
        </p:txBody>
      </p:sp>
      <p:sp>
        <p:nvSpPr>
          <p:cNvPr id="15" name="矩形 14"/>
          <p:cNvSpPr/>
          <p:nvPr/>
        </p:nvSpPr>
        <p:spPr>
          <a:xfrm>
            <a:off x="8004204" y="3378844"/>
            <a:ext cx="2768196" cy="1890246"/>
          </a:xfrm>
          <a:prstGeom prst="rect">
            <a:avLst/>
          </a:prstGeom>
          <a:solidFill>
            <a:srgbClr val="77A2BB"/>
          </a:solidFill>
          <a:ln w="34925">
            <a:solidFill>
              <a:srgbClr val="56768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800" dirty="0"/>
              <a:t>留言和被罵都讓</a:t>
            </a:r>
            <a:r>
              <a:rPr lang="zh-TW" altLang="en-US" sz="2800" u="sng" dirty="0"/>
              <a:t>小惠</a:t>
            </a:r>
            <a:r>
              <a:rPr lang="zh-TW" altLang="en-US" sz="2800" dirty="0"/>
              <a:t>覺得自尊心受傷</a:t>
            </a:r>
          </a:p>
        </p:txBody>
      </p:sp>
    </p:spTree>
    <p:extLst>
      <p:ext uri="{BB962C8B-B14F-4D97-AF65-F5344CB8AC3E}">
        <p14:creationId xmlns:p14="http://schemas.microsoft.com/office/powerpoint/2010/main" val="139672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p:cNvSpPr txBox="1">
            <a:spLocks/>
          </p:cNvSpPr>
          <p:nvPr/>
        </p:nvSpPr>
        <p:spPr>
          <a:xfrm>
            <a:off x="3446536" y="1014453"/>
            <a:ext cx="5076560" cy="727364"/>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b">
            <a:normAutofit fontScale="62500" lnSpcReduction="20000"/>
          </a:bodyPr>
          <a:lstStyle>
            <a:lvl1pPr algn="ctr" defTabSz="914400" rtl="0" eaLnBrk="1" latinLnBrk="0" hangingPunct="1">
              <a:lnSpc>
                <a:spcPct val="89000"/>
              </a:lnSpc>
              <a:spcBef>
                <a:spcPct val="0"/>
              </a:spcBef>
              <a:buNone/>
              <a:defRPr sz="7200" kern="1200" cap="all" baseline="0">
                <a:solidFill>
                  <a:schemeClr val="tx2"/>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zh-TW" altLang="en-US" dirty="0">
                <a:solidFill>
                  <a:schemeClr val="tx1"/>
                </a:solidFill>
              </a:rPr>
              <a:t>問題討論參考答案</a:t>
            </a:r>
          </a:p>
        </p:txBody>
      </p:sp>
      <p:sp>
        <p:nvSpPr>
          <p:cNvPr id="12" name="矩形 11"/>
          <p:cNvSpPr/>
          <p:nvPr/>
        </p:nvSpPr>
        <p:spPr>
          <a:xfrm>
            <a:off x="1637112" y="2022386"/>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a:t>霸凌行為或影響</a:t>
            </a:r>
          </a:p>
        </p:txBody>
      </p:sp>
      <p:sp>
        <p:nvSpPr>
          <p:cNvPr id="13" name="矩形 12"/>
          <p:cNvSpPr/>
          <p:nvPr/>
        </p:nvSpPr>
        <p:spPr>
          <a:xfrm>
            <a:off x="5040597" y="2022385"/>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a:t>侵害哪些權利</a:t>
            </a:r>
          </a:p>
        </p:txBody>
      </p:sp>
      <p:sp>
        <p:nvSpPr>
          <p:cNvPr id="14" name="矩形 13"/>
          <p:cNvSpPr/>
          <p:nvPr/>
        </p:nvSpPr>
        <p:spPr>
          <a:xfrm>
            <a:off x="8444082" y="2022385"/>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a:t>理由</a:t>
            </a:r>
          </a:p>
        </p:txBody>
      </p:sp>
      <p:sp>
        <p:nvSpPr>
          <p:cNvPr id="9" name="矩形 8"/>
          <p:cNvSpPr/>
          <p:nvPr/>
        </p:nvSpPr>
        <p:spPr>
          <a:xfrm>
            <a:off x="1040208" y="3378844"/>
            <a:ext cx="3082247" cy="1384995"/>
          </a:xfrm>
          <a:prstGeom prst="rect">
            <a:avLst/>
          </a:prstGeom>
          <a:solidFill>
            <a:srgbClr val="E6C069"/>
          </a:solidFill>
          <a:ln w="34925">
            <a:solidFill>
              <a:srgbClr val="A98C4B"/>
            </a:solid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wrap="square">
            <a:spAutoFit/>
          </a:bodyPr>
          <a:lstStyle/>
          <a:p>
            <a:r>
              <a:rPr lang="zh-TW" altLang="zh-TW" sz="2800" dirty="0"/>
              <a:t>在群組內不讓</a:t>
            </a:r>
            <a:r>
              <a:rPr lang="zh-TW" altLang="zh-TW" sz="2800" u="sng" dirty="0"/>
              <a:t>小惠</a:t>
            </a:r>
            <a:r>
              <a:rPr lang="zh-TW" altLang="zh-TW" sz="2800" dirty="0"/>
              <a:t>解釋，要</a:t>
            </a:r>
            <a:r>
              <a:rPr lang="zh-TW" altLang="zh-TW" sz="2800" u="sng" dirty="0"/>
              <a:t>小惠</a:t>
            </a:r>
            <a:r>
              <a:rPr lang="zh-TW" altLang="zh-TW" sz="2800" dirty="0"/>
              <a:t>退出群組。</a:t>
            </a:r>
            <a:endParaRPr lang="zh-TW" altLang="en-US" sz="4000" dirty="0">
              <a:cs typeface="Times New Roman" panose="02020603050405020304" pitchFamily="18" charset="0"/>
            </a:endParaRPr>
          </a:p>
        </p:txBody>
      </p:sp>
      <p:sp>
        <p:nvSpPr>
          <p:cNvPr id="10" name="矩形 9"/>
          <p:cNvSpPr/>
          <p:nvPr/>
        </p:nvSpPr>
        <p:spPr>
          <a:xfrm>
            <a:off x="4775789" y="3378844"/>
            <a:ext cx="2418053" cy="1090413"/>
          </a:xfrm>
          <a:prstGeom prst="rect">
            <a:avLst/>
          </a:prstGeom>
          <a:solidFill>
            <a:srgbClr val="E28394"/>
          </a:solidFill>
          <a:ln w="34925">
            <a:solidFill>
              <a:srgbClr val="A65F6B"/>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800" dirty="0">
                <a:solidFill>
                  <a:schemeClr val="bg1"/>
                </a:solidFill>
              </a:rPr>
              <a:t>表達意見權</a:t>
            </a:r>
          </a:p>
        </p:txBody>
      </p:sp>
      <p:sp>
        <p:nvSpPr>
          <p:cNvPr id="16" name="矩形 15"/>
          <p:cNvSpPr/>
          <p:nvPr/>
        </p:nvSpPr>
        <p:spPr>
          <a:xfrm>
            <a:off x="8071810" y="3378844"/>
            <a:ext cx="2632983" cy="1090414"/>
          </a:xfrm>
          <a:prstGeom prst="rect">
            <a:avLst/>
          </a:prstGeom>
          <a:solidFill>
            <a:srgbClr val="77A2BB"/>
          </a:solidFill>
          <a:ln w="34925">
            <a:solidFill>
              <a:srgbClr val="56768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800" dirty="0"/>
              <a:t>不能在群組裡發表意見了</a:t>
            </a:r>
          </a:p>
        </p:txBody>
      </p:sp>
      <p:pic>
        <p:nvPicPr>
          <p:cNvPr id="17" name="圖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116" y="4710370"/>
            <a:ext cx="1797118" cy="2147630"/>
          </a:xfrm>
          <a:prstGeom prst="rect">
            <a:avLst/>
          </a:prstGeom>
        </p:spPr>
      </p:pic>
    </p:spTree>
    <p:extLst>
      <p:ext uri="{BB962C8B-B14F-4D97-AF65-F5344CB8AC3E}">
        <p14:creationId xmlns:p14="http://schemas.microsoft.com/office/powerpoint/2010/main" val="320069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8689352" cy="1026353"/>
          </a:xfrm>
        </p:spPr>
        <p:txBody>
          <a:bodyPr rtlCol="0">
            <a:noAutofit/>
          </a:bodyPr>
          <a:lstStyle/>
          <a:p>
            <a:pPr rtl="0"/>
            <a:r>
              <a:rPr lang="zh-TW" altLang="en-US" sz="4400" dirty="0">
                <a:solidFill>
                  <a:schemeClr val="dk1"/>
                </a:solidFill>
                <a:latin typeface="Microsoft JhengHei UI" panose="020B0604030504040204" pitchFamily="34" charset="-120"/>
                <a:ea typeface="Microsoft JhengHei UI" panose="020B0604030504040204" pitchFamily="34" charset="-120"/>
                <a:cs typeface="+mn-cs"/>
                <a:sym typeface="Microsoft JhengHei UI" panose="020B0604030504040204" pitchFamily="34" charset="-120"/>
              </a:rPr>
              <a:t>學習</a:t>
            </a:r>
            <a:r>
              <a:rPr lang="zh-TW" altLang="en-US" sz="4400" dirty="0">
                <a:solidFill>
                  <a:schemeClr val="dk1"/>
                </a:solidFill>
                <a:latin typeface="微軟正黑體" panose="020B0604030504040204" pitchFamily="34" charset="-120"/>
                <a:ea typeface="微軟正黑體" panose="020B0604030504040204" pitchFamily="34" charset="-120"/>
                <a:cs typeface="+mn-cs"/>
                <a:sym typeface="Microsoft JhengHei UI" panose="020B0604030504040204" pitchFamily="34" charset="-120"/>
              </a:rPr>
              <a:t>目標</a:t>
            </a:r>
          </a:p>
        </p:txBody>
      </p:sp>
      <p:graphicFrame>
        <p:nvGraphicFramePr>
          <p:cNvPr id="5" name="內容預留位置 4"/>
          <p:cNvGraphicFramePr>
            <a:graphicFrameLocks noGrp="1"/>
          </p:cNvGraphicFramePr>
          <p:nvPr>
            <p:ph idx="4294967295"/>
            <p:extLst>
              <p:ext uri="{D42A27DB-BD31-4B8C-83A1-F6EECF244321}">
                <p14:modId xmlns:p14="http://schemas.microsoft.com/office/powerpoint/2010/main" val="663425666"/>
              </p:ext>
            </p:extLst>
          </p:nvPr>
        </p:nvGraphicFramePr>
        <p:xfrm>
          <a:off x="838200" y="1571143"/>
          <a:ext cx="9476509" cy="4107394"/>
        </p:xfrm>
        <a:graphic>
          <a:graphicData uri="http://schemas.openxmlformats.org/drawingml/2006/table">
            <a:tbl>
              <a:tblPr firstRow="1" bandRow="1">
                <a:tableStyleId>{8799B23B-EC83-4686-B30A-512413B5E67A}</a:tableStyleId>
              </a:tblPr>
              <a:tblGrid>
                <a:gridCol w="798636">
                  <a:extLst>
                    <a:ext uri="{9D8B030D-6E8A-4147-A177-3AD203B41FA5}">
                      <a16:colId xmlns:a16="http://schemas.microsoft.com/office/drawing/2014/main" val="20000"/>
                    </a:ext>
                  </a:extLst>
                </a:gridCol>
                <a:gridCol w="8677873">
                  <a:extLst>
                    <a:ext uri="{9D8B030D-6E8A-4147-A177-3AD203B41FA5}">
                      <a16:colId xmlns:a16="http://schemas.microsoft.com/office/drawing/2014/main" val="20001"/>
                    </a:ext>
                  </a:extLst>
                </a:gridCol>
              </a:tblGrid>
              <a:tr h="847475">
                <a:tc>
                  <a:txBody>
                    <a:bodyPr/>
                    <a:lstStyle/>
                    <a:p>
                      <a:pPr marL="0" marR="0" algn="ctr" defTabSz="914400" rtl="0" eaLnBrk="1" latinLnBrk="0" hangingPunct="1">
                        <a:lnSpc>
                          <a:spcPct val="115000"/>
                        </a:lnSpc>
                        <a:spcBef>
                          <a:spcPts val="0"/>
                        </a:spcBef>
                        <a:spcAft>
                          <a:spcPts val="0"/>
                        </a:spcAft>
                      </a:pPr>
                      <a:r>
                        <a:rPr lang="en-US" altLang="zh-TW" sz="3600" b="0" kern="1200" noProof="0" dirty="0">
                          <a:effectLst/>
                          <a:sym typeface="Microsoft JhengHei UI" panose="020B0604030504040204" pitchFamily="34" charset="-120"/>
                        </a:rPr>
                        <a:t>1</a:t>
                      </a:r>
                      <a:endParaRPr lang="zh-TW" altLang="en-US" sz="3600" b="0" kern="1200" noProof="0" dirty="0">
                        <a:solidFill>
                          <a:schemeClr val="tx1">
                            <a:lumMod val="85000"/>
                            <a:lumOff val="15000"/>
                          </a:schemeClr>
                        </a:solidFill>
                        <a:effectLst/>
                        <a:latin typeface="Microsoft JhengHei UI" panose="020B0604030504040204" pitchFamily="34" charset="-120"/>
                        <a:ea typeface="Microsoft JhengHei UI" panose="020B0604030504040204" pitchFamily="34" charset="-120"/>
                        <a:cs typeface="+mn-cs"/>
                        <a:sym typeface="Microsoft JhengHei UI" panose="020B0604030504040204" pitchFamily="34" charset="-120"/>
                      </a:endParaRPr>
                    </a:p>
                  </a:txBody>
                  <a:tcPr marL="182880" marR="57150" marT="57150" marB="57150" anchor="ctr"/>
                </a:tc>
                <a:tc>
                  <a:txBody>
                    <a:bodyPr/>
                    <a:lstStyle/>
                    <a:p>
                      <a:pPr marL="0" marR="0" algn="l" rtl="0">
                        <a:lnSpc>
                          <a:spcPct val="115000"/>
                        </a:lnSpc>
                        <a:spcBef>
                          <a:spcPts val="0"/>
                        </a:spcBef>
                        <a:spcAft>
                          <a:spcPts val="0"/>
                        </a:spcAft>
                      </a:pPr>
                      <a:r>
                        <a:rPr lang="zh-TW" altLang="en-US" sz="3600" b="0" noProof="0" dirty="0">
                          <a:effectLst/>
                          <a:sym typeface="Microsoft JhengHei UI" panose="020B0604030504040204" pitchFamily="34" charset="-120"/>
                        </a:rPr>
                        <a:t>能覺察生活中霸凌的現象。</a:t>
                      </a:r>
                      <a:endParaRPr lang="zh-TW" altLang="en-US" sz="3600" b="0" noProof="0" dirty="0">
                        <a:effectLst/>
                        <a:latin typeface="Microsoft JhengHei UI" panose="020B0604030504040204" pitchFamily="34" charset="-120"/>
                        <a:ea typeface="Microsoft JhengHei UI" panose="020B0604030504040204" pitchFamily="34" charset="-120"/>
                        <a:sym typeface="Microsoft JhengHei UI" panose="020B0604030504040204" pitchFamily="34" charset="-120"/>
                      </a:endParaRPr>
                    </a:p>
                  </a:txBody>
                  <a:tcPr marL="182880" marR="57150" marT="57150" marB="57150" anchor="ctr"/>
                </a:tc>
                <a:extLst>
                  <a:ext uri="{0D108BD9-81ED-4DB2-BD59-A6C34878D82A}">
                    <a16:rowId xmlns:a16="http://schemas.microsoft.com/office/drawing/2014/main" val="10000"/>
                  </a:ext>
                </a:extLst>
              </a:tr>
              <a:tr h="847475">
                <a:tc>
                  <a:txBody>
                    <a:bodyPr/>
                    <a:lstStyle/>
                    <a:p>
                      <a:pPr marL="0" marR="0" algn="ctr" rtl="0">
                        <a:lnSpc>
                          <a:spcPct val="115000"/>
                        </a:lnSpc>
                        <a:spcBef>
                          <a:spcPts val="0"/>
                        </a:spcBef>
                        <a:spcAft>
                          <a:spcPts val="0"/>
                        </a:spcAft>
                      </a:pPr>
                      <a:r>
                        <a:rPr lang="en-US" altLang="zh-TW" sz="3600" noProof="0" dirty="0">
                          <a:effectLst/>
                          <a:sym typeface="Microsoft JhengHei UI" panose="020B0604030504040204" pitchFamily="34" charset="-120"/>
                        </a:rPr>
                        <a:t>2</a:t>
                      </a:r>
                      <a:endParaRPr lang="zh-TW" altLang="en-US" sz="3600" b="0" noProof="0" dirty="0">
                        <a:solidFill>
                          <a:schemeClr val="tx1">
                            <a:lumMod val="85000"/>
                            <a:lumOff val="15000"/>
                          </a:schemeClr>
                        </a:solidFill>
                        <a:effectLst/>
                        <a:latin typeface="Microsoft JhengHei UI" panose="020B0604030504040204" pitchFamily="34" charset="-120"/>
                        <a:ea typeface="Microsoft JhengHei UI" panose="020B0604030504040204" pitchFamily="34" charset="-120"/>
                        <a:cs typeface="Times New Roman"/>
                        <a:sym typeface="Microsoft JhengHei UI" panose="020B0604030504040204" pitchFamily="34" charset="-120"/>
                      </a:endParaRPr>
                    </a:p>
                  </a:txBody>
                  <a:tcPr marL="182880" marR="57150" marT="57150" marB="57150" anchor="ctr"/>
                </a:tc>
                <a:tc>
                  <a:txBody>
                    <a:bodyPr/>
                    <a:lstStyle/>
                    <a:p>
                      <a:pPr marL="0" marR="0" algn="l" rtl="0">
                        <a:lnSpc>
                          <a:spcPct val="115000"/>
                        </a:lnSpc>
                        <a:spcBef>
                          <a:spcPts val="0"/>
                        </a:spcBef>
                        <a:spcAft>
                          <a:spcPts val="0"/>
                        </a:spcAft>
                      </a:pPr>
                      <a:r>
                        <a:rPr lang="zh-TW" altLang="en-US" sz="3600" noProof="0" dirty="0">
                          <a:effectLst/>
                          <a:sym typeface="Microsoft JhengHei UI" panose="020B0604030504040204" pitchFamily="34" charset="-120"/>
                        </a:rPr>
                        <a:t>能理解霸凌對受害人的人權</a:t>
                      </a:r>
                      <a:r>
                        <a:rPr lang="zh-TW" altLang="en-US" sz="3600" noProof="0" dirty="0">
                          <a:solidFill>
                            <a:schemeClr val="tx1"/>
                          </a:solidFill>
                          <a:effectLst/>
                          <a:sym typeface="Microsoft JhengHei UI" panose="020B0604030504040204" pitchFamily="34" charset="-120"/>
                        </a:rPr>
                        <a:t>有哪些</a:t>
                      </a:r>
                      <a:r>
                        <a:rPr lang="zh-TW" altLang="en-US" sz="3600" noProof="0" dirty="0">
                          <a:effectLst/>
                          <a:sym typeface="Microsoft JhengHei UI" panose="020B0604030504040204" pitchFamily="34" charset="-120"/>
                        </a:rPr>
                        <a:t>侵害。</a:t>
                      </a:r>
                      <a:endParaRPr lang="zh-TW" altLang="en-US" sz="3600" b="0" noProof="0" dirty="0">
                        <a:solidFill>
                          <a:schemeClr val="tx1">
                            <a:lumMod val="85000"/>
                            <a:lumOff val="15000"/>
                          </a:schemeClr>
                        </a:solidFill>
                        <a:effectLst/>
                        <a:latin typeface="Microsoft JhengHei UI" panose="020B0604030504040204" pitchFamily="34" charset="-120"/>
                        <a:ea typeface="Microsoft JhengHei UI" panose="020B0604030504040204" pitchFamily="34" charset="-120"/>
                        <a:cs typeface="Times New Roman"/>
                        <a:sym typeface="Microsoft JhengHei UI" panose="020B0604030504040204" pitchFamily="34" charset="-120"/>
                      </a:endParaRPr>
                    </a:p>
                  </a:txBody>
                  <a:tcPr marL="182880" marR="57150" marT="57150" marB="57150" anchor="ctr"/>
                </a:tc>
                <a:extLst>
                  <a:ext uri="{0D108BD9-81ED-4DB2-BD59-A6C34878D82A}">
                    <a16:rowId xmlns:a16="http://schemas.microsoft.com/office/drawing/2014/main" val="10001"/>
                  </a:ext>
                </a:extLst>
              </a:tr>
              <a:tr h="1564969">
                <a:tc>
                  <a:txBody>
                    <a:bodyPr/>
                    <a:lstStyle/>
                    <a:p>
                      <a:pPr marL="0" marR="0" algn="ctr" rtl="0">
                        <a:lnSpc>
                          <a:spcPct val="115000"/>
                        </a:lnSpc>
                        <a:spcBef>
                          <a:spcPts val="0"/>
                        </a:spcBef>
                        <a:spcAft>
                          <a:spcPts val="0"/>
                        </a:spcAft>
                      </a:pPr>
                      <a:r>
                        <a:rPr lang="en-US" altLang="zh-TW" sz="3600" noProof="0" dirty="0">
                          <a:effectLst/>
                          <a:sym typeface="Microsoft JhengHei UI" panose="020B0604030504040204" pitchFamily="34" charset="-120"/>
                        </a:rPr>
                        <a:t>3</a:t>
                      </a:r>
                      <a:endParaRPr lang="zh-TW" altLang="en-US" sz="3600" b="0" noProof="0" dirty="0">
                        <a:solidFill>
                          <a:schemeClr val="tx1">
                            <a:lumMod val="85000"/>
                            <a:lumOff val="15000"/>
                          </a:schemeClr>
                        </a:solidFill>
                        <a:effectLst/>
                        <a:latin typeface="Microsoft JhengHei UI" panose="020B0604030504040204" pitchFamily="34" charset="-120"/>
                        <a:ea typeface="Microsoft JhengHei UI" panose="020B0604030504040204" pitchFamily="34" charset="-120"/>
                        <a:cs typeface="Times New Roman"/>
                        <a:sym typeface="Microsoft JhengHei UI" panose="020B0604030504040204" pitchFamily="34" charset="-120"/>
                      </a:endParaRPr>
                    </a:p>
                  </a:txBody>
                  <a:tcPr marL="182880" marR="57150" marT="57150" marB="57150" anchor="ctr"/>
                </a:tc>
                <a:tc>
                  <a:txBody>
                    <a:bodyPr/>
                    <a:lstStyle/>
                    <a:p>
                      <a:pPr marL="0" marR="0" algn="l" rtl="0">
                        <a:lnSpc>
                          <a:spcPct val="115000"/>
                        </a:lnSpc>
                        <a:spcBef>
                          <a:spcPts val="0"/>
                        </a:spcBef>
                        <a:spcAft>
                          <a:spcPts val="1000"/>
                        </a:spcAft>
                      </a:pPr>
                      <a:r>
                        <a:rPr lang="zh-TW" altLang="en-US" sz="3600" noProof="0" dirty="0">
                          <a:effectLst/>
                          <a:sym typeface="Microsoft JhengHei UI" panose="020B0604030504040204" pitchFamily="34" charset="-120"/>
                        </a:rPr>
                        <a:t>能</a:t>
                      </a:r>
                      <a:r>
                        <a:rPr lang="zh-TW" altLang="en-US" sz="3600" noProof="0" dirty="0">
                          <a:solidFill>
                            <a:schemeClr val="tx1"/>
                          </a:solidFill>
                          <a:effectLst/>
                          <a:sym typeface="Microsoft JhengHei UI" panose="020B0604030504040204" pitchFamily="34" charset="-120"/>
                        </a:rPr>
                        <a:t>體會霸凌事件中不同角色的心情，並提出解決與改善方法</a:t>
                      </a:r>
                      <a:r>
                        <a:rPr lang="zh-TW" altLang="en-US" sz="3600" noProof="0" dirty="0">
                          <a:effectLst/>
                          <a:sym typeface="Microsoft JhengHei UI" panose="020B0604030504040204" pitchFamily="34" charset="-120"/>
                        </a:rPr>
                        <a:t>。</a:t>
                      </a:r>
                      <a:endParaRPr lang="en-US" altLang="zh-TW" sz="3600" b="0" noProof="0" dirty="0">
                        <a:effectLst/>
                        <a:latin typeface="Microsoft JhengHei UI" panose="020B0604030504040204" pitchFamily="34" charset="-120"/>
                        <a:ea typeface="Microsoft JhengHei UI" panose="020B0604030504040204" pitchFamily="34" charset="-120"/>
                        <a:sym typeface="Microsoft JhengHei UI" panose="020B0604030504040204" pitchFamily="34" charset="-120"/>
                      </a:endParaRPr>
                    </a:p>
                  </a:txBody>
                  <a:tcPr marL="182880" marR="57150" marT="57150" marB="57150" anchor="ctr"/>
                </a:tc>
                <a:extLst>
                  <a:ext uri="{0D108BD9-81ED-4DB2-BD59-A6C34878D82A}">
                    <a16:rowId xmlns:a16="http://schemas.microsoft.com/office/drawing/2014/main" val="10002"/>
                  </a:ext>
                </a:extLst>
              </a:tr>
              <a:tr h="847475">
                <a:tc>
                  <a:txBody>
                    <a:bodyPr/>
                    <a:lstStyle/>
                    <a:p>
                      <a:pPr marL="0" marR="0" algn="ctr" rtl="0">
                        <a:lnSpc>
                          <a:spcPct val="115000"/>
                        </a:lnSpc>
                        <a:spcBef>
                          <a:spcPts val="0"/>
                        </a:spcBef>
                        <a:spcAft>
                          <a:spcPts val="0"/>
                        </a:spcAft>
                      </a:pPr>
                      <a:r>
                        <a:rPr lang="en-US" altLang="zh-TW" sz="3600" noProof="0" dirty="0">
                          <a:effectLst/>
                          <a:sym typeface="Microsoft JhengHei UI" panose="020B0604030504040204" pitchFamily="34" charset="-120"/>
                        </a:rPr>
                        <a:t>4</a:t>
                      </a:r>
                      <a:endParaRPr lang="zh-TW" altLang="en-US" sz="3600" b="0" noProof="0" dirty="0">
                        <a:solidFill>
                          <a:schemeClr val="tx1">
                            <a:lumMod val="85000"/>
                            <a:lumOff val="15000"/>
                          </a:schemeClr>
                        </a:solidFill>
                        <a:effectLst/>
                        <a:latin typeface="Microsoft JhengHei UI" panose="020B0604030504040204" pitchFamily="34" charset="-120"/>
                        <a:ea typeface="Microsoft JhengHei UI" panose="020B0604030504040204" pitchFamily="34" charset="-120"/>
                        <a:cs typeface="Times New Roman"/>
                        <a:sym typeface="Microsoft JhengHei UI" panose="020B0604030504040204" pitchFamily="34" charset="-120"/>
                      </a:endParaRPr>
                    </a:p>
                  </a:txBody>
                  <a:tcPr marL="182880" marR="57150" marT="57150" marB="57150" anchor="ctr"/>
                </a:tc>
                <a:tc>
                  <a:txBody>
                    <a:bodyPr/>
                    <a:lstStyle/>
                    <a:p>
                      <a:pPr marL="0" marR="0" algn="l" rtl="0">
                        <a:lnSpc>
                          <a:spcPct val="115000"/>
                        </a:lnSpc>
                        <a:spcBef>
                          <a:spcPts val="0"/>
                        </a:spcBef>
                        <a:spcAft>
                          <a:spcPts val="1000"/>
                        </a:spcAft>
                      </a:pPr>
                      <a:r>
                        <a:rPr lang="zh-TW" altLang="en-US" sz="3600" noProof="0" dirty="0">
                          <a:effectLst/>
                          <a:sym typeface="Microsoft JhengHei UI" panose="020B0604030504040204" pitchFamily="34" charset="-120"/>
                        </a:rPr>
                        <a:t>能為自己或他人發聲。 </a:t>
                      </a:r>
                      <a:endParaRPr lang="zh-TW" altLang="en-US" sz="3600" b="0" noProof="0" dirty="0">
                        <a:solidFill>
                          <a:schemeClr val="tx1">
                            <a:lumMod val="85000"/>
                            <a:lumOff val="15000"/>
                          </a:schemeClr>
                        </a:solidFill>
                        <a:effectLst/>
                        <a:latin typeface="Microsoft JhengHei UI" panose="020B0604030504040204" pitchFamily="34" charset="-120"/>
                        <a:ea typeface="Microsoft JhengHei UI" panose="020B0604030504040204" pitchFamily="34" charset="-120"/>
                        <a:cs typeface="Times New Roman"/>
                        <a:sym typeface="Microsoft JhengHei UI" panose="020B0604030504040204" pitchFamily="34" charset="-120"/>
                      </a:endParaRPr>
                    </a:p>
                  </a:txBody>
                  <a:tcPr marL="182880" marR="57150" marT="57150" marB="5715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9640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p:cNvSpPr txBox="1">
            <a:spLocks/>
          </p:cNvSpPr>
          <p:nvPr/>
        </p:nvSpPr>
        <p:spPr>
          <a:xfrm>
            <a:off x="3446536" y="1014453"/>
            <a:ext cx="5076560" cy="727364"/>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b">
            <a:normAutofit fontScale="62500" lnSpcReduction="20000"/>
          </a:bodyPr>
          <a:lstStyle>
            <a:lvl1pPr algn="ctr" defTabSz="914400" rtl="0" eaLnBrk="1" latinLnBrk="0" hangingPunct="1">
              <a:lnSpc>
                <a:spcPct val="89000"/>
              </a:lnSpc>
              <a:spcBef>
                <a:spcPct val="0"/>
              </a:spcBef>
              <a:buNone/>
              <a:defRPr sz="7200" kern="1200" cap="all" baseline="0">
                <a:solidFill>
                  <a:schemeClr val="tx2"/>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zh-TW" altLang="en-US" dirty="0">
                <a:solidFill>
                  <a:schemeClr val="tx1"/>
                </a:solidFill>
              </a:rPr>
              <a:t>問題討論參考答案</a:t>
            </a:r>
          </a:p>
        </p:txBody>
      </p:sp>
      <p:sp>
        <p:nvSpPr>
          <p:cNvPr id="12" name="矩形 11"/>
          <p:cNvSpPr/>
          <p:nvPr/>
        </p:nvSpPr>
        <p:spPr>
          <a:xfrm>
            <a:off x="1637112" y="2022386"/>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a:t>霸凌行為或影響</a:t>
            </a:r>
          </a:p>
        </p:txBody>
      </p:sp>
      <p:sp>
        <p:nvSpPr>
          <p:cNvPr id="13" name="矩形 12"/>
          <p:cNvSpPr/>
          <p:nvPr/>
        </p:nvSpPr>
        <p:spPr>
          <a:xfrm>
            <a:off x="5040597" y="2022385"/>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a:t>侵害哪些權利</a:t>
            </a:r>
          </a:p>
        </p:txBody>
      </p:sp>
      <p:sp>
        <p:nvSpPr>
          <p:cNvPr id="14" name="矩形 13"/>
          <p:cNvSpPr/>
          <p:nvPr/>
        </p:nvSpPr>
        <p:spPr>
          <a:xfrm>
            <a:off x="8444082" y="2022385"/>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a:t>理由</a:t>
            </a:r>
          </a:p>
        </p:txBody>
      </p:sp>
      <p:sp>
        <p:nvSpPr>
          <p:cNvPr id="9" name="矩形 8"/>
          <p:cNvSpPr/>
          <p:nvPr/>
        </p:nvSpPr>
        <p:spPr>
          <a:xfrm>
            <a:off x="880085" y="3378844"/>
            <a:ext cx="3402494" cy="1384995"/>
          </a:xfrm>
          <a:prstGeom prst="rect">
            <a:avLst/>
          </a:prstGeom>
          <a:solidFill>
            <a:srgbClr val="E6C069"/>
          </a:solidFill>
          <a:ln w="34925">
            <a:solidFill>
              <a:srgbClr val="A98C4B"/>
            </a:solid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wrap="square">
            <a:spAutoFit/>
          </a:bodyPr>
          <a:lstStyle/>
          <a:p>
            <a:r>
              <a:rPr lang="zh-TW" altLang="en-US" sz="2800" dirty="0">
                <a:cs typeface="Times New Roman" panose="02020603050405020304" pitchFamily="18" charset="0"/>
              </a:rPr>
              <a:t>小惠回家後傷心的哭起來，並向父母表達不想上學的想法</a:t>
            </a:r>
            <a:r>
              <a:rPr lang="en-US" altLang="zh-TW" sz="2800" dirty="0">
                <a:cs typeface="Times New Roman" panose="02020603050405020304" pitchFamily="18" charset="0"/>
              </a:rPr>
              <a:t>……</a:t>
            </a:r>
          </a:p>
        </p:txBody>
      </p:sp>
      <p:sp>
        <p:nvSpPr>
          <p:cNvPr id="10" name="矩形 9"/>
          <p:cNvSpPr/>
          <p:nvPr/>
        </p:nvSpPr>
        <p:spPr>
          <a:xfrm>
            <a:off x="4738833" y="3378844"/>
            <a:ext cx="2491966" cy="1139748"/>
          </a:xfrm>
          <a:prstGeom prst="rect">
            <a:avLst/>
          </a:prstGeom>
          <a:solidFill>
            <a:srgbClr val="E28394"/>
          </a:solidFill>
          <a:ln w="34925">
            <a:solidFill>
              <a:srgbClr val="A65F6B"/>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800" dirty="0">
                <a:solidFill>
                  <a:schemeClr val="bg1"/>
                </a:solidFill>
              </a:rPr>
              <a:t>教育權</a:t>
            </a:r>
          </a:p>
          <a:p>
            <a:pPr algn="ctr"/>
            <a:r>
              <a:rPr lang="zh-TW" altLang="en-US" sz="2800" dirty="0">
                <a:solidFill>
                  <a:schemeClr val="bg1"/>
                </a:solidFill>
              </a:rPr>
              <a:t>生存、發展權</a:t>
            </a:r>
          </a:p>
        </p:txBody>
      </p:sp>
      <p:sp>
        <p:nvSpPr>
          <p:cNvPr id="16" name="矩形 15"/>
          <p:cNvSpPr/>
          <p:nvPr/>
        </p:nvSpPr>
        <p:spPr>
          <a:xfrm>
            <a:off x="8031569" y="3378844"/>
            <a:ext cx="2713465" cy="1530167"/>
          </a:xfrm>
          <a:prstGeom prst="rect">
            <a:avLst/>
          </a:prstGeom>
          <a:solidFill>
            <a:srgbClr val="77A2BB"/>
          </a:solidFill>
          <a:ln w="34925">
            <a:solidFill>
              <a:srgbClr val="56768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800" dirty="0"/>
              <a:t>不上學她就不能好好受教育和發展她的興趣</a:t>
            </a:r>
          </a:p>
        </p:txBody>
      </p:sp>
      <p:pic>
        <p:nvPicPr>
          <p:cNvPr id="17" name="圖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25" y="4998616"/>
            <a:ext cx="2630244" cy="1859384"/>
          </a:xfrm>
          <a:prstGeom prst="rect">
            <a:avLst/>
          </a:prstGeom>
        </p:spPr>
      </p:pic>
      <p:pic>
        <p:nvPicPr>
          <p:cNvPr id="18" name="圖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9336" y="4991425"/>
            <a:ext cx="3457818" cy="1853549"/>
          </a:xfrm>
          <a:prstGeom prst="rect">
            <a:avLst/>
          </a:prstGeom>
        </p:spPr>
      </p:pic>
    </p:spTree>
    <p:extLst>
      <p:ext uri="{BB962C8B-B14F-4D97-AF65-F5344CB8AC3E}">
        <p14:creationId xmlns:p14="http://schemas.microsoft.com/office/powerpoint/2010/main" val="64159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289631" y="1326996"/>
            <a:ext cx="10073462" cy="2832410"/>
          </a:xfrm>
        </p:spPr>
        <p:txBody>
          <a:bodyPr>
            <a:normAutofit/>
          </a:bodyPr>
          <a:lstStyle/>
          <a:p>
            <a:pPr marL="0" indent="0" algn="just">
              <a:lnSpc>
                <a:spcPct val="100000"/>
              </a:lnSpc>
              <a:buNone/>
            </a:pPr>
            <a:r>
              <a:rPr lang="zh-TW" altLang="en-US" sz="4000" dirty="0"/>
              <a:t>經過剛剛的討論，我們知道</a:t>
            </a:r>
            <a:r>
              <a:rPr lang="zh-TW" altLang="en-US" sz="4000" b="1" u="sng" dirty="0">
                <a:solidFill>
                  <a:srgbClr val="33CC33"/>
                </a:solidFill>
              </a:rPr>
              <a:t>小惠</a:t>
            </a:r>
            <a:r>
              <a:rPr lang="en-US" altLang="zh-TW" sz="4000" dirty="0"/>
              <a:t>(</a:t>
            </a:r>
            <a:r>
              <a:rPr lang="zh-TW" altLang="en-US" sz="4000" dirty="0"/>
              <a:t>被霸凌者</a:t>
            </a:r>
            <a:r>
              <a:rPr lang="en-US" altLang="zh-TW" sz="4000" dirty="0"/>
              <a:t>)</a:t>
            </a:r>
            <a:r>
              <a:rPr lang="zh-TW" altLang="en-US" sz="4000" dirty="0"/>
              <a:t>的權利被侵害了，而這樣的結局並不是對</a:t>
            </a:r>
            <a:r>
              <a:rPr lang="zh-TW" altLang="en-US" sz="4000" b="1" u="sng" dirty="0">
                <a:solidFill>
                  <a:srgbClr val="33CC33"/>
                </a:solidFill>
              </a:rPr>
              <a:t>小惠</a:t>
            </a:r>
            <a:r>
              <a:rPr lang="zh-TW" altLang="en-US" sz="4000" dirty="0"/>
              <a:t>、</a:t>
            </a:r>
            <a:r>
              <a:rPr lang="zh-TW" altLang="en-US" sz="4000" b="1" u="sng" dirty="0">
                <a:solidFill>
                  <a:srgbClr val="0099FF"/>
                </a:solidFill>
              </a:rPr>
              <a:t>小晴</a:t>
            </a:r>
            <a:r>
              <a:rPr lang="zh-TW" altLang="en-US" sz="4000" dirty="0"/>
              <a:t>和</a:t>
            </a:r>
            <a:r>
              <a:rPr lang="zh-TW" altLang="en-US" sz="4000" b="1" u="sng" dirty="0">
                <a:solidFill>
                  <a:srgbClr val="FF33CC"/>
                </a:solidFill>
              </a:rPr>
              <a:t>小美</a:t>
            </a:r>
            <a:r>
              <a:rPr lang="zh-TW" altLang="en-US" sz="4000" dirty="0"/>
              <a:t>最好的結局。怎樣才是最好的結局呢？</a:t>
            </a:r>
            <a:endParaRPr lang="en-US" altLang="zh-TW" sz="4000" dirty="0"/>
          </a:p>
        </p:txBody>
      </p:sp>
      <p:sp>
        <p:nvSpPr>
          <p:cNvPr id="4" name="矩形 3"/>
          <p:cNvSpPr/>
          <p:nvPr/>
        </p:nvSpPr>
        <p:spPr>
          <a:xfrm>
            <a:off x="3350940" y="4415883"/>
            <a:ext cx="6010507" cy="124957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nSpc>
                <a:spcPct val="94000"/>
              </a:lnSpc>
              <a:spcBef>
                <a:spcPts val="1000"/>
              </a:spcBef>
              <a:spcAft>
                <a:spcPts val="200"/>
              </a:spcAft>
            </a:pPr>
            <a:r>
              <a:rPr lang="zh-TW" altLang="en-US" sz="4000" b="1" dirty="0">
                <a:solidFill>
                  <a:prstClr val="black"/>
                </a:solidFill>
                <a:latin typeface="微軟正黑體" panose="020B0604030504040204" pitchFamily="34" charset="-120"/>
              </a:rPr>
              <a:t>讓我們一起來想辦法改變這個結局吧！</a:t>
            </a:r>
          </a:p>
        </p:txBody>
      </p:sp>
    </p:spTree>
    <p:extLst>
      <p:ext uri="{BB962C8B-B14F-4D97-AF65-F5344CB8AC3E}">
        <p14:creationId xmlns:p14="http://schemas.microsoft.com/office/powerpoint/2010/main" val="79909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6713" y="623441"/>
            <a:ext cx="7162965" cy="727364"/>
          </a:xfrm>
          <a:ln/>
        </p:spPr>
        <p:style>
          <a:lnRef idx="2">
            <a:schemeClr val="accent6"/>
          </a:lnRef>
          <a:fillRef idx="1">
            <a:schemeClr val="lt1"/>
          </a:fillRef>
          <a:effectRef idx="0">
            <a:schemeClr val="accent6"/>
          </a:effectRef>
          <a:fontRef idx="minor">
            <a:schemeClr val="dk1"/>
          </a:fontRef>
        </p:style>
        <p:txBody>
          <a:bodyPr anchor="ctr">
            <a:normAutofit fontScale="90000"/>
          </a:bodyPr>
          <a:lstStyle/>
          <a:p>
            <a:r>
              <a:rPr lang="zh-TW" altLang="en-US" dirty="0"/>
              <a:t>請每人拿一張</a:t>
            </a:r>
            <a:r>
              <a:rPr lang="zh-TW" altLang="en-US" b="1" dirty="0">
                <a:effectLst>
                  <a:outerShdw blurRad="38100" dist="38100" dir="2700000" algn="tl">
                    <a:srgbClr val="000000">
                      <a:alpha val="43137"/>
                    </a:srgbClr>
                  </a:outerShdw>
                </a:effectLst>
              </a:rPr>
              <a:t>改寫結局討論單</a:t>
            </a:r>
          </a:p>
        </p:txBody>
      </p:sp>
      <p:sp>
        <p:nvSpPr>
          <p:cNvPr id="3" name="內容版面配置區 2"/>
          <p:cNvSpPr>
            <a:spLocks noGrp="1"/>
          </p:cNvSpPr>
          <p:nvPr>
            <p:ph idx="1"/>
          </p:nvPr>
        </p:nvSpPr>
        <p:spPr>
          <a:xfrm>
            <a:off x="536713" y="1663040"/>
            <a:ext cx="11084399" cy="4748912"/>
          </a:xfrm>
        </p:spPr>
        <p:txBody>
          <a:bodyPr>
            <a:normAutofit/>
          </a:bodyPr>
          <a:lstStyle/>
          <a:p>
            <a:pPr marL="0" indent="0">
              <a:lnSpc>
                <a:spcPct val="120000"/>
              </a:lnSpc>
              <a:buNone/>
            </a:pPr>
            <a:r>
              <a:rPr lang="zh-TW" altLang="en-US" sz="3600" dirty="0"/>
              <a:t>請</a:t>
            </a:r>
            <a:r>
              <a:rPr lang="zh-TW" altLang="en-US" sz="3600" b="1" dirty="0">
                <a:solidFill>
                  <a:srgbClr val="FF0000"/>
                </a:solidFill>
              </a:rPr>
              <a:t>兩兩討論</a:t>
            </a:r>
            <a:r>
              <a:rPr lang="zh-TW" altLang="en-US" sz="3600" dirty="0"/>
              <a:t>用一句話寫出劇中人的心情及</a:t>
            </a:r>
            <a:r>
              <a:rPr lang="zh-TW" altLang="en-US" sz="3600" b="1" dirty="0">
                <a:solidFill>
                  <a:srgbClr val="FF0000"/>
                </a:solidFill>
              </a:rPr>
              <a:t>符合人權</a:t>
            </a:r>
            <a:r>
              <a:rPr lang="zh-TW" altLang="en-US" sz="3600" dirty="0"/>
              <a:t>的</a:t>
            </a:r>
            <a:r>
              <a:rPr lang="zh-TW" altLang="en-US" sz="3600" dirty="0">
                <a:hlinkClick r:id="rId5" action="ppaction://hlinksldjump"/>
              </a:rPr>
              <a:t>處理方法</a:t>
            </a:r>
            <a:r>
              <a:rPr lang="zh-TW" altLang="en-US" sz="3600" dirty="0"/>
              <a:t>和改善方法，並改寫</a:t>
            </a:r>
            <a:r>
              <a:rPr lang="zh-TW" altLang="en-US" sz="3600" b="1" dirty="0">
                <a:solidFill>
                  <a:srgbClr val="FF0000"/>
                </a:solidFill>
              </a:rPr>
              <a:t>結局</a:t>
            </a:r>
            <a:r>
              <a:rPr lang="zh-TW" altLang="en-US" sz="3600" dirty="0"/>
              <a:t>。最後再口頭分享。</a:t>
            </a:r>
            <a:endParaRPr lang="en-US" altLang="zh-TW" sz="3600" dirty="0"/>
          </a:p>
          <a:p>
            <a:pPr marL="0" indent="0">
              <a:lnSpc>
                <a:spcPct val="120000"/>
              </a:lnSpc>
              <a:buNone/>
            </a:pPr>
            <a:r>
              <a:rPr lang="zh-TW" altLang="en-US" sz="3600" b="1" u="sng" dirty="0">
                <a:solidFill>
                  <a:srgbClr val="33CC33"/>
                </a:solidFill>
              </a:rPr>
              <a:t>小惠</a:t>
            </a:r>
            <a:r>
              <a:rPr lang="zh-TW" altLang="en-US" sz="3600" dirty="0"/>
              <a:t>的心情：    　　</a:t>
            </a:r>
            <a:r>
              <a:rPr lang="en-US" altLang="zh-TW" sz="3600" dirty="0"/>
              <a:t>/</a:t>
            </a:r>
            <a:r>
              <a:rPr lang="zh-TW" altLang="en-US" sz="3600" dirty="0"/>
              <a:t>處理方法：</a:t>
            </a:r>
            <a:r>
              <a:rPr lang="en-US" altLang="zh-TW" sz="3600" dirty="0"/>
              <a:t>           </a:t>
            </a:r>
            <a:r>
              <a:rPr lang="zh-TW" altLang="en-US" sz="3600" dirty="0"/>
              <a:t>　　            </a:t>
            </a:r>
          </a:p>
          <a:p>
            <a:pPr marL="0" indent="0">
              <a:lnSpc>
                <a:spcPct val="120000"/>
              </a:lnSpc>
              <a:buNone/>
            </a:pPr>
            <a:r>
              <a:rPr lang="zh-TW" altLang="en-US" sz="3600" b="1" u="sng" dirty="0">
                <a:solidFill>
                  <a:srgbClr val="0099FF"/>
                </a:solidFill>
              </a:rPr>
              <a:t>小晴</a:t>
            </a:r>
            <a:r>
              <a:rPr lang="zh-TW" altLang="en-US" sz="3600" dirty="0"/>
              <a:t>的心情：   　　 </a:t>
            </a:r>
            <a:r>
              <a:rPr lang="en-US" altLang="zh-TW" sz="3600" dirty="0"/>
              <a:t>/</a:t>
            </a:r>
            <a:r>
              <a:rPr lang="zh-TW" altLang="en-US" sz="3600" dirty="0"/>
              <a:t>改善方法：</a:t>
            </a:r>
            <a:r>
              <a:rPr lang="en-US" altLang="zh-TW" sz="3600" dirty="0"/>
              <a:t>         </a:t>
            </a:r>
            <a:r>
              <a:rPr lang="zh-TW" altLang="en-US" sz="3600" dirty="0"/>
              <a:t>　　             </a:t>
            </a:r>
          </a:p>
          <a:p>
            <a:pPr marL="0" indent="0">
              <a:lnSpc>
                <a:spcPct val="120000"/>
              </a:lnSpc>
              <a:buNone/>
            </a:pPr>
            <a:r>
              <a:rPr lang="zh-TW" altLang="en-US" sz="3600" b="1" u="sng" dirty="0">
                <a:solidFill>
                  <a:srgbClr val="FF33CC"/>
                </a:solidFill>
              </a:rPr>
              <a:t>小美</a:t>
            </a:r>
            <a:r>
              <a:rPr lang="zh-TW" altLang="en-US" sz="3600" dirty="0"/>
              <a:t>的心情：   　　 </a:t>
            </a:r>
            <a:r>
              <a:rPr lang="en-US" altLang="zh-TW" sz="3600" dirty="0"/>
              <a:t>/</a:t>
            </a:r>
            <a:r>
              <a:rPr lang="zh-TW" altLang="en-US" sz="3600" dirty="0"/>
              <a:t>處理方法：</a:t>
            </a:r>
            <a:r>
              <a:rPr lang="en-US" altLang="zh-TW" sz="3600" dirty="0"/>
              <a:t>          </a:t>
            </a:r>
            <a:r>
              <a:rPr lang="zh-TW" altLang="en-US" sz="3600" dirty="0"/>
              <a:t>　　             </a:t>
            </a:r>
          </a:p>
          <a:p>
            <a:pPr marL="0" indent="0">
              <a:lnSpc>
                <a:spcPct val="120000"/>
              </a:lnSpc>
              <a:buNone/>
            </a:pPr>
            <a:r>
              <a:rPr lang="zh-TW" altLang="en-US" sz="3600" dirty="0"/>
              <a:t>我們這一組的結局是：</a:t>
            </a:r>
            <a:endParaRPr lang="zh-TW" altLang="en-US" sz="3200" dirty="0"/>
          </a:p>
        </p:txBody>
      </p:sp>
      <p:pic>
        <p:nvPicPr>
          <p:cNvPr id="4" name="5分钟定时器[工作]">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616571" y="5440062"/>
            <a:ext cx="2004541" cy="1127554"/>
          </a:xfrm>
          <a:prstGeom prst="rect">
            <a:avLst/>
          </a:prstGeom>
        </p:spPr>
      </p:pic>
    </p:spTree>
    <p:extLst>
      <p:ext uri="{BB962C8B-B14F-4D97-AF65-F5344CB8AC3E}">
        <p14:creationId xmlns:p14="http://schemas.microsoft.com/office/powerpoint/2010/main" val="52685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3">
            <a:extLst>
              <a:ext uri="{FF2B5EF4-FFF2-40B4-BE49-F238E27FC236}">
                <a16:creationId xmlns:a16="http://schemas.microsoft.com/office/drawing/2014/main" id="{E5CF6ACC-096F-4EB4-9325-351530D7CB96}"/>
              </a:ext>
            </a:extLst>
          </p:cNvPr>
          <p:cNvSpPr>
            <a:spLocks noGrp="1"/>
          </p:cNvSpPr>
          <p:nvPr>
            <p:ph type="title"/>
          </p:nvPr>
        </p:nvSpPr>
        <p:spPr>
          <a:xfrm>
            <a:off x="741700" y="1837924"/>
            <a:ext cx="9720072" cy="557594"/>
          </a:xfrm>
        </p:spPr>
        <p:txBody>
          <a:bodyPr>
            <a:normAutofit fontScale="90000"/>
          </a:bodyPr>
          <a:lstStyle/>
          <a:p>
            <a:r>
              <a:rPr lang="zh-TW" altLang="en-US" sz="3600" b="1" dirty="0">
                <a:solidFill>
                  <a:schemeClr val="accent6">
                    <a:lumMod val="75000"/>
                  </a:schemeClr>
                </a:solidFill>
              </a:rPr>
              <a:t>如果你是被霸凌者，你可以這樣做：</a:t>
            </a:r>
            <a:endParaRPr lang="en-US" sz="3600" b="1" dirty="0">
              <a:solidFill>
                <a:schemeClr val="accent6">
                  <a:lumMod val="75000"/>
                </a:schemeClr>
              </a:solidFill>
            </a:endParaRPr>
          </a:p>
        </p:txBody>
      </p:sp>
      <p:sp>
        <p:nvSpPr>
          <p:cNvPr id="11" name="內容版面配置區 4">
            <a:extLst>
              <a:ext uri="{FF2B5EF4-FFF2-40B4-BE49-F238E27FC236}">
                <a16:creationId xmlns:a16="http://schemas.microsoft.com/office/drawing/2014/main" id="{6B3DA753-FCE5-4B64-93B9-4C368ABCF1CE}"/>
              </a:ext>
            </a:extLst>
          </p:cNvPr>
          <p:cNvSpPr>
            <a:spLocks noGrp="1"/>
          </p:cNvSpPr>
          <p:nvPr>
            <p:ph idx="1"/>
          </p:nvPr>
        </p:nvSpPr>
        <p:spPr>
          <a:xfrm>
            <a:off x="672126" y="2564410"/>
            <a:ext cx="10898699" cy="3758105"/>
          </a:xfrm>
        </p:spPr>
        <p:txBody>
          <a:bodyPr>
            <a:normAutofit lnSpcReduction="10000"/>
          </a:bodyPr>
          <a:lstStyle/>
          <a:p>
            <a:pPr marL="0" indent="0">
              <a:buNone/>
            </a:pPr>
            <a:r>
              <a:rPr lang="en-US" sz="3200" dirty="0"/>
              <a:t>1 </a:t>
            </a:r>
            <a:r>
              <a:rPr lang="zh-TW" altLang="en-US" sz="3200" b="1" dirty="0">
                <a:solidFill>
                  <a:schemeClr val="accent2">
                    <a:lumMod val="75000"/>
                  </a:schemeClr>
                </a:solidFill>
              </a:rPr>
              <a:t>蒐證</a:t>
            </a:r>
            <a:r>
              <a:rPr lang="zh-TW" altLang="en-US" sz="3200" dirty="0"/>
              <a:t>：截圖保留證據，並提出申訴或檢舉。</a:t>
            </a:r>
            <a:endParaRPr lang="en-US" altLang="zh-TW" sz="3200" dirty="0"/>
          </a:p>
          <a:p>
            <a:pPr marL="0" indent="0">
              <a:buNone/>
            </a:pPr>
            <a:r>
              <a:rPr lang="en-US" sz="3200" dirty="0"/>
              <a:t>2</a:t>
            </a:r>
            <a:r>
              <a:rPr lang="zh-TW" altLang="en-US" sz="3200" dirty="0"/>
              <a:t> </a:t>
            </a:r>
            <a:r>
              <a:rPr lang="zh-TW" altLang="en-US" sz="3200" b="1" dirty="0">
                <a:solidFill>
                  <a:schemeClr val="accent2">
                    <a:lumMod val="75000"/>
                  </a:schemeClr>
                </a:solidFill>
              </a:rPr>
              <a:t>阻止</a:t>
            </a:r>
            <a:r>
              <a:rPr lang="zh-TW" altLang="en-US" sz="3200" dirty="0"/>
              <a:t>：請霸凌者停止他的不當行為，或善用</a:t>
            </a:r>
            <a:r>
              <a:rPr lang="zh-TW" altLang="en-US" sz="3200" b="1" dirty="0">
                <a:solidFill>
                  <a:schemeClr val="accent2">
                    <a:lumMod val="75000"/>
                  </a:schemeClr>
                </a:solidFill>
              </a:rPr>
              <a:t>隱私設定</a:t>
            </a:r>
            <a:r>
              <a:rPr lang="zh-TW" altLang="en-US" sz="3200" dirty="0"/>
              <a:t>，  </a:t>
            </a:r>
            <a:endParaRPr lang="en-US" altLang="zh-TW" sz="3200" dirty="0"/>
          </a:p>
          <a:p>
            <a:pPr marL="0" indent="0">
              <a:buNone/>
            </a:pPr>
            <a:r>
              <a:rPr lang="zh-TW" altLang="en-US" sz="3200" dirty="0"/>
              <a:t>              提高他人的留言內容權限。</a:t>
            </a:r>
            <a:endParaRPr lang="en-US" altLang="zh-TW" sz="3200" dirty="0"/>
          </a:p>
          <a:p>
            <a:pPr marL="0" indent="0">
              <a:buNone/>
            </a:pPr>
            <a:r>
              <a:rPr lang="en-US" altLang="zh-TW" sz="3200" dirty="0"/>
              <a:t>3 </a:t>
            </a:r>
            <a:r>
              <a:rPr lang="zh-TW" altLang="en-US" sz="3200" b="1" dirty="0">
                <a:solidFill>
                  <a:schemeClr val="accent2">
                    <a:lumMod val="75000"/>
                  </a:schemeClr>
                </a:solidFill>
              </a:rPr>
              <a:t>離開</a:t>
            </a:r>
            <a:r>
              <a:rPr lang="zh-TW" altLang="en-US" sz="3200" dirty="0"/>
              <a:t>：終止對話，離開聊天室，你可以封鎖對方的帳</a:t>
            </a:r>
            <a:endParaRPr lang="en-US" altLang="zh-TW" sz="3200" dirty="0"/>
          </a:p>
          <a:p>
            <a:pPr marL="0" indent="0">
              <a:buNone/>
            </a:pPr>
            <a:r>
              <a:rPr lang="en-US" altLang="zh-TW" sz="3200" dirty="0"/>
              <a:t>               </a:t>
            </a:r>
            <a:r>
              <a:rPr lang="zh-TW" altLang="en-US" sz="3200" dirty="0"/>
              <a:t>號、電話號碼、</a:t>
            </a:r>
            <a:r>
              <a:rPr lang="en-US" altLang="zh-TW" sz="3200" dirty="0"/>
              <a:t>E-mail</a:t>
            </a:r>
            <a:r>
              <a:rPr lang="zh-TW" altLang="en-US" sz="3200" dirty="0"/>
              <a:t>，並且別再觀看任何留言。</a:t>
            </a:r>
            <a:endParaRPr lang="en-US" altLang="zh-TW" sz="3200" dirty="0"/>
          </a:p>
          <a:p>
            <a:pPr marL="0" indent="0">
              <a:buNone/>
            </a:pPr>
            <a:r>
              <a:rPr lang="en-US" sz="3200" dirty="0"/>
              <a:t>4 </a:t>
            </a:r>
            <a:r>
              <a:rPr lang="zh-TW" altLang="en-US" sz="3200" b="1" dirty="0">
                <a:solidFill>
                  <a:schemeClr val="accent2">
                    <a:lumMod val="75000"/>
                  </a:schemeClr>
                </a:solidFill>
              </a:rPr>
              <a:t>尋求幫助</a:t>
            </a:r>
            <a:r>
              <a:rPr lang="zh-TW" altLang="en-US" sz="3200" dirty="0"/>
              <a:t>：尋求父母、老師、學校、其他人的幫忙。</a:t>
            </a:r>
            <a:endParaRPr lang="en-US" altLang="zh-TW" sz="3200" dirty="0"/>
          </a:p>
          <a:p>
            <a:endParaRPr lang="en-US" sz="3200" dirty="0"/>
          </a:p>
        </p:txBody>
      </p:sp>
      <p:sp>
        <p:nvSpPr>
          <p:cNvPr id="12" name="文字方塊 11"/>
          <p:cNvSpPr txBox="1"/>
          <p:nvPr/>
        </p:nvSpPr>
        <p:spPr>
          <a:xfrm>
            <a:off x="741700" y="961146"/>
            <a:ext cx="11017453" cy="707886"/>
          </a:xfrm>
          <a:prstGeom prst="rect">
            <a:avLst/>
          </a:prstGeom>
          <a:noFill/>
        </p:spPr>
        <p:txBody>
          <a:bodyPr wrap="square" rtlCol="0">
            <a:spAutoFit/>
          </a:bodyPr>
          <a:lstStyle/>
          <a:p>
            <a:r>
              <a:rPr lang="zh-TW" altLang="en-US" sz="4000" b="1" dirty="0"/>
              <a:t>處理方法說明：</a:t>
            </a:r>
          </a:p>
        </p:txBody>
      </p:sp>
    </p:spTree>
    <p:extLst>
      <p:ext uri="{BB962C8B-B14F-4D97-AF65-F5344CB8AC3E}">
        <p14:creationId xmlns:p14="http://schemas.microsoft.com/office/powerpoint/2010/main" val="390854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3">
            <a:extLst>
              <a:ext uri="{FF2B5EF4-FFF2-40B4-BE49-F238E27FC236}">
                <a16:creationId xmlns:a16="http://schemas.microsoft.com/office/drawing/2014/main" id="{E5CF6ACC-096F-4EB4-9325-351530D7CB96}"/>
              </a:ext>
            </a:extLst>
          </p:cNvPr>
          <p:cNvSpPr>
            <a:spLocks noGrp="1"/>
          </p:cNvSpPr>
          <p:nvPr>
            <p:ph type="title"/>
          </p:nvPr>
        </p:nvSpPr>
        <p:spPr>
          <a:xfrm>
            <a:off x="593130" y="1064192"/>
            <a:ext cx="9720072" cy="617532"/>
          </a:xfrm>
        </p:spPr>
        <p:txBody>
          <a:bodyPr>
            <a:normAutofit/>
          </a:bodyPr>
          <a:lstStyle/>
          <a:p>
            <a:r>
              <a:rPr lang="zh-TW" altLang="en-US" sz="3600" b="1" dirty="0">
                <a:solidFill>
                  <a:schemeClr val="accent6">
                    <a:lumMod val="75000"/>
                  </a:schemeClr>
                </a:solidFill>
              </a:rPr>
              <a:t>如果你是旁觀者，你可以這樣做：</a:t>
            </a:r>
            <a:endParaRPr lang="en-US" sz="3600" b="1" dirty="0">
              <a:solidFill>
                <a:schemeClr val="accent6">
                  <a:lumMod val="75000"/>
                </a:schemeClr>
              </a:solidFill>
            </a:endParaRPr>
          </a:p>
        </p:txBody>
      </p:sp>
      <p:sp>
        <p:nvSpPr>
          <p:cNvPr id="11" name="內容版面配置區 4">
            <a:extLst>
              <a:ext uri="{FF2B5EF4-FFF2-40B4-BE49-F238E27FC236}">
                <a16:creationId xmlns:a16="http://schemas.microsoft.com/office/drawing/2014/main" id="{6B3DA753-FCE5-4B64-93B9-4C368ABCF1CE}"/>
              </a:ext>
            </a:extLst>
          </p:cNvPr>
          <p:cNvSpPr>
            <a:spLocks noGrp="1"/>
          </p:cNvSpPr>
          <p:nvPr>
            <p:ph idx="1"/>
          </p:nvPr>
        </p:nvSpPr>
        <p:spPr>
          <a:xfrm>
            <a:off x="593130" y="1742190"/>
            <a:ext cx="10029952" cy="2082800"/>
          </a:xfrm>
        </p:spPr>
        <p:txBody>
          <a:bodyPr>
            <a:normAutofit/>
          </a:bodyPr>
          <a:lstStyle/>
          <a:p>
            <a:pPr marL="0" indent="0">
              <a:buNone/>
            </a:pPr>
            <a:r>
              <a:rPr lang="en-US" sz="3200" dirty="0"/>
              <a:t>1 </a:t>
            </a:r>
            <a:r>
              <a:rPr lang="zh-TW" altLang="en-US" sz="3200" b="1" dirty="0">
                <a:solidFill>
                  <a:schemeClr val="accent2">
                    <a:lumMod val="75000"/>
                  </a:schemeClr>
                </a:solidFill>
              </a:rPr>
              <a:t>陪伴</a:t>
            </a:r>
            <a:r>
              <a:rPr lang="zh-TW" altLang="en-US" sz="3200" dirty="0"/>
              <a:t>：當被霸凌者的朋友，讓被霸凌者不被孤立。</a:t>
            </a:r>
            <a:endParaRPr lang="en-US" altLang="zh-TW" sz="3200" dirty="0"/>
          </a:p>
          <a:p>
            <a:pPr marL="0" indent="0">
              <a:buNone/>
            </a:pPr>
            <a:r>
              <a:rPr lang="en-US" sz="3200" dirty="0"/>
              <a:t>2</a:t>
            </a:r>
            <a:r>
              <a:rPr lang="zh-TW" altLang="en-US" sz="3200" dirty="0"/>
              <a:t> </a:t>
            </a:r>
            <a:r>
              <a:rPr lang="zh-TW" altLang="en-US" sz="3200" b="1" dirty="0">
                <a:solidFill>
                  <a:schemeClr val="accent2">
                    <a:lumMod val="75000"/>
                  </a:schemeClr>
                </a:solidFill>
              </a:rPr>
              <a:t>阻止</a:t>
            </a:r>
            <a:r>
              <a:rPr lang="zh-TW" altLang="en-US" sz="3200" dirty="0"/>
              <a:t>：阻止霸凌者的不當行為。</a:t>
            </a:r>
            <a:endParaRPr lang="en-US" altLang="zh-TW" sz="3200" dirty="0"/>
          </a:p>
          <a:p>
            <a:pPr marL="0" indent="0">
              <a:buNone/>
            </a:pPr>
            <a:r>
              <a:rPr lang="en-US" sz="3200" dirty="0"/>
              <a:t>3 </a:t>
            </a:r>
            <a:r>
              <a:rPr lang="zh-TW" altLang="en-US" sz="3200" b="1" dirty="0">
                <a:solidFill>
                  <a:schemeClr val="accent2">
                    <a:lumMod val="75000"/>
                  </a:schemeClr>
                </a:solidFill>
              </a:rPr>
              <a:t>尋求幫助</a:t>
            </a:r>
            <a:r>
              <a:rPr lang="zh-TW" altLang="en-US" sz="3200" dirty="0"/>
              <a:t>：告訴父母、師長，尋求更多人的幫助。</a:t>
            </a:r>
            <a:endParaRPr lang="en-US" altLang="zh-TW" sz="3200" dirty="0"/>
          </a:p>
          <a:p>
            <a:endParaRPr lang="en-US" sz="3200" dirty="0"/>
          </a:p>
        </p:txBody>
      </p:sp>
      <p:sp>
        <p:nvSpPr>
          <p:cNvPr id="12" name="矩形 11">
            <a:extLst>
              <a:ext uri="{FF2B5EF4-FFF2-40B4-BE49-F238E27FC236}">
                <a16:creationId xmlns:a16="http://schemas.microsoft.com/office/drawing/2014/main" id="{AC28D89A-4143-4560-BF78-374FF4047864}"/>
              </a:ext>
            </a:extLst>
          </p:cNvPr>
          <p:cNvSpPr/>
          <p:nvPr/>
        </p:nvSpPr>
        <p:spPr>
          <a:xfrm>
            <a:off x="737232" y="3885456"/>
            <a:ext cx="9741747" cy="2062103"/>
          </a:xfrm>
          <a:prstGeom prst="rect">
            <a:avLst/>
          </a:prstGeom>
          <a:solidFill>
            <a:schemeClr val="accent2">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2E2B21"/>
                </a:solidFill>
                <a:effectLst/>
                <a:uLnTx/>
                <a:uFillTx/>
                <a:latin typeface="Tw Cen MT" panose="020B0602020104020603"/>
                <a:ea typeface="微軟正黑體" panose="020B0604030504040204" pitchFamily="34" charset="-120"/>
                <a:cs typeface="+mn-cs"/>
              </a:rPr>
              <a:t>你可能覺得事不關己，但</a:t>
            </a:r>
            <a:r>
              <a:rPr kumimoji="0" lang="zh-TW" altLang="en-US" sz="3200" b="1" i="0" u="none" strike="noStrike" kern="1200" cap="none" spc="0" normalizeH="0" baseline="0" noProof="0" dirty="0">
                <a:ln>
                  <a:noFill/>
                </a:ln>
                <a:solidFill>
                  <a:srgbClr val="C00000"/>
                </a:solidFill>
                <a:effectLst/>
                <a:uLnTx/>
                <a:uFillTx/>
                <a:latin typeface="Tw Cen MT" panose="020B0602020104020603"/>
                <a:ea typeface="微軟正黑體" panose="020B0604030504040204" pitchFamily="34" charset="-120"/>
                <a:cs typeface="+mn-cs"/>
              </a:rPr>
              <a:t>眾人的沉默就是默許霸凌</a:t>
            </a:r>
            <a:r>
              <a:rPr kumimoji="0" lang="zh-TW" altLang="en-US" sz="3200" b="0" i="0" u="none" strike="noStrike" kern="1200" cap="none" spc="0" normalizeH="0" baseline="0" noProof="0" dirty="0">
                <a:ln>
                  <a:noFill/>
                </a:ln>
                <a:solidFill>
                  <a:srgbClr val="C00000"/>
                </a:solidFill>
                <a:effectLst/>
                <a:uLnTx/>
                <a:uFillTx/>
                <a:latin typeface="Tw Cen MT" panose="020B0602020104020603"/>
                <a:ea typeface="微軟正黑體" panose="020B0604030504040204" pitchFamily="34" charset="-120"/>
                <a:cs typeface="+mn-cs"/>
              </a:rPr>
              <a:t>。</a:t>
            </a:r>
            <a:endParaRPr kumimoji="0" lang="en-US" altLang="zh-TW" sz="3200" b="0" i="0" u="none" strike="noStrike" kern="1200" cap="none" spc="0" normalizeH="0" baseline="0" noProof="0" dirty="0">
              <a:ln>
                <a:noFill/>
              </a:ln>
              <a:solidFill>
                <a:srgbClr val="C00000"/>
              </a:solidFill>
              <a:effectLst/>
              <a:uLnTx/>
              <a:uFillTx/>
              <a:latin typeface="Tw Cen MT" panose="020B0602020104020603"/>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2E2B21"/>
                </a:solidFill>
                <a:effectLst/>
                <a:uLnTx/>
                <a:uFillTx/>
                <a:latin typeface="Tw Cen MT" panose="020B0602020104020603"/>
                <a:ea typeface="微軟正黑體" panose="020B0604030504040204" pitchFamily="34" charset="-120"/>
                <a:cs typeface="+mn-cs"/>
              </a:rPr>
              <a:t>你可能覺得很害怕，沒關係，大家都會害怕。</a:t>
            </a:r>
            <a:endParaRPr kumimoji="0" lang="en-US" altLang="zh-TW" sz="3200" b="0" i="0" u="none" strike="noStrike" kern="1200" cap="none" spc="0" normalizeH="0" baseline="0" noProof="0" dirty="0">
              <a:ln>
                <a:noFill/>
              </a:ln>
              <a:solidFill>
                <a:srgbClr val="2E2B21"/>
              </a:solidFill>
              <a:effectLst/>
              <a:uLnTx/>
              <a:uFillTx/>
              <a:latin typeface="Tw Cen MT" panose="020B0602020104020603"/>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2E2B21"/>
                </a:solidFill>
                <a:effectLst/>
                <a:uLnTx/>
                <a:uFillTx/>
                <a:latin typeface="Tw Cen MT" panose="020B0602020104020603"/>
                <a:ea typeface="微軟正黑體" panose="020B0604030504040204" pitchFamily="34" charset="-120"/>
                <a:cs typeface="+mn-cs"/>
              </a:rPr>
              <a:t>你可以甚麼都不做。但如果你願意鼓起勇氣，</a:t>
            </a:r>
            <a:endParaRPr kumimoji="0" lang="en-US" altLang="zh-TW" sz="3200" b="0" i="0" u="none" strike="noStrike" kern="1200" cap="none" spc="0" normalizeH="0" baseline="0" noProof="0" dirty="0">
              <a:ln>
                <a:noFill/>
              </a:ln>
              <a:solidFill>
                <a:srgbClr val="2E2B21"/>
              </a:solidFill>
              <a:effectLst/>
              <a:uLnTx/>
              <a:uFillTx/>
              <a:latin typeface="Tw Cen MT" panose="020B0602020104020603"/>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C00000"/>
                </a:solidFill>
                <a:effectLst/>
                <a:uLnTx/>
                <a:uFillTx/>
                <a:latin typeface="Tw Cen MT" panose="020B0602020104020603"/>
                <a:ea typeface="微軟正黑體" panose="020B0604030504040204" pitchFamily="34" charset="-120"/>
                <a:cs typeface="+mn-cs"/>
              </a:rPr>
              <a:t>伸出援手</a:t>
            </a:r>
            <a:r>
              <a:rPr kumimoji="0" lang="zh-TW" altLang="en-US" sz="3200" b="0" i="0" u="none" strike="noStrike" kern="1200" cap="none" spc="0" normalizeH="0" baseline="0" noProof="0" dirty="0">
                <a:ln>
                  <a:noFill/>
                </a:ln>
                <a:solidFill>
                  <a:srgbClr val="2E2B21"/>
                </a:solidFill>
                <a:effectLst/>
                <a:uLnTx/>
                <a:uFillTx/>
                <a:latin typeface="Tw Cen MT" panose="020B0602020104020603"/>
                <a:ea typeface="微軟正黑體" panose="020B0604030504040204" pitchFamily="34" charset="-120"/>
                <a:cs typeface="+mn-cs"/>
              </a:rPr>
              <a:t>，你就會讓事情</a:t>
            </a:r>
            <a:r>
              <a:rPr kumimoji="0" lang="zh-TW" altLang="en-US" sz="3200" b="1" i="0" u="none" strike="noStrike" kern="1200" cap="none" spc="0" normalizeH="0" baseline="0" noProof="0" dirty="0">
                <a:ln>
                  <a:noFill/>
                </a:ln>
                <a:solidFill>
                  <a:srgbClr val="C00000"/>
                </a:solidFill>
                <a:effectLst/>
                <a:uLnTx/>
                <a:uFillTx/>
                <a:latin typeface="Tw Cen MT" panose="020B0602020104020603"/>
                <a:ea typeface="微軟正黑體" panose="020B0604030504040204" pitchFamily="34" charset="-120"/>
                <a:cs typeface="+mn-cs"/>
              </a:rPr>
              <a:t>很不一樣</a:t>
            </a:r>
            <a:r>
              <a:rPr kumimoji="0" lang="zh-TW" altLang="en-US" sz="3200" b="0" i="0" u="none" strike="noStrike" kern="1200" cap="none" spc="0" normalizeH="0" baseline="0" noProof="0" dirty="0">
                <a:ln>
                  <a:noFill/>
                </a:ln>
                <a:solidFill>
                  <a:srgbClr val="2E2B21"/>
                </a:solidFill>
                <a:effectLst/>
                <a:uLnTx/>
                <a:uFillTx/>
                <a:latin typeface="Tw Cen MT" panose="020B0602020104020603"/>
                <a:ea typeface="微軟正黑體" panose="020B0604030504040204" pitchFamily="34" charset="-120"/>
                <a:cs typeface="+mn-cs"/>
              </a:rPr>
              <a:t>。</a:t>
            </a:r>
            <a:endParaRPr kumimoji="0" lang="en-US" sz="3200" b="0" i="0" u="none" strike="noStrike" kern="1200" cap="none" spc="0" normalizeH="0" baseline="0" noProof="0" dirty="0">
              <a:ln>
                <a:noFill/>
              </a:ln>
              <a:solidFill>
                <a:srgbClr val="2E2B21"/>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50759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E5CF6ACC-096F-4EB4-9325-351530D7CB96}"/>
              </a:ext>
            </a:extLst>
          </p:cNvPr>
          <p:cNvSpPr>
            <a:spLocks noGrp="1"/>
          </p:cNvSpPr>
          <p:nvPr>
            <p:ph type="title"/>
          </p:nvPr>
        </p:nvSpPr>
        <p:spPr>
          <a:xfrm>
            <a:off x="993913" y="656084"/>
            <a:ext cx="7124148" cy="705578"/>
          </a:xfrm>
        </p:spPr>
        <p:txBody>
          <a:bodyPr>
            <a:normAutofit/>
          </a:bodyPr>
          <a:lstStyle/>
          <a:p>
            <a:r>
              <a:rPr lang="zh-TW" altLang="en-US" sz="3600" b="1" dirty="0">
                <a:solidFill>
                  <a:schemeClr val="accent6">
                    <a:lumMod val="75000"/>
                  </a:schemeClr>
                </a:solidFill>
              </a:rPr>
              <a:t>除了父母師長，也可以這樣做：</a:t>
            </a:r>
            <a:endParaRPr lang="en-US" sz="3600" b="1" dirty="0">
              <a:solidFill>
                <a:schemeClr val="accent6">
                  <a:lumMod val="75000"/>
                </a:schemeClr>
              </a:solidFill>
            </a:endParaRPr>
          </a:p>
        </p:txBody>
      </p:sp>
      <p:sp>
        <p:nvSpPr>
          <p:cNvPr id="5" name="內容版面配置區 4">
            <a:extLst>
              <a:ext uri="{FF2B5EF4-FFF2-40B4-BE49-F238E27FC236}">
                <a16:creationId xmlns:a16="http://schemas.microsoft.com/office/drawing/2014/main" id="{6B3DA753-FCE5-4B64-93B9-4C368ABCF1CE}"/>
              </a:ext>
            </a:extLst>
          </p:cNvPr>
          <p:cNvSpPr>
            <a:spLocks noGrp="1"/>
          </p:cNvSpPr>
          <p:nvPr>
            <p:ph type="body" idx="1"/>
          </p:nvPr>
        </p:nvSpPr>
        <p:spPr/>
        <p:txBody>
          <a:bodyPr>
            <a:normAutofit/>
          </a:bodyPr>
          <a:lstStyle/>
          <a:p>
            <a:pPr marL="0" indent="0">
              <a:lnSpc>
                <a:spcPct val="150000"/>
              </a:lnSpc>
              <a:buNone/>
            </a:pPr>
            <a:endParaRPr lang="en-US" altLang="zh-TW" sz="2400" dirty="0"/>
          </a:p>
          <a:p>
            <a:endParaRPr lang="en-US" sz="3200" dirty="0"/>
          </a:p>
        </p:txBody>
      </p:sp>
      <p:sp>
        <p:nvSpPr>
          <p:cNvPr id="2" name="動作按鈕: 上一項 1">
            <a:hlinkClick r:id="rId3" action="ppaction://hlinksldjump" highlightClick="1"/>
          </p:cNvPr>
          <p:cNvSpPr/>
          <p:nvPr/>
        </p:nvSpPr>
        <p:spPr>
          <a:xfrm>
            <a:off x="10852119" y="5441216"/>
            <a:ext cx="890649" cy="819397"/>
          </a:xfrm>
          <a:prstGeom prst="actionButtonBackPrevious">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標題 3">
            <a:extLst>
              <a:ext uri="{FF2B5EF4-FFF2-40B4-BE49-F238E27FC236}">
                <a16:creationId xmlns:a16="http://schemas.microsoft.com/office/drawing/2014/main" id="{E5CF6ACC-096F-4EB4-9325-351530D7CB96}"/>
              </a:ext>
            </a:extLst>
          </p:cNvPr>
          <p:cNvSpPr txBox="1">
            <a:spLocks/>
          </p:cNvSpPr>
          <p:nvPr/>
        </p:nvSpPr>
        <p:spPr>
          <a:xfrm>
            <a:off x="1352160" y="1361662"/>
            <a:ext cx="8152799" cy="3264772"/>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fontAlgn="base">
              <a:lnSpc>
                <a:spcPct val="125000"/>
              </a:lnSpc>
              <a:spcBef>
                <a:spcPts val="1200"/>
              </a:spcBef>
              <a:spcAft>
                <a:spcPts val="600"/>
              </a:spcAft>
            </a:pPr>
            <a:r>
              <a:rPr lang="en-US" altLang="zh-TW" sz="3600" dirty="0">
                <a:latin typeface="+mn-ea"/>
                <a:ea typeface="+mn-ea"/>
              </a:rPr>
              <a:t>1.</a:t>
            </a:r>
            <a:r>
              <a:rPr lang="zh-TW" altLang="en-US" sz="3600" dirty="0">
                <a:latin typeface="+mn-ea"/>
                <a:ea typeface="+mn-ea"/>
              </a:rPr>
              <a:t>打</a:t>
            </a:r>
            <a:r>
              <a:rPr lang="en-US" altLang="zh-TW" sz="3600" dirty="0">
                <a:latin typeface="+mn-ea"/>
                <a:ea typeface="+mn-ea"/>
              </a:rPr>
              <a:t>24H</a:t>
            </a:r>
            <a:r>
              <a:rPr lang="zh-TW" altLang="en-US" sz="3600" b="1" dirty="0">
                <a:latin typeface="+mn-ea"/>
                <a:ea typeface="+mn-ea"/>
              </a:rPr>
              <a:t>反霸凌專線</a:t>
            </a:r>
            <a:r>
              <a:rPr lang="zh-TW" altLang="en-US" sz="3600" b="1" dirty="0">
                <a:latin typeface="+mn-ea"/>
                <a:ea typeface="+mn-ea"/>
                <a:cs typeface="Arial" panose="020B0604020202020204" pitchFamily="34" charset="0"/>
              </a:rPr>
              <a:t>：</a:t>
            </a:r>
            <a:r>
              <a:rPr lang="en-US" altLang="zh-TW" sz="3600" b="1" dirty="0">
                <a:solidFill>
                  <a:srgbClr val="7030A0"/>
                </a:solidFill>
                <a:latin typeface="+mn-ea"/>
                <a:ea typeface="+mn-ea"/>
                <a:cs typeface="Arial" panose="020B0604020202020204" pitchFamily="34" charset="0"/>
              </a:rPr>
              <a:t>0800-200-885</a:t>
            </a:r>
            <a:br>
              <a:rPr lang="zh-TW" altLang="en-US" sz="3600" dirty="0">
                <a:latin typeface="+mn-ea"/>
                <a:ea typeface="+mn-ea"/>
              </a:rPr>
            </a:br>
            <a:r>
              <a:rPr lang="en-US" altLang="zh-TW" sz="3600" dirty="0">
                <a:latin typeface="+mn-ea"/>
                <a:ea typeface="+mn-ea"/>
              </a:rPr>
              <a:t>2.</a:t>
            </a:r>
            <a:r>
              <a:rPr lang="zh-TW" altLang="en-US" sz="3600" dirty="0">
                <a:latin typeface="+mn-ea"/>
                <a:ea typeface="+mn-ea"/>
              </a:rPr>
              <a:t>寫信到學校投訴信箱</a:t>
            </a:r>
            <a:br>
              <a:rPr lang="zh-TW" altLang="en-US" sz="3600" dirty="0">
                <a:latin typeface="+mn-ea"/>
                <a:ea typeface="+mn-ea"/>
              </a:rPr>
            </a:br>
            <a:r>
              <a:rPr lang="en-US" altLang="zh-TW" sz="3600" dirty="0">
                <a:latin typeface="+mn-ea"/>
                <a:ea typeface="+mn-ea"/>
              </a:rPr>
              <a:t>3.</a:t>
            </a:r>
            <a:r>
              <a:rPr lang="zh-TW" altLang="en-US" sz="3600" dirty="0">
                <a:latin typeface="+mn-ea"/>
                <a:ea typeface="+mn-ea"/>
              </a:rPr>
              <a:t>寫信給我的親朋好友</a:t>
            </a:r>
            <a:br>
              <a:rPr lang="zh-TW" altLang="en-US" sz="3600" dirty="0">
                <a:latin typeface="+mn-ea"/>
                <a:ea typeface="+mn-ea"/>
              </a:rPr>
            </a:br>
            <a:r>
              <a:rPr lang="en-US" altLang="zh-TW" sz="3600" dirty="0">
                <a:latin typeface="+mn-ea"/>
                <a:ea typeface="+mn-ea"/>
              </a:rPr>
              <a:t>4.</a:t>
            </a:r>
            <a:r>
              <a:rPr lang="zh-TW" altLang="en-US" sz="3600" dirty="0">
                <a:latin typeface="+mn-ea"/>
                <a:ea typeface="+mn-ea"/>
              </a:rPr>
              <a:t>寫在校園生活問卷中</a:t>
            </a:r>
            <a:endParaRPr lang="en-US" sz="3600" b="1" dirty="0">
              <a:solidFill>
                <a:schemeClr val="accent6">
                  <a:lumMod val="75000"/>
                </a:schemeClr>
              </a:solidFill>
              <a:latin typeface="+mn-ea"/>
              <a:ea typeface="+mn-ea"/>
            </a:endParaRPr>
          </a:p>
        </p:txBody>
      </p:sp>
    </p:spTree>
    <p:extLst>
      <p:ext uri="{BB962C8B-B14F-4D97-AF65-F5344CB8AC3E}">
        <p14:creationId xmlns:p14="http://schemas.microsoft.com/office/powerpoint/2010/main" val="250290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84113" y="1139033"/>
            <a:ext cx="10374687" cy="1569660"/>
          </a:xfrm>
          <a:prstGeom prst="rect">
            <a:avLst/>
          </a:prstGeom>
        </p:spPr>
        <p:txBody>
          <a:bodyPr wrap="square">
            <a:spAutoFit/>
          </a:bodyPr>
          <a:lstStyle/>
          <a:p>
            <a:r>
              <a:rPr lang="zh-TW" altLang="en-US" sz="3200" dirty="0"/>
              <a:t>雖然我們成功改寫</a:t>
            </a:r>
            <a:r>
              <a:rPr lang="zh-TW" altLang="en-US" sz="3200" b="1" u="sng" dirty="0">
                <a:solidFill>
                  <a:srgbClr val="33CC33"/>
                </a:solidFill>
              </a:rPr>
              <a:t>小惠</a:t>
            </a:r>
            <a:r>
              <a:rPr lang="zh-TW" altLang="en-US" sz="3200" dirty="0"/>
              <a:t>被網路霸凌的結局，但真實生活中，自己或他人可能隨時會受到網路霸凌，我們必須要有所行動，讓</a:t>
            </a:r>
            <a:r>
              <a:rPr lang="zh-TW" altLang="en-US" sz="3200" b="1" dirty="0">
                <a:solidFill>
                  <a:srgbClr val="FF0000"/>
                </a:solidFill>
              </a:rPr>
              <a:t>「虛擬世界」再也沒有</a:t>
            </a:r>
            <a:r>
              <a:rPr lang="zh-TW" altLang="en-US" sz="3200" b="1" dirty="0">
                <a:solidFill>
                  <a:srgbClr val="FF0000"/>
                </a:solidFill>
                <a:latin typeface="標楷體" panose="03000509000000000000" pitchFamily="65" charset="-120"/>
                <a:ea typeface="標楷體" panose="03000509000000000000" pitchFamily="65" charset="-120"/>
                <a:sym typeface="Microsoft JhengHei UI" panose="020B0604030504040204" pitchFamily="34" charset="-120"/>
              </a:rPr>
              <a:t>「</a:t>
            </a:r>
            <a:r>
              <a:rPr lang="zh-TW" altLang="en-US" sz="3200" b="1" dirty="0">
                <a:solidFill>
                  <a:srgbClr val="FF0000"/>
                </a:solidFill>
                <a:latin typeface="微軟正黑體" panose="020B0604030504040204" pitchFamily="34" charset="-120"/>
                <a:sym typeface="Microsoft JhengHei UI" panose="020B0604030504040204" pitchFamily="34" charset="-120"/>
              </a:rPr>
              <a:t>真</a:t>
            </a:r>
            <a:r>
              <a:rPr lang="zh-TW" altLang="en-US" sz="3200" b="1" dirty="0">
                <a:solidFill>
                  <a:srgbClr val="FF0000"/>
                </a:solidFill>
                <a:latin typeface="標楷體" panose="03000509000000000000" pitchFamily="65" charset="-120"/>
                <a:ea typeface="標楷體" panose="03000509000000000000" pitchFamily="65" charset="-120"/>
                <a:sym typeface="Microsoft JhengHei UI" panose="020B0604030504040204" pitchFamily="34" charset="-120"/>
              </a:rPr>
              <a:t>」</a:t>
            </a:r>
            <a:r>
              <a:rPr lang="zh-TW" altLang="en-US" sz="3200" b="1" dirty="0">
                <a:solidFill>
                  <a:srgbClr val="FF0000"/>
                </a:solidFill>
                <a:latin typeface="微軟正黑體" panose="020B0604030504040204" pitchFamily="34" charset="-120"/>
                <a:sym typeface="Microsoft JhengHei UI" panose="020B0604030504040204" pitchFamily="34" charset="-120"/>
              </a:rPr>
              <a:t>欺負</a:t>
            </a:r>
            <a:r>
              <a:rPr lang="zh-TW" altLang="en-US" sz="3200" dirty="0">
                <a:latin typeface="微軟正黑體" panose="020B0604030504040204" pitchFamily="34" charset="-120"/>
                <a:sym typeface="Microsoft JhengHei UI" panose="020B0604030504040204" pitchFamily="34" charset="-120"/>
              </a:rPr>
              <a:t>！</a:t>
            </a:r>
            <a:endParaRPr lang="en-US" altLang="zh-TW" sz="3200" dirty="0"/>
          </a:p>
        </p:txBody>
      </p:sp>
      <p:sp>
        <p:nvSpPr>
          <p:cNvPr id="5" name="標題 1"/>
          <p:cNvSpPr txBox="1">
            <a:spLocks/>
          </p:cNvSpPr>
          <p:nvPr/>
        </p:nvSpPr>
        <p:spPr>
          <a:xfrm>
            <a:off x="907065" y="363443"/>
            <a:ext cx="10128781" cy="775590"/>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0000"/>
          </a:bodyPr>
          <a:lstStyle>
            <a:lvl1pPr algn="l" defTabSz="914400" rtl="0" eaLnBrk="1" latinLnBrk="0" hangingPunct="1">
              <a:lnSpc>
                <a:spcPct val="89000"/>
              </a:lnSpc>
              <a:spcBef>
                <a:spcPct val="0"/>
              </a:spcBef>
              <a:buNone/>
              <a:defRPr sz="4400" kern="12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zh-TW" altLang="en-US" dirty="0"/>
              <a:t>請一人一張</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effectLst>
                  <a:outerShdw blurRad="38100" dist="38100" dir="2700000" algn="tl">
                    <a:srgbClr val="000000">
                      <a:alpha val="43137"/>
                    </a:srgbClr>
                  </a:outerShdw>
                </a:effectLst>
              </a:rPr>
              <a:t>我的反霸凌行動</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個人行動</a:t>
            </a:r>
            <a:r>
              <a:rPr lang="zh-TW" altLang="en-US" dirty="0"/>
              <a:t>單</a:t>
            </a:r>
          </a:p>
        </p:txBody>
      </p:sp>
      <p:pic>
        <p:nvPicPr>
          <p:cNvPr id="3" name="圖片 2"/>
          <p:cNvPicPr>
            <a:picLocks noChangeAspect="1"/>
          </p:cNvPicPr>
          <p:nvPr/>
        </p:nvPicPr>
        <p:blipFill rotWithShape="1">
          <a:blip r:embed="rId3"/>
          <a:srcRect b="8049"/>
          <a:stretch/>
        </p:blipFill>
        <p:spPr>
          <a:xfrm>
            <a:off x="1514950" y="2708693"/>
            <a:ext cx="8910234" cy="4046437"/>
          </a:xfrm>
          <a:prstGeom prst="rect">
            <a:avLst/>
          </a:prstGeom>
        </p:spPr>
      </p:pic>
    </p:spTree>
    <p:extLst>
      <p:ext uri="{BB962C8B-B14F-4D97-AF65-F5344CB8AC3E}">
        <p14:creationId xmlns:p14="http://schemas.microsoft.com/office/powerpoint/2010/main" val="309049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3482938" y="2338693"/>
            <a:ext cx="7032661" cy="3271927"/>
          </a:xfrm>
          <a:prstGeom prst="rect">
            <a:avLst/>
          </a:prstGeom>
        </p:spPr>
        <p:txBody>
          <a:bodyPr>
            <a:noAutofit/>
          </a:bodyPr>
          <a:lstStyle/>
          <a:p>
            <a:pPr algn="r"/>
            <a:r>
              <a:rPr lang="zh-TW" altLang="en-US" sz="6000" dirty="0"/>
              <a:t>讓我們一起</a:t>
            </a:r>
            <a:br>
              <a:rPr lang="en-US" altLang="zh-TW" sz="6000" dirty="0"/>
            </a:br>
            <a:r>
              <a:rPr lang="zh-TW" altLang="en-US" sz="6000" b="1" dirty="0">
                <a:solidFill>
                  <a:srgbClr val="FFFF00"/>
                </a:solidFill>
              </a:rPr>
              <a:t>反霸凌並維護人權</a:t>
            </a:r>
          </a:p>
        </p:txBody>
      </p:sp>
      <p:pic>
        <p:nvPicPr>
          <p:cNvPr id="2" name="圖片 1"/>
          <p:cNvPicPr>
            <a:picLocks noChangeAspect="1"/>
          </p:cNvPicPr>
          <p:nvPr/>
        </p:nvPicPr>
        <p:blipFill>
          <a:blip r:embed="rId3"/>
          <a:stretch>
            <a:fillRect/>
          </a:stretch>
        </p:blipFill>
        <p:spPr>
          <a:xfrm>
            <a:off x="464237" y="3974656"/>
            <a:ext cx="2755631" cy="2615411"/>
          </a:xfrm>
          <a:prstGeom prst="rect">
            <a:avLst/>
          </a:prstGeom>
        </p:spPr>
      </p:pic>
    </p:spTree>
    <p:extLst>
      <p:ext uri="{BB962C8B-B14F-4D97-AF65-F5344CB8AC3E}">
        <p14:creationId xmlns:p14="http://schemas.microsoft.com/office/powerpoint/2010/main" val="17301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p:cNvSpPr>
            <a:spLocks noGrp="1"/>
          </p:cNvSpPr>
          <p:nvPr>
            <p:ph type="title"/>
          </p:nvPr>
        </p:nvSpPr>
        <p:spPr>
          <a:xfrm>
            <a:off x="493485" y="365126"/>
            <a:ext cx="4654985" cy="579092"/>
          </a:xfrm>
        </p:spPr>
        <p:txBody>
          <a:bodyPr>
            <a:noAutofit/>
          </a:bodyPr>
          <a:lstStyle/>
          <a:p>
            <a:r>
              <a:rPr lang="zh-TW" altLang="en-US" sz="4400" b="0" dirty="0"/>
              <a:t>這個人在做什麼？</a:t>
            </a:r>
          </a:p>
        </p:txBody>
      </p:sp>
      <p:sp>
        <p:nvSpPr>
          <p:cNvPr id="11" name="內容版面配置區 6"/>
          <p:cNvSpPr>
            <a:spLocks noGrp="1"/>
          </p:cNvSpPr>
          <p:nvPr>
            <p:ph sz="half" idx="4294967295"/>
          </p:nvPr>
        </p:nvSpPr>
        <p:spPr>
          <a:xfrm>
            <a:off x="9958388" y="6223000"/>
            <a:ext cx="2233612" cy="463550"/>
          </a:xfrm>
        </p:spPr>
        <p:txBody>
          <a:bodyPr>
            <a:normAutofit fontScale="85000" lnSpcReduction="10000"/>
          </a:bodyPr>
          <a:lstStyle/>
          <a:p>
            <a:pPr marL="0" indent="0">
              <a:buNone/>
            </a:pPr>
            <a:r>
              <a:rPr lang="zh-TW" altLang="en-US" sz="1800" dirty="0"/>
              <a:t>圖片來源：</a:t>
            </a:r>
            <a:r>
              <a:rPr lang="en-US" altLang="zh-TW" dirty="0" err="1"/>
              <a:t>pixabay</a:t>
            </a:r>
            <a:endParaRPr lang="zh-TW" altLang="en-US" dirty="0"/>
          </a:p>
        </p:txBody>
      </p:sp>
      <p:pic>
        <p:nvPicPr>
          <p:cNvPr id="13" name="圖片 12"/>
          <p:cNvPicPr>
            <a:picLocks noChangeAspect="1"/>
          </p:cNvPicPr>
          <p:nvPr/>
        </p:nvPicPr>
        <p:blipFill>
          <a:blip r:embed="rId3"/>
          <a:stretch>
            <a:fillRect/>
          </a:stretch>
        </p:blipFill>
        <p:spPr>
          <a:xfrm>
            <a:off x="2951921" y="1166124"/>
            <a:ext cx="6614909" cy="54592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514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內容版面配置區 6"/>
          <p:cNvSpPr>
            <a:spLocks noGrp="1"/>
          </p:cNvSpPr>
          <p:nvPr>
            <p:ph idx="1"/>
          </p:nvPr>
        </p:nvSpPr>
        <p:spPr>
          <a:xfrm>
            <a:off x="3185886" y="6552560"/>
            <a:ext cx="5237922" cy="305440"/>
          </a:xfrm>
        </p:spPr>
        <p:txBody>
          <a:bodyPr>
            <a:normAutofit fontScale="47500" lnSpcReduction="20000"/>
          </a:bodyPr>
          <a:lstStyle/>
          <a:p>
            <a:pPr marL="0" indent="0">
              <a:buNone/>
            </a:pPr>
            <a:r>
              <a:rPr lang="zh-TW" altLang="en-US" dirty="0"/>
              <a:t>圖片來源：</a:t>
            </a:r>
            <a:r>
              <a:rPr lang="en-US" altLang="zh-TW" dirty="0"/>
              <a:t>https://www.freepik.com/vectors/internet</a:t>
            </a:r>
            <a:endParaRPr lang="zh-TW" altLang="en-US" dirty="0"/>
          </a:p>
        </p:txBody>
      </p:sp>
      <p:pic>
        <p:nvPicPr>
          <p:cNvPr id="2" name="圖片 1"/>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185886" y="1353697"/>
            <a:ext cx="5090550" cy="5090550"/>
          </a:xfrm>
          <a:prstGeom prst="rect">
            <a:avLst/>
          </a:prstGeom>
        </p:spPr>
      </p:pic>
      <p:sp>
        <p:nvSpPr>
          <p:cNvPr id="6" name="標題 7"/>
          <p:cNvSpPr>
            <a:spLocks noGrp="1"/>
          </p:cNvSpPr>
          <p:nvPr>
            <p:ph type="title"/>
          </p:nvPr>
        </p:nvSpPr>
        <p:spPr>
          <a:xfrm>
            <a:off x="864702" y="203798"/>
            <a:ext cx="10515600" cy="676040"/>
          </a:xfrm>
        </p:spPr>
        <p:txBody>
          <a:bodyPr>
            <a:normAutofit/>
          </a:bodyPr>
          <a:lstStyle/>
          <a:p>
            <a:r>
              <a:rPr lang="en-US" altLang="zh-TW" sz="4000" b="0" dirty="0"/>
              <a:t>1.</a:t>
            </a:r>
            <a:r>
              <a:rPr lang="zh-TW" altLang="en-US" sz="4000" b="0" dirty="0"/>
              <a:t>他為什麼要哭？遇到了什麼問題？</a:t>
            </a:r>
          </a:p>
        </p:txBody>
      </p:sp>
      <p:sp>
        <p:nvSpPr>
          <p:cNvPr id="8" name="標題 7"/>
          <p:cNvSpPr txBox="1">
            <a:spLocks/>
          </p:cNvSpPr>
          <p:nvPr/>
        </p:nvSpPr>
        <p:spPr>
          <a:xfrm>
            <a:off x="864702" y="838343"/>
            <a:ext cx="9044610" cy="69465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altLang="zh-TW" sz="4000" dirty="0">
                <a:solidFill>
                  <a:schemeClr val="tx1"/>
                </a:solidFill>
              </a:rPr>
              <a:t>2.</a:t>
            </a:r>
            <a:r>
              <a:rPr lang="zh-TW" altLang="en-US" sz="4000" dirty="0">
                <a:solidFill>
                  <a:schemeClr val="tx1"/>
                </a:solidFill>
              </a:rPr>
              <a:t>你有碰過或聽過類似的情形嗎？</a:t>
            </a:r>
          </a:p>
        </p:txBody>
      </p:sp>
    </p:spTree>
    <p:extLst>
      <p:ext uri="{BB962C8B-B14F-4D97-AF65-F5344CB8AC3E}">
        <p14:creationId xmlns:p14="http://schemas.microsoft.com/office/powerpoint/2010/main" val="388085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流程圖: 替代程序 5"/>
          <p:cNvSpPr/>
          <p:nvPr/>
        </p:nvSpPr>
        <p:spPr>
          <a:xfrm>
            <a:off x="2335696" y="1874853"/>
            <a:ext cx="9513403" cy="3634408"/>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zh-TW" altLang="en-US" sz="3600" dirty="0"/>
              <a:t>不忍了！愛女遭網路霸凌　母嗆聲怒提告</a:t>
            </a:r>
            <a:endParaRPr lang="en-US" altLang="zh-TW" sz="3600" dirty="0"/>
          </a:p>
          <a:p>
            <a:r>
              <a:rPr lang="zh-TW" altLang="en-US" sz="3200" dirty="0">
                <a:solidFill>
                  <a:srgbClr val="FF0000"/>
                </a:solidFill>
              </a:rPr>
              <a:t>三更半夜被男同學言語騷擾，事情被傳開，竟還遭到班上同學網路霸凌</a:t>
            </a:r>
            <a:r>
              <a:rPr lang="en-US" altLang="zh-TW" sz="3200" dirty="0">
                <a:solidFill>
                  <a:srgbClr val="FF0000"/>
                </a:solidFill>
              </a:rPr>
              <a:t>……</a:t>
            </a:r>
            <a:r>
              <a:rPr lang="zh-TW" altLang="en-US" sz="3200" dirty="0">
                <a:solidFill>
                  <a:srgbClr val="FF0000"/>
                </a:solidFill>
              </a:rPr>
              <a:t>，同學們卻是一次又一次的辱罵，讓她情緒低落不願意上學</a:t>
            </a:r>
            <a:r>
              <a:rPr lang="en-US" altLang="zh-TW" sz="3200" dirty="0">
                <a:solidFill>
                  <a:srgbClr val="FF0000"/>
                </a:solidFill>
              </a:rPr>
              <a:t>……</a:t>
            </a:r>
          </a:p>
          <a:p>
            <a:r>
              <a:rPr lang="zh-TW" altLang="en-US" sz="3200" dirty="0">
                <a:solidFill>
                  <a:srgbClr val="FF0000"/>
                </a:solidFill>
              </a:rPr>
              <a:t>因為網路的對話，已經造成她的女兒身心受創，得要定期回診看醫生，才能穩定情緒</a:t>
            </a:r>
            <a:r>
              <a:rPr lang="en-US" altLang="zh-TW" sz="3200" dirty="0">
                <a:solidFill>
                  <a:srgbClr val="FF0000"/>
                </a:solidFill>
              </a:rPr>
              <a:t>……</a:t>
            </a:r>
          </a:p>
        </p:txBody>
      </p:sp>
      <p:sp>
        <p:nvSpPr>
          <p:cNvPr id="7" name="矩形 6"/>
          <p:cNvSpPr/>
          <p:nvPr/>
        </p:nvSpPr>
        <p:spPr>
          <a:xfrm>
            <a:off x="2716089" y="5680876"/>
            <a:ext cx="9055099" cy="369332"/>
          </a:xfrm>
          <a:prstGeom prst="rect">
            <a:avLst/>
          </a:prstGeom>
        </p:spPr>
        <p:txBody>
          <a:bodyPr wrap="square">
            <a:spAutoFit/>
          </a:bodyPr>
          <a:lstStyle/>
          <a:p>
            <a:r>
              <a:rPr lang="en-US" altLang="zh-TW" dirty="0"/>
              <a:t>(</a:t>
            </a:r>
            <a:r>
              <a:rPr lang="zh-TW" altLang="en-US" dirty="0"/>
              <a:t>引自：謝宜倫， </a:t>
            </a:r>
            <a:r>
              <a:rPr lang="en-US" altLang="zh-TW" dirty="0"/>
              <a:t>2020/06/19</a:t>
            </a:r>
            <a:r>
              <a:rPr lang="zh-TW" altLang="en-US" dirty="0"/>
              <a:t>，</a:t>
            </a:r>
            <a:r>
              <a:rPr lang="en-US" altLang="zh-TW" dirty="0"/>
              <a:t>TVBS</a:t>
            </a:r>
            <a:r>
              <a:rPr lang="zh-TW" altLang="en-US" dirty="0"/>
              <a:t>新聞網</a:t>
            </a:r>
            <a:r>
              <a:rPr lang="en-US" altLang="zh-TW" dirty="0"/>
              <a:t>https://news.tvbs.com.tw/local/1341796)</a:t>
            </a:r>
          </a:p>
        </p:txBody>
      </p:sp>
      <p:sp>
        <p:nvSpPr>
          <p:cNvPr id="8" name="矩形 7"/>
          <p:cNvSpPr/>
          <p:nvPr/>
        </p:nvSpPr>
        <p:spPr>
          <a:xfrm>
            <a:off x="3518209" y="501805"/>
            <a:ext cx="5430644" cy="120143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4000" dirty="0"/>
              <a:t>我們再來看一則真實的新聞案例！</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524" y="2976217"/>
            <a:ext cx="1655895" cy="1655895"/>
          </a:xfrm>
          <a:prstGeom prst="rect">
            <a:avLst/>
          </a:prstGeom>
        </p:spPr>
      </p:pic>
    </p:spTree>
    <p:extLst>
      <p:ext uri="{BB962C8B-B14F-4D97-AF65-F5344CB8AC3E}">
        <p14:creationId xmlns:p14="http://schemas.microsoft.com/office/powerpoint/2010/main" val="12855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41105" y="1168450"/>
            <a:ext cx="5828330" cy="761869"/>
          </a:xfrm>
        </p:spPr>
        <p:txBody>
          <a:bodyPr rtlCol="0">
            <a:normAutofit/>
          </a:bodyPr>
          <a:lstStyle/>
          <a:p>
            <a:r>
              <a:rPr lang="zh-TW" altLang="en-US" b="1" dirty="0">
                <a:latin typeface="微軟正黑體" panose="020B0604030504040204" pitchFamily="34" charset="-120"/>
                <a:ea typeface="微軟正黑體" panose="020B0604030504040204" pitchFamily="34" charset="-120"/>
                <a:sym typeface="Microsoft JhengHei UI" panose="020B0604030504040204" pitchFamily="34" charset="-120"/>
              </a:rPr>
              <a:t>什麼是</a:t>
            </a:r>
            <a:r>
              <a:rPr lang="zh-TW" altLang="en-US" b="1" dirty="0">
                <a:latin typeface="標楷體" panose="03000509000000000000" pitchFamily="65" charset="-120"/>
                <a:ea typeface="標楷體" panose="03000509000000000000" pitchFamily="65" charset="-120"/>
                <a:sym typeface="Microsoft JhengHei UI" panose="020B0604030504040204" pitchFamily="34" charset="-120"/>
              </a:rPr>
              <a:t>「</a:t>
            </a:r>
            <a:r>
              <a:rPr lang="zh-TW" altLang="en-US" b="1" dirty="0">
                <a:latin typeface="微軟正黑體" panose="020B0604030504040204" pitchFamily="34" charset="-120"/>
                <a:ea typeface="微軟正黑體" panose="020B0604030504040204" pitchFamily="34" charset="-120"/>
                <a:sym typeface="Microsoft JhengHei UI" panose="020B0604030504040204" pitchFamily="34" charset="-120"/>
              </a:rPr>
              <a:t>網路霸凌</a:t>
            </a:r>
            <a:r>
              <a:rPr lang="zh-TW" altLang="en-US" b="1" dirty="0">
                <a:latin typeface="標楷體" panose="03000509000000000000" pitchFamily="65" charset="-120"/>
                <a:ea typeface="標楷體" panose="03000509000000000000" pitchFamily="65" charset="-120"/>
                <a:sym typeface="Microsoft JhengHei UI" panose="020B0604030504040204" pitchFamily="34" charset="-120"/>
              </a:rPr>
              <a:t>」</a:t>
            </a:r>
            <a:r>
              <a:rPr lang="zh-TW" altLang="en-US" b="1" dirty="0">
                <a:latin typeface="微軟正黑體" panose="020B0604030504040204" pitchFamily="34" charset="-120"/>
                <a:ea typeface="微軟正黑體" panose="020B0604030504040204" pitchFamily="34" charset="-120"/>
                <a:sym typeface="Microsoft JhengHei UI" panose="020B0604030504040204" pitchFamily="34" charset="-120"/>
              </a:rPr>
              <a:t>？</a:t>
            </a:r>
          </a:p>
        </p:txBody>
      </p:sp>
      <p:sp>
        <p:nvSpPr>
          <p:cNvPr id="5" name="矩形 4"/>
          <p:cNvSpPr/>
          <p:nvPr/>
        </p:nvSpPr>
        <p:spPr>
          <a:xfrm>
            <a:off x="1105038" y="2906983"/>
            <a:ext cx="9812791" cy="2554545"/>
          </a:xfrm>
          <a:prstGeom prst="rect">
            <a:avLst/>
          </a:prstGeom>
        </p:spPr>
        <p:txBody>
          <a:bodyPr wrap="square">
            <a:spAutoFit/>
          </a:bodyPr>
          <a:lstStyle/>
          <a:p>
            <a:pPr algn="just"/>
            <a:r>
              <a:rPr lang="zh-TW" altLang="en-US" sz="4000" dirty="0">
                <a:solidFill>
                  <a:srgbClr val="333333"/>
                </a:solidFill>
                <a:latin typeface="黑體-繁"/>
              </a:rPr>
              <a:t>透過</a:t>
            </a:r>
            <a:r>
              <a:rPr lang="zh-TW" altLang="en-US" sz="4000" b="1" dirty="0">
                <a:solidFill>
                  <a:srgbClr val="FF0000"/>
                </a:solidFill>
                <a:latin typeface="黑體-繁"/>
              </a:rPr>
              <a:t>網路</a:t>
            </a:r>
            <a:r>
              <a:rPr lang="zh-TW" altLang="en-US" sz="4000" dirty="0">
                <a:solidFill>
                  <a:srgbClr val="333333"/>
                </a:solidFill>
                <a:latin typeface="黑體-繁"/>
              </a:rPr>
              <a:t>上傳文字、照片、影片、圖片等形式，持續地對他人欺負、嘲笑、辱罵、騷擾或威脅，造成對方身心靈傷害的不當行為。</a:t>
            </a:r>
          </a:p>
        </p:txBody>
      </p:sp>
      <p:sp>
        <p:nvSpPr>
          <p:cNvPr id="6" name="矩形 5"/>
          <p:cNvSpPr/>
          <p:nvPr/>
        </p:nvSpPr>
        <p:spPr>
          <a:xfrm>
            <a:off x="3325685" y="6136620"/>
            <a:ext cx="7872668" cy="646331"/>
          </a:xfrm>
          <a:prstGeom prst="rect">
            <a:avLst/>
          </a:prstGeom>
        </p:spPr>
        <p:txBody>
          <a:bodyPr wrap="none">
            <a:spAutoFit/>
          </a:bodyPr>
          <a:lstStyle/>
          <a:p>
            <a:r>
              <a:rPr lang="zh-TW" altLang="en-US" dirty="0">
                <a:solidFill>
                  <a:srgbClr val="333333"/>
                </a:solidFill>
                <a:latin typeface="黑體-繁"/>
              </a:rPr>
              <a:t>資料來源：網路霸凌的法律責任，</a:t>
            </a:r>
            <a:r>
              <a:rPr lang="en-US" altLang="zh-TW" dirty="0">
                <a:solidFill>
                  <a:srgbClr val="333333"/>
                </a:solidFill>
                <a:latin typeface="黑體-繁"/>
              </a:rPr>
              <a:t>2017/11/30</a:t>
            </a:r>
            <a:r>
              <a:rPr lang="zh-TW" altLang="en-US" dirty="0">
                <a:solidFill>
                  <a:srgbClr val="333333"/>
                </a:solidFill>
                <a:latin typeface="黑體-繁"/>
              </a:rPr>
              <a:t>，教育部全民資安素養網大眾版</a:t>
            </a:r>
            <a:endParaRPr lang="en-US" altLang="zh-TW" dirty="0">
              <a:solidFill>
                <a:srgbClr val="333333"/>
              </a:solidFill>
              <a:latin typeface="黑體-繁"/>
            </a:endParaRPr>
          </a:p>
          <a:p>
            <a:r>
              <a:rPr lang="en-US" altLang="zh-TW" dirty="0">
                <a:solidFill>
                  <a:srgbClr val="333333"/>
                </a:solidFill>
                <a:latin typeface="黑體-繁"/>
              </a:rPr>
              <a:t>https://isafe.moe.edu.tw/article/2015?user_type=4&amp;topic=6</a:t>
            </a:r>
            <a:endParaRPr lang="zh-TW" altLang="en-US" dirty="0"/>
          </a:p>
        </p:txBody>
      </p:sp>
      <p:sp>
        <p:nvSpPr>
          <p:cNvPr id="3" name="矩形 2"/>
          <p:cNvSpPr/>
          <p:nvPr/>
        </p:nvSpPr>
        <p:spPr>
          <a:xfrm>
            <a:off x="2541105" y="3467534"/>
            <a:ext cx="7328452" cy="369332"/>
          </a:xfrm>
          <a:prstGeom prst="rect">
            <a:avLst/>
          </a:prstGeom>
        </p:spPr>
        <p:txBody>
          <a:bodyPr wrap="square">
            <a:spAutoFit/>
          </a:bodyPr>
          <a:lstStyle/>
          <a:p>
            <a:endParaRPr lang="zh-TW" altLang="en-US" dirty="0"/>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43433">
            <a:off x="9144395" y="1104354"/>
            <a:ext cx="1651931" cy="1651931"/>
          </a:xfrm>
          <a:prstGeom prst="rect">
            <a:avLst/>
          </a:prstGeom>
        </p:spPr>
      </p:pic>
    </p:spTree>
    <p:extLst>
      <p:ext uri="{BB962C8B-B14F-4D97-AF65-F5344CB8AC3E}">
        <p14:creationId xmlns:p14="http://schemas.microsoft.com/office/powerpoint/2010/main" val="168790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899007" y="508001"/>
            <a:ext cx="6778393" cy="1541966"/>
          </a:xfrm>
          <a:prstGeom prst="roundRect">
            <a:avLst/>
          </a:prstGeom>
          <a:ln w="57150" cmpd="dbl">
            <a:solidFill>
              <a:schemeClr val="accent1"/>
            </a:solidFill>
          </a:ln>
        </p:spPr>
        <p:style>
          <a:lnRef idx="2">
            <a:schemeClr val="accent6"/>
          </a:lnRef>
          <a:fillRef idx="1">
            <a:schemeClr val="lt1"/>
          </a:fillRef>
          <a:effectRef idx="0">
            <a:schemeClr val="accent6"/>
          </a:effectRef>
          <a:fontRef idx="minor">
            <a:schemeClr val="dk1"/>
          </a:fontRef>
        </p:style>
        <p:txBody>
          <a:bodyPr anchor="ctr">
            <a:normAutofit/>
          </a:bodyPr>
          <a:lstStyle/>
          <a:p>
            <a:pPr algn="ctr"/>
            <a:r>
              <a:rPr lang="zh-TW" altLang="en-US" dirty="0"/>
              <a:t>猜猜看，</a:t>
            </a:r>
            <a:br>
              <a:rPr lang="en-US" altLang="zh-TW" dirty="0"/>
            </a:br>
            <a:r>
              <a:rPr lang="zh-TW" altLang="en-US" dirty="0"/>
              <a:t>你覺得網路霸凌嚴重嗎？</a:t>
            </a:r>
          </a:p>
        </p:txBody>
      </p:sp>
      <p:sp>
        <p:nvSpPr>
          <p:cNvPr id="3" name="內容版面配置區 2"/>
          <p:cNvSpPr>
            <a:spLocks noGrp="1"/>
          </p:cNvSpPr>
          <p:nvPr>
            <p:ph idx="1"/>
          </p:nvPr>
        </p:nvSpPr>
        <p:spPr>
          <a:xfrm>
            <a:off x="1218115" y="2258743"/>
            <a:ext cx="10140176" cy="1894157"/>
          </a:xfrm>
        </p:spPr>
        <p:txBody>
          <a:bodyPr>
            <a:noAutofit/>
          </a:bodyPr>
          <a:lstStyle/>
          <a:p>
            <a:pPr marL="0" indent="0">
              <a:buNone/>
            </a:pPr>
            <a:r>
              <a:rPr lang="zh-TW" altLang="en-US" sz="3200" dirty="0"/>
              <a:t>根據兒盟「</a:t>
            </a:r>
            <a:r>
              <a:rPr lang="en-US" altLang="zh-TW" sz="3200" dirty="0"/>
              <a:t>2020</a:t>
            </a:r>
            <a:r>
              <a:rPr lang="zh-TW" altLang="en-US" sz="3200" dirty="0"/>
              <a:t>台灣學生網路霸凌現況調查」發現：</a:t>
            </a:r>
            <a:endParaRPr lang="en-US" altLang="zh-TW" sz="3200" dirty="0"/>
          </a:p>
          <a:p>
            <a:pPr marL="0" indent="0" algn="ctr">
              <a:buNone/>
            </a:pPr>
            <a:r>
              <a:rPr lang="zh-TW" altLang="en-US" sz="4000" dirty="0"/>
              <a:t>近</a:t>
            </a:r>
            <a:r>
              <a:rPr lang="zh-TW" altLang="en-US" sz="4000" b="1" dirty="0">
                <a:solidFill>
                  <a:srgbClr val="FF0000"/>
                </a:solidFill>
              </a:rPr>
              <a:t>半數</a:t>
            </a:r>
            <a:r>
              <a:rPr lang="zh-TW" altLang="en-US" sz="4000" dirty="0"/>
              <a:t>兒少曾經涉入網路霸凌事件！</a:t>
            </a:r>
            <a:endParaRPr lang="en-US" altLang="zh-TW" sz="4000" dirty="0"/>
          </a:p>
          <a:p>
            <a:pPr marL="0" indent="0" algn="ctr">
              <a:buNone/>
            </a:pPr>
            <a:r>
              <a:rPr lang="zh-TW" altLang="en-US" sz="4000" dirty="0"/>
              <a:t>當中有</a:t>
            </a:r>
            <a:r>
              <a:rPr lang="zh-TW" altLang="en-US" sz="4000" b="1" dirty="0">
                <a:solidFill>
                  <a:srgbClr val="FF0000"/>
                </a:solidFill>
              </a:rPr>
              <a:t>近四成</a:t>
            </a:r>
            <a:r>
              <a:rPr lang="zh-TW" altLang="en-US" sz="4000" dirty="0"/>
              <a:t>被網路霸凌過！</a:t>
            </a:r>
            <a:endParaRPr lang="en-US" altLang="zh-TW" sz="4000" dirty="0"/>
          </a:p>
        </p:txBody>
      </p:sp>
      <p:sp>
        <p:nvSpPr>
          <p:cNvPr id="4" name="內容版面配置區 6"/>
          <p:cNvSpPr txBox="1">
            <a:spLocks/>
          </p:cNvSpPr>
          <p:nvPr/>
        </p:nvSpPr>
        <p:spPr>
          <a:xfrm>
            <a:off x="6456556" y="5867400"/>
            <a:ext cx="5397191" cy="667215"/>
          </a:xfrm>
          <a:prstGeom prst="rect">
            <a:avLst/>
          </a:prstGeom>
        </p:spPr>
        <p:txBody>
          <a:bodyPr vert="horz"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zh-TW" altLang="en-US" sz="1800" dirty="0">
                <a:solidFill>
                  <a:schemeClr val="tx1"/>
                </a:solidFill>
              </a:rPr>
              <a:t>資料來源：兒童福利聯盟網站，</a:t>
            </a:r>
            <a:r>
              <a:rPr lang="en-US" altLang="zh-TW" sz="1800" dirty="0">
                <a:solidFill>
                  <a:schemeClr val="tx1"/>
                </a:solidFill>
              </a:rPr>
              <a:t>2020-10-22</a:t>
            </a:r>
            <a:r>
              <a:rPr lang="zh-TW" altLang="en-US" sz="1800" dirty="0">
                <a:solidFill>
                  <a:schemeClr val="tx1"/>
                </a:solidFill>
              </a:rPr>
              <a:t>，</a:t>
            </a:r>
            <a:r>
              <a:rPr lang="en-US" altLang="zh-TW" sz="1800" dirty="0">
                <a:solidFill>
                  <a:schemeClr val="tx1"/>
                </a:solidFill>
              </a:rPr>
              <a:t>https://www.children.org.tw/news/news_detail/2468</a:t>
            </a:r>
            <a:endParaRPr lang="zh-TW" altLang="en-US" sz="1800" dirty="0">
              <a:solidFill>
                <a:schemeClr val="tx1"/>
              </a:solidFill>
            </a:endParaRPr>
          </a:p>
        </p:txBody>
      </p:sp>
      <p:sp>
        <p:nvSpPr>
          <p:cNvPr id="5" name="標題 1"/>
          <p:cNvSpPr txBox="1">
            <a:spLocks/>
          </p:cNvSpPr>
          <p:nvPr/>
        </p:nvSpPr>
        <p:spPr>
          <a:xfrm>
            <a:off x="2899006" y="4325434"/>
            <a:ext cx="6778393" cy="1541966"/>
          </a:xfrm>
          <a:prstGeom prst="roundRect">
            <a:avLst/>
          </a:prstGeom>
          <a:ln w="57150" cmpd="dbl">
            <a:solidFill>
              <a:schemeClr val="accent1"/>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89000"/>
              </a:lnSpc>
              <a:spcBef>
                <a:spcPct val="0"/>
              </a:spcBef>
              <a:buNone/>
              <a:defRPr sz="4400" kern="12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zh-TW" altLang="en-US" sz="5400" dirty="0"/>
              <a:t>所以是很嚴重的喔！</a:t>
            </a: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84805">
            <a:off x="1167315" y="228391"/>
            <a:ext cx="1562879" cy="1562879"/>
          </a:xfrm>
          <a:prstGeom prst="rect">
            <a:avLst/>
          </a:prstGeom>
        </p:spPr>
      </p:pic>
    </p:spTree>
    <p:extLst>
      <p:ext uri="{BB962C8B-B14F-4D97-AF65-F5344CB8AC3E}">
        <p14:creationId xmlns:p14="http://schemas.microsoft.com/office/powerpoint/2010/main" val="327837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961322" y="3389242"/>
            <a:ext cx="8408504" cy="2148970"/>
          </a:xfrm>
        </p:spPr>
        <p:txBody>
          <a:bodyPr>
            <a:noAutofit/>
          </a:bodyPr>
          <a:lstStyle/>
          <a:p>
            <a:pPr algn="l"/>
            <a:r>
              <a:rPr lang="zh-TW" altLang="en-US" sz="4000" dirty="0"/>
              <a:t>以上都是在我們生活周遭真實發生的事情，我們要如何處理與面對呢？</a:t>
            </a:r>
            <a:br>
              <a:rPr lang="zh-TW" altLang="en-US" sz="4000" dirty="0"/>
            </a:br>
            <a:r>
              <a:rPr lang="zh-TW" altLang="en-US" sz="4000" dirty="0"/>
              <a:t>以下我們來看一則真實的事件！</a:t>
            </a:r>
          </a:p>
        </p:txBody>
      </p:sp>
    </p:spTree>
    <p:extLst>
      <p:ext uri="{BB962C8B-B14F-4D97-AF65-F5344CB8AC3E}">
        <p14:creationId xmlns:p14="http://schemas.microsoft.com/office/powerpoint/2010/main" val="689952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0517" y="1267738"/>
            <a:ext cx="10181063" cy="1444083"/>
          </a:xfrm>
        </p:spPr>
        <p:txBody>
          <a:bodyPr>
            <a:normAutofit/>
          </a:bodyPr>
          <a:lstStyle/>
          <a:p>
            <a:pPr>
              <a:lnSpc>
                <a:spcPct val="100000"/>
              </a:lnSpc>
            </a:pPr>
            <a:r>
              <a:rPr lang="zh-TW" altLang="en-US" sz="3600" dirty="0"/>
              <a:t>以下是一則真實發生的</a:t>
            </a:r>
            <a:r>
              <a:rPr lang="zh-TW" altLang="en-US" sz="3600" b="1" dirty="0">
                <a:solidFill>
                  <a:schemeClr val="tx1"/>
                </a:solidFill>
                <a:effectLst>
                  <a:outerShdw blurRad="38100" dist="38100" dir="2700000" algn="tl">
                    <a:srgbClr val="000000">
                      <a:alpha val="43137"/>
                    </a:srgbClr>
                  </a:outerShdw>
                </a:effectLst>
              </a:rPr>
              <a:t>網路霸凌</a:t>
            </a:r>
            <a:r>
              <a:rPr lang="zh-TW" altLang="en-US" sz="3600" dirty="0"/>
              <a:t>事件，請依問題找出文章中適當的敘述後搶答。並說出答案。</a:t>
            </a:r>
          </a:p>
        </p:txBody>
      </p:sp>
      <p:sp>
        <p:nvSpPr>
          <p:cNvPr id="5" name="文字方塊 4"/>
          <p:cNvSpPr txBox="1"/>
          <p:nvPr/>
        </p:nvSpPr>
        <p:spPr>
          <a:xfrm>
            <a:off x="1070517" y="414670"/>
            <a:ext cx="2297151" cy="783193"/>
          </a:xfrm>
          <a:prstGeom prst="roundRect">
            <a:avLst/>
          </a:prstGeom>
          <a:solidFill>
            <a:srgbClr val="FFFF00"/>
          </a:solidFill>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4000" dirty="0"/>
              <a:t>快問快答</a:t>
            </a:r>
          </a:p>
        </p:txBody>
      </p:sp>
      <p:sp>
        <p:nvSpPr>
          <p:cNvPr id="6" name="文字方塊 5"/>
          <p:cNvSpPr txBox="1"/>
          <p:nvPr/>
        </p:nvSpPr>
        <p:spPr>
          <a:xfrm>
            <a:off x="1070517" y="2990818"/>
            <a:ext cx="2297151" cy="783193"/>
          </a:xfrm>
          <a:prstGeom prst="roundRect">
            <a:avLst/>
          </a:prstGeom>
          <a:solidFill>
            <a:srgbClr val="FFFF00"/>
          </a:solidFill>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4000" dirty="0"/>
              <a:t>搶答方式</a:t>
            </a:r>
          </a:p>
        </p:txBody>
      </p:sp>
      <p:sp>
        <p:nvSpPr>
          <p:cNvPr id="4" name="矩形 3"/>
          <p:cNvSpPr/>
          <p:nvPr/>
        </p:nvSpPr>
        <p:spPr>
          <a:xfrm>
            <a:off x="1070516" y="3843886"/>
            <a:ext cx="10181063" cy="2308324"/>
          </a:xfrm>
          <a:prstGeom prst="rect">
            <a:avLst/>
          </a:prstGeom>
        </p:spPr>
        <p:txBody>
          <a:bodyPr wrap="square">
            <a:spAutoFit/>
          </a:bodyPr>
          <a:lstStyle/>
          <a:p>
            <a:pPr indent="-457200"/>
            <a:r>
              <a:rPr lang="en-US" altLang="zh-TW" sz="3600" b="1" dirty="0">
                <a:solidFill>
                  <a:srgbClr val="FF0000"/>
                </a:solidFill>
                <a:cs typeface="+mj-cs"/>
              </a:rPr>
              <a:t>1.</a:t>
            </a:r>
            <a:r>
              <a:rPr lang="zh-TW" altLang="en-US" sz="3600" dirty="0">
                <a:solidFill>
                  <a:srgbClr val="191B0E"/>
                </a:solidFill>
                <a:cs typeface="+mj-cs"/>
              </a:rPr>
              <a:t>以分排進行搶答。</a:t>
            </a:r>
            <a:endParaRPr lang="en-US" altLang="zh-TW" sz="3600" dirty="0">
              <a:solidFill>
                <a:srgbClr val="191B0E"/>
              </a:solidFill>
              <a:cs typeface="+mj-cs"/>
            </a:endParaRPr>
          </a:p>
          <a:p>
            <a:pPr indent="-457200"/>
            <a:r>
              <a:rPr lang="en-US" altLang="zh-TW" sz="3600" b="1" dirty="0">
                <a:solidFill>
                  <a:srgbClr val="FF0000"/>
                </a:solidFill>
                <a:cs typeface="+mj-cs"/>
              </a:rPr>
              <a:t>2.</a:t>
            </a:r>
            <a:r>
              <a:rPr lang="zh-TW" altLang="en-US" sz="3600" dirty="0">
                <a:cs typeface="+mj-cs"/>
              </a:rPr>
              <a:t>每一排每題只有一人能搶答。</a:t>
            </a:r>
            <a:endParaRPr lang="en-US" altLang="zh-TW" sz="3600" dirty="0">
              <a:cs typeface="+mj-cs"/>
            </a:endParaRPr>
          </a:p>
          <a:p>
            <a:pPr indent="-457200"/>
            <a:r>
              <a:rPr lang="en-US" altLang="zh-TW" sz="3600" b="1" dirty="0">
                <a:solidFill>
                  <a:srgbClr val="FF0000"/>
                </a:solidFill>
              </a:rPr>
              <a:t>3.</a:t>
            </a:r>
            <a:r>
              <a:rPr lang="zh-TW" altLang="en-US" sz="3600" dirty="0">
                <a:solidFill>
                  <a:srgbClr val="191B0E"/>
                </a:solidFill>
              </a:rPr>
              <a:t>老師唸完問題後，數到「３」，才能搶答。</a:t>
            </a:r>
            <a:endParaRPr lang="en-US" altLang="zh-TW" sz="3600" dirty="0">
              <a:solidFill>
                <a:srgbClr val="191B0E"/>
              </a:solidFill>
            </a:endParaRPr>
          </a:p>
          <a:p>
            <a:pPr indent="-457200"/>
            <a:r>
              <a:rPr lang="en-US" altLang="zh-TW" sz="3600" dirty="0">
                <a:solidFill>
                  <a:srgbClr val="191B0E"/>
                </a:solidFill>
              </a:rPr>
              <a:t>   </a:t>
            </a:r>
            <a:r>
              <a:rPr lang="zh-TW" altLang="en-US" sz="3600" dirty="0">
                <a:solidFill>
                  <a:srgbClr val="191B0E"/>
                </a:solidFill>
              </a:rPr>
              <a:t>搶答到的同一排同學可以互相支援回答問題。</a:t>
            </a:r>
            <a:endParaRPr lang="en-US" altLang="zh-TW" sz="3600" dirty="0">
              <a:cs typeface="+mj-cs"/>
            </a:endParaRPr>
          </a:p>
        </p:txBody>
      </p:sp>
    </p:spTree>
    <p:extLst>
      <p:ext uri="{BB962C8B-B14F-4D97-AF65-F5344CB8AC3E}">
        <p14:creationId xmlns:p14="http://schemas.microsoft.com/office/powerpoint/2010/main" val="401912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theme/theme1.xml><?xml version="1.0" encoding="utf-8"?>
<a:theme xmlns:a="http://schemas.openxmlformats.org/drawingml/2006/main" name="Office Theme">
  <a:themeElements>
    <a:clrScheme name="Sho-COLORS">
      <a:dk1>
        <a:srgbClr val="0D0707"/>
      </a:dk1>
      <a:lt1>
        <a:srgbClr val="FFFFFF"/>
      </a:lt1>
      <a:dk2>
        <a:srgbClr val="3600A1"/>
      </a:dk2>
      <a:lt2>
        <a:srgbClr val="FED73F"/>
      </a:lt2>
      <a:accent1>
        <a:srgbClr val="FE0000"/>
      </a:accent1>
      <a:accent2>
        <a:srgbClr val="FF6600"/>
      </a:accent2>
      <a:accent3>
        <a:srgbClr val="01D1FB"/>
      </a:accent3>
      <a:accent4>
        <a:srgbClr val="01CF31"/>
      </a:accent4>
      <a:accent5>
        <a:srgbClr val="D5D8DF"/>
      </a:accent5>
      <a:accent6>
        <a:srgbClr val="01296E"/>
      </a:accent6>
      <a:hlink>
        <a:srgbClr val="7F7F7F"/>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oweet">
  <a:themeElements>
    <a:clrScheme name="Sho-RETRO">
      <a:dk1>
        <a:srgbClr val="231F20"/>
      </a:dk1>
      <a:lt1>
        <a:sysClr val="window" lastClr="FFFFFF"/>
      </a:lt1>
      <a:dk2>
        <a:srgbClr val="1E2631"/>
      </a:dk2>
      <a:lt2>
        <a:srgbClr val="E9DEDB"/>
      </a:lt2>
      <a:accent1>
        <a:srgbClr val="CD5727"/>
      </a:accent1>
      <a:accent2>
        <a:srgbClr val="B54923"/>
      </a:accent2>
      <a:accent3>
        <a:srgbClr val="933416"/>
      </a:accent3>
      <a:accent4>
        <a:srgbClr val="231F20"/>
      </a:accent4>
      <a:accent5>
        <a:srgbClr val="E9DEDB"/>
      </a:accent5>
      <a:accent6>
        <a:srgbClr val="1E2631"/>
      </a:accent6>
      <a:hlink>
        <a:srgbClr val="7F7F7F"/>
      </a:hlink>
      <a:folHlink>
        <a:srgbClr val="7F7F7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7987</TotalTime>
  <Words>2706</Words>
  <Application>Microsoft Office PowerPoint</Application>
  <PresentationFormat>寬螢幕</PresentationFormat>
  <Paragraphs>218</Paragraphs>
  <Slides>27</Slides>
  <Notes>25</Notes>
  <HiddenSlides>0</HiddenSlides>
  <MMClips>2</MMClips>
  <ScaleCrop>false</ScaleCrop>
  <HeadingPairs>
    <vt:vector size="6" baseType="variant">
      <vt:variant>
        <vt:lpstr>使用字型</vt:lpstr>
      </vt:variant>
      <vt:variant>
        <vt:i4>13</vt:i4>
      </vt:variant>
      <vt:variant>
        <vt:lpstr>佈景主題</vt:lpstr>
      </vt:variant>
      <vt:variant>
        <vt:i4>2</vt:i4>
      </vt:variant>
      <vt:variant>
        <vt:lpstr>投影片標題</vt:lpstr>
      </vt:variant>
      <vt:variant>
        <vt:i4>27</vt:i4>
      </vt:variant>
    </vt:vector>
  </HeadingPairs>
  <TitlesOfParts>
    <vt:vector size="42" baseType="lpstr">
      <vt:lpstr>Microsoft JhengHei UI</vt:lpstr>
      <vt:lpstr>黑體-繁</vt:lpstr>
      <vt:lpstr>微軟正黑體</vt:lpstr>
      <vt:lpstr>新細明體</vt:lpstr>
      <vt:lpstr>標楷體</vt:lpstr>
      <vt:lpstr>Arial</vt:lpstr>
      <vt:lpstr>Calibri</vt:lpstr>
      <vt:lpstr>Calibri Light</vt:lpstr>
      <vt:lpstr>Ebrima</vt:lpstr>
      <vt:lpstr>Franklin Gothic Book</vt:lpstr>
      <vt:lpstr>Times New Roman</vt:lpstr>
      <vt:lpstr>Tw Cen MT</vt:lpstr>
      <vt:lpstr>Wingdings 2</vt:lpstr>
      <vt:lpstr>Office Theme</vt:lpstr>
      <vt:lpstr>showeet</vt:lpstr>
      <vt:lpstr>虛擬世界的「真」欺負？ -反霸凌與人權</vt:lpstr>
      <vt:lpstr>學習目標</vt:lpstr>
      <vt:lpstr>這個人在做什麼？</vt:lpstr>
      <vt:lpstr>1.他為什麼要哭？遇到了什麼問題？</vt:lpstr>
      <vt:lpstr>PowerPoint 簡報</vt:lpstr>
      <vt:lpstr>什麼是「網路霸凌」？</vt:lpstr>
      <vt:lpstr>猜猜看， 你覺得網路霸凌嚴重嗎？</vt:lpstr>
      <vt:lpstr>以上都是在我們生活周遭真實發生的事情，我們要如何處理與面對呢？ 以下我們來看一則真實的事件！</vt:lpstr>
      <vt:lpstr>以下是一則真實發生的網路霸凌事件，請依問題找出文章中適當的敘述後搶答。並說出答案。</vt:lpstr>
      <vt:lpstr>PowerPoint 簡報</vt:lpstr>
      <vt:lpstr>PowerPoint 簡報</vt:lpstr>
      <vt:lpstr>PowerPoint 簡報</vt:lpstr>
      <vt:lpstr>PowerPoint 簡報</vt:lpstr>
      <vt:lpstr>PowerPoint 簡報</vt:lpstr>
      <vt:lpstr>PowerPoint 簡報</vt:lpstr>
      <vt:lpstr>PowerPoint 簡報</vt:lpstr>
      <vt:lpstr>請每人一張「虛擬世界的『真』欺負？」討論單</vt:lpstr>
      <vt:lpstr>PowerPoint 簡報</vt:lpstr>
      <vt:lpstr>PowerPoint 簡報</vt:lpstr>
      <vt:lpstr>PowerPoint 簡報</vt:lpstr>
      <vt:lpstr>PowerPoint 簡報</vt:lpstr>
      <vt:lpstr>請每人拿一張改寫結局討論單</vt:lpstr>
      <vt:lpstr>如果你是被霸凌者，你可以這樣做：</vt:lpstr>
      <vt:lpstr>如果你是旁觀者，你可以這樣做：</vt:lpstr>
      <vt:lpstr>除了父母師長，也可以這樣做：</vt:lpstr>
      <vt:lpstr>PowerPoint 簡報</vt:lpstr>
      <vt:lpstr>讓我們一起 反霸凌並維護人權</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PENCILS - PowerPoint Template</dc:title>
  <dc:creator>Showeet.com</dc:creator>
  <dc:description>© Copyright Showeet.com</dc:description>
  <cp:lastModifiedBy>win98</cp:lastModifiedBy>
  <cp:revision>46</cp:revision>
  <dcterms:created xsi:type="dcterms:W3CDTF">2016-12-16T23:28:33Z</dcterms:created>
  <dcterms:modified xsi:type="dcterms:W3CDTF">2021-11-23T03:22:53Z</dcterms:modified>
  <cp:category>Templates</cp:category>
</cp:coreProperties>
</file>