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21AB-25B3-4386-92B1-A614E3CC8FA4}" type="datetimeFigureOut">
              <a:rPr lang="zh-TW" altLang="en-US" smtClean="0"/>
              <a:pPr/>
              <a:t>2019/4/19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1F93-BF8C-47F6-BD3E-741FD4E54A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8329" r="25809" b="9813"/>
          <a:stretch>
            <a:fillRect/>
          </a:stretch>
        </p:blipFill>
        <p:spPr bwMode="auto">
          <a:xfrm>
            <a:off x="1259632" y="-1"/>
            <a:ext cx="6840760" cy="69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4235" r="14735" b="17688"/>
          <a:stretch>
            <a:fillRect/>
          </a:stretch>
        </p:blipFill>
        <p:spPr bwMode="auto">
          <a:xfrm>
            <a:off x="0" y="692696"/>
            <a:ext cx="9144000" cy="556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1475656" y="4437112"/>
            <a:ext cx="2880320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每天我們會通電話，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爸爸問我學校的情形，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媽媽問我午餐吃什麼。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我會在電話上親一下，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電話那頭也會親我一下，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讓我覺得耳朵好癢。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5219" r="14735" b="17688"/>
          <a:stretch>
            <a:fillRect/>
          </a:stretch>
        </p:blipFill>
        <p:spPr bwMode="auto">
          <a:xfrm>
            <a:off x="0" y="836712"/>
            <a:ext cx="9144000" cy="54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148064" y="3789040"/>
            <a:ext cx="3456384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我慶祝生日兩次，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也有兩次生日派對。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但是當我第一次學游泳時，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爸爸和媽媽都來了。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3250" r="15473" b="19657"/>
          <a:stretch>
            <a:fillRect/>
          </a:stretch>
        </p:blipFill>
        <p:spPr bwMode="auto">
          <a:xfrm>
            <a:off x="-1" y="764704"/>
            <a:ext cx="917729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860032" y="2564904"/>
            <a:ext cx="3240360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爸爸和媽媽不再相愛了，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不過，他們還是非常愛我，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媽媽親了我一下，說：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「我永遠愛你」。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爸爸緊緊地抱著我說：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「我永遠愛你」。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3250" r="16211" b="19657"/>
          <a:stretch>
            <a:fillRect/>
          </a:stretch>
        </p:blipFill>
        <p:spPr bwMode="auto">
          <a:xfrm>
            <a:off x="0" y="692696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868144" y="3068960"/>
            <a:ext cx="2376264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我是妮娜，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我有兩個家，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雖然很奇怪，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但其實也蠻好的！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4235" r="13997" b="16704"/>
          <a:stretch>
            <a:fillRect/>
          </a:stretch>
        </p:blipFill>
        <p:spPr bwMode="auto">
          <a:xfrm>
            <a:off x="0" y="620687"/>
            <a:ext cx="9144000" cy="5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 2"/>
          <p:cNvSpPr/>
          <p:nvPr/>
        </p:nvSpPr>
        <p:spPr>
          <a:xfrm>
            <a:off x="4860032" y="2636912"/>
            <a:ext cx="2952328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我是妮娜，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我有兩個家，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爸爸住一個家，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媽媽住一個家。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我住在兩個家，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有時候和媽媽住，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有時候和爸爸住。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765" t="24609" r="15837" b="19282"/>
          <a:stretch>
            <a:fillRect/>
          </a:stretch>
        </p:blipFill>
        <p:spPr bwMode="auto">
          <a:xfrm>
            <a:off x="-1" y="548680"/>
            <a:ext cx="914375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395536" y="3645024"/>
            <a:ext cx="3816424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從前並不是這樣的，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本來我只有一個家，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住著爸爸、媽媽，我和一隻貓，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還有一隻倉鼠；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貓的籃子放在樓梯下，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倉鼠的籠子放在窗台上。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3250" r="16211" b="18672"/>
          <a:stretch>
            <a:fillRect/>
          </a:stretch>
        </p:blipFill>
        <p:spPr bwMode="auto">
          <a:xfrm>
            <a:off x="0" y="620688"/>
            <a:ext cx="9177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724128" y="4077072"/>
            <a:ext cx="3240360" cy="1944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爸爸和媽媽非常恩愛，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每次出門前，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爸爸會親媽媽一下，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媽媽也會給爸爸一個擁抱，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我會站在他們中間，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就像夾心餅乾一樣，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但那是過去的事了。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4957" r="15473" b="17688"/>
          <a:stretch>
            <a:fillRect/>
          </a:stretch>
        </p:blipFill>
        <p:spPr bwMode="auto">
          <a:xfrm>
            <a:off x="0" y="620688"/>
            <a:ext cx="9144000" cy="56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1475656" y="3501008"/>
            <a:ext cx="3096344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爸爸做了讓媽媽生氣的事，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所以媽媽向爸爸咆嘯，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這讓爸爸很難過。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於是，他們越吵越兇，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彼此也越離越遠，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我不能再當夾心餅乾了，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只好躲到桌子底下。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5075" r="15473" b="18672"/>
          <a:stretch>
            <a:fillRect/>
          </a:stretch>
        </p:blipFill>
        <p:spPr bwMode="auto">
          <a:xfrm>
            <a:off x="0" y="692696"/>
            <a:ext cx="9192271" cy="552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652120" y="2852936"/>
            <a:ext cx="3275856" cy="1944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一天，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爸爸和媽媽都覺得，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一個家太小了，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所以他們需要兩個家，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一個家給爸爸住，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一個家給媽媽住，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兩個家給我住。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3250" r="15473" b="18672"/>
          <a:stretch>
            <a:fillRect/>
          </a:stretch>
        </p:blipFill>
        <p:spPr bwMode="auto">
          <a:xfrm>
            <a:off x="0" y="620688"/>
            <a:ext cx="913891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39552" y="1916832"/>
            <a:ext cx="3672408" cy="2232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現在，所有的事情都不一樣了，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每一個人也變得很奇怪，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媽媽總是只和外公說話，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外公似乎也把我給忘了，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我弄翻玻璃杯，踢到椅子，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拿口紅到處畫得一團亂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媽媽並沒有生氣，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外公只是摸摸我的頭。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3250" r="14735" b="17688"/>
          <a:stretch>
            <a:fillRect/>
          </a:stretch>
        </p:blipFill>
        <p:spPr bwMode="auto">
          <a:xfrm>
            <a:off x="-1" y="476672"/>
            <a:ext cx="908020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364088" y="908720"/>
            <a:ext cx="3312368" cy="2592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爸爸坐在沙發上，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我把毯子丟到他的頭上，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現在他當鬼了。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「救命啊！」我大叫，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然後跑開了，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爸爸嗚嗚地哭了，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雖然聽起來不可怕，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可是也不好玩，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他看起來像個傷心鬼。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3250" r="15473" b="18672"/>
          <a:stretch>
            <a:fillRect/>
          </a:stretch>
        </p:blipFill>
        <p:spPr bwMode="auto">
          <a:xfrm>
            <a:off x="0" y="620688"/>
            <a:ext cx="913891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251520" y="980728"/>
            <a:ext cx="4176464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當我和爸爸住在一起，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我會想媽媽，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還想我的倉鼠，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和那棵我常常爬的樹。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788024" y="980728"/>
            <a:ext cx="4176464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當我和媽媽住在一起，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我會想爸爸，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還想我的貓，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和隔壁的那個男生。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527</Words>
  <Application>Microsoft Office PowerPoint</Application>
  <PresentationFormat>如螢幕大小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teacher</dc:creator>
  <cp:lastModifiedBy>teacher</cp:lastModifiedBy>
  <cp:revision>14</cp:revision>
  <dcterms:created xsi:type="dcterms:W3CDTF">2014-05-19T05:06:07Z</dcterms:created>
  <dcterms:modified xsi:type="dcterms:W3CDTF">2019-04-19T03:36:25Z</dcterms:modified>
</cp:coreProperties>
</file>