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2" r:id="rId4"/>
    <p:sldId id="258" r:id="rId5"/>
    <p:sldId id="260" r:id="rId6"/>
    <p:sldId id="270" r:id="rId7"/>
    <p:sldId id="261" r:id="rId8"/>
    <p:sldId id="264" r:id="rId9"/>
    <p:sldId id="275" r:id="rId10"/>
    <p:sldId id="303" r:id="rId11"/>
    <p:sldId id="304" r:id="rId12"/>
    <p:sldId id="306" r:id="rId13"/>
    <p:sldId id="307" r:id="rId14"/>
    <p:sldId id="305" r:id="rId15"/>
    <p:sldId id="308" r:id="rId16"/>
    <p:sldId id="268" r:id="rId17"/>
    <p:sldId id="301" r:id="rId18"/>
    <p:sldId id="269" r:id="rId19"/>
    <p:sldId id="298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68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81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90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0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86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38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90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0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8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5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04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7088-350F-40D9-85B4-6728EB93F724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7C03-8AA5-42FD-A982-E5231905A4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13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80937"/>
            <a:ext cx="10906178" cy="22330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5" y="196030"/>
            <a:ext cx="2393611" cy="2402871"/>
          </a:xfrm>
          <a:prstGeom prst="ellipse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923188" y="627824"/>
            <a:ext cx="8243049" cy="16043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latin typeface="Noto Sans Mono CJK TC Regular" panose="020B0500000000000000" pitchFamily="34" charset="-120"/>
                <a:ea typeface="Noto Sans Mono CJK TC Regular" panose="020B0500000000000000" pitchFamily="34" charset="-120"/>
              </a:rPr>
              <a:t>愛與關懷、探究創新、全球視野</a:t>
            </a:r>
          </a:p>
        </p:txBody>
      </p:sp>
      <p:sp>
        <p:nvSpPr>
          <p:cNvPr id="7" name="矩形 6"/>
          <p:cNvSpPr/>
          <p:nvPr/>
        </p:nvSpPr>
        <p:spPr>
          <a:xfrm>
            <a:off x="3154788" y="3682258"/>
            <a:ext cx="65037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rgbClr val="324D5C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課程研討說明</a:t>
            </a:r>
          </a:p>
        </p:txBody>
      </p:sp>
      <p:sp>
        <p:nvSpPr>
          <p:cNvPr id="8" name="矩形 7"/>
          <p:cNvSpPr/>
          <p:nvPr/>
        </p:nvSpPr>
        <p:spPr>
          <a:xfrm>
            <a:off x="4467646" y="5876611"/>
            <a:ext cx="4421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kern="100" dirty="0"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4800" kern="100" dirty="0"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4800" kern="100" dirty="0"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4800" kern="100" dirty="0"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4800" kern="100" dirty="0"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Times New Roman" panose="02020603050405020304" pitchFamily="18" charset="0"/>
              </a:rPr>
              <a:t>22</a:t>
            </a:r>
            <a:r>
              <a:rPr lang="zh-TW" altLang="en-US" sz="4800" kern="100" dirty="0"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Times New Roman" panose="02020603050405020304" pitchFamily="18" charset="0"/>
              </a:rPr>
              <a:t>日</a:t>
            </a:r>
            <a:endParaRPr lang="zh-TW" altLang="en-US" sz="4800" dirty="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86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65469-0D63-4E20-AE6A-F4A81E3F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課程討論任務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FB2F0D-1A5C-4710-99A6-C1AA40FA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一、檢視校訂課程大系統，提出調整建議。</a:t>
            </a:r>
            <a:endParaRPr lang="en-US" altLang="zh-TW" dirty="0"/>
          </a:p>
          <a:p>
            <a:r>
              <a:rPr lang="zh-TW" altLang="en-US" dirty="0"/>
              <a:t>二、檢視各學年或領域負責之學校子題課程，提出調整建議。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902B44-416B-4178-ACE2-6D11C9EB6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34" y="2888664"/>
            <a:ext cx="8878824" cy="40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D1855-E321-4F10-8D4E-C4B03409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三、分組討論子題課程   課程規劃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5ECEC91-9E32-4D63-B0CB-7BF5E7CA6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62" y="1433979"/>
            <a:ext cx="8878824" cy="55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E0A838C-3E0A-4B52-A575-2ED0C07B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02" y="0"/>
            <a:ext cx="9146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E897B7-B838-4276-9FCB-EEDE44C47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20" y="0"/>
            <a:ext cx="9141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C1E4C2-412A-4717-95C9-BE595444A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9E37E71-04BD-41E6-8B18-D52C355E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每組完成一張海報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DB08799-6C93-4FC1-91F6-BCC96F9D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摘要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通則、共性（大概念）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4882F65-B726-4534-9A79-7CEBBF98D368}"/>
              </a:ext>
            </a:extLst>
          </p:cNvPr>
          <p:cNvSpPr/>
          <p:nvPr/>
        </p:nvSpPr>
        <p:spPr>
          <a:xfrm>
            <a:off x="4370664" y="2936147"/>
            <a:ext cx="2139193" cy="86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主題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7BA677B-E028-4D79-A2B2-91A43F8F9314}"/>
              </a:ext>
            </a:extLst>
          </p:cNvPr>
          <p:cNvSpPr/>
          <p:nvPr/>
        </p:nvSpPr>
        <p:spPr>
          <a:xfrm>
            <a:off x="2231471" y="1818562"/>
            <a:ext cx="2139193" cy="86406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知識節點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2561D4E-FB68-4E3E-9A8F-459E3F8CF4D0}"/>
              </a:ext>
            </a:extLst>
          </p:cNvPr>
          <p:cNvSpPr/>
          <p:nvPr/>
        </p:nvSpPr>
        <p:spPr>
          <a:xfrm>
            <a:off x="7046752" y="1825625"/>
            <a:ext cx="2139193" cy="86406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知識節點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BF91F45-5ADA-422E-9AA7-C81590BBF9D3}"/>
              </a:ext>
            </a:extLst>
          </p:cNvPr>
          <p:cNvSpPr/>
          <p:nvPr/>
        </p:nvSpPr>
        <p:spPr>
          <a:xfrm>
            <a:off x="6509857" y="4753383"/>
            <a:ext cx="2139193" cy="86406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知識節點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8F7FFCD-559B-4CFA-871A-F2C19B2785DD}"/>
              </a:ext>
            </a:extLst>
          </p:cNvPr>
          <p:cNvSpPr/>
          <p:nvPr/>
        </p:nvSpPr>
        <p:spPr>
          <a:xfrm>
            <a:off x="838200" y="1517578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1A7D9AB-07BC-42A4-96F6-43E556E02E3A}"/>
              </a:ext>
            </a:extLst>
          </p:cNvPr>
          <p:cNvSpPr/>
          <p:nvPr/>
        </p:nvSpPr>
        <p:spPr>
          <a:xfrm>
            <a:off x="838200" y="2368447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15145451-A84A-4AB9-AD05-BDE768520109}"/>
              </a:ext>
            </a:extLst>
          </p:cNvPr>
          <p:cNvSpPr/>
          <p:nvPr/>
        </p:nvSpPr>
        <p:spPr>
          <a:xfrm>
            <a:off x="838200" y="3274203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40425761-F90A-42E1-BC08-9A14E37501DE}"/>
              </a:ext>
            </a:extLst>
          </p:cNvPr>
          <p:cNvSpPr/>
          <p:nvPr/>
        </p:nvSpPr>
        <p:spPr>
          <a:xfrm>
            <a:off x="9486550" y="957671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D5C6FD4-3C0C-4B3F-BA14-E0A66F6DAAA2}"/>
              </a:ext>
            </a:extLst>
          </p:cNvPr>
          <p:cNvSpPr/>
          <p:nvPr/>
        </p:nvSpPr>
        <p:spPr>
          <a:xfrm>
            <a:off x="9486550" y="1808540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DDC3F889-00BA-4F25-9DD8-A90D9B49572A}"/>
              </a:ext>
            </a:extLst>
          </p:cNvPr>
          <p:cNvSpPr/>
          <p:nvPr/>
        </p:nvSpPr>
        <p:spPr>
          <a:xfrm>
            <a:off x="9486550" y="2714296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8C0C81FA-71CA-4B14-9065-21E357327C0C}"/>
              </a:ext>
            </a:extLst>
          </p:cNvPr>
          <p:cNvSpPr/>
          <p:nvPr/>
        </p:nvSpPr>
        <p:spPr>
          <a:xfrm>
            <a:off x="8874154" y="3996170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6A5F0D9-B512-44AF-8104-7ACE321CBF6B}"/>
              </a:ext>
            </a:extLst>
          </p:cNvPr>
          <p:cNvSpPr/>
          <p:nvPr/>
        </p:nvSpPr>
        <p:spPr>
          <a:xfrm>
            <a:off x="8874154" y="4847039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DD94BC3F-995E-4981-AD34-0A661994040E}"/>
              </a:ext>
            </a:extLst>
          </p:cNvPr>
          <p:cNvSpPr/>
          <p:nvPr/>
        </p:nvSpPr>
        <p:spPr>
          <a:xfrm>
            <a:off x="8874154" y="5752795"/>
            <a:ext cx="947957" cy="74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學習內容</a:t>
            </a:r>
          </a:p>
        </p:txBody>
      </p:sp>
    </p:spTree>
    <p:extLst>
      <p:ext uri="{BB962C8B-B14F-4D97-AF65-F5344CB8AC3E}">
        <p14:creationId xmlns:p14="http://schemas.microsoft.com/office/powerpoint/2010/main" val="355220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682154-CC59-452D-BC40-A47F692C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5" y="172629"/>
            <a:ext cx="12124842" cy="65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F4C1FD2-CFC6-46DD-9CA1-12FA3ED6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6" y="385762"/>
            <a:ext cx="12061534" cy="64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68" y="416549"/>
            <a:ext cx="11398779" cy="61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0"/>
            <a:ext cx="10133215" cy="68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2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95D4DE-9439-4C62-952E-CBA96F764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1"/>
          <a:stretch/>
        </p:blipFill>
        <p:spPr>
          <a:xfrm>
            <a:off x="1" y="251670"/>
            <a:ext cx="12192000" cy="62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9B220C-CDE4-47A7-B26C-5B9CD2CA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5"/>
            <a:ext cx="12192000" cy="68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72" y="1278074"/>
            <a:ext cx="7308374" cy="50585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7967" y="6488668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苗栗縣雙連國小 沈羿成校長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05196" y="9911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什麼是核心素養</a:t>
            </a:r>
            <a:r>
              <a:rPr lang="en-US" altLang="zh-TW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?</a:t>
            </a:r>
            <a:endParaRPr lang="zh-TW" altLang="en-US" dirty="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2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7987146" y="2111433"/>
            <a:ext cx="1780309" cy="3183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6600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共性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90455" y="2111433"/>
            <a:ext cx="1780309" cy="3183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6600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大數據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742710" y="2111433"/>
            <a:ext cx="1780309" cy="3183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6600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大概念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729095" y="2111433"/>
            <a:ext cx="1780309" cy="3183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5400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核心問題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0231583" y="2111433"/>
            <a:ext cx="1780309" cy="3183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5400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核心素養</a:t>
            </a:r>
          </a:p>
        </p:txBody>
      </p:sp>
    </p:spTree>
    <p:extLst>
      <p:ext uri="{BB962C8B-B14F-4D97-AF65-F5344CB8AC3E}">
        <p14:creationId xmlns:p14="http://schemas.microsoft.com/office/powerpoint/2010/main" val="411705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433387"/>
            <a:ext cx="118395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5" y="97998"/>
            <a:ext cx="10111736" cy="67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大系統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B215B1F-4EC8-4E71-BE59-1D959B3FD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" t="5829" r="1779" b="11146"/>
          <a:stretch/>
        </p:blipFill>
        <p:spPr>
          <a:xfrm>
            <a:off x="1795245" y="186976"/>
            <a:ext cx="10373366" cy="6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4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043" b="3394"/>
          <a:stretch/>
        </p:blipFill>
        <p:spPr>
          <a:xfrm>
            <a:off x="157925" y="738231"/>
            <a:ext cx="11876150" cy="57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123</Words>
  <Application>Microsoft Office PowerPoint</Application>
  <PresentationFormat>寬螢幕</PresentationFormat>
  <Paragraphs>40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Noto Sans CJK TC Regular</vt:lpstr>
      <vt:lpstr>Noto Sans Mono CJK TC Regular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什麼是核心素養?</vt:lpstr>
      <vt:lpstr>PowerPoint 簡報</vt:lpstr>
      <vt:lpstr>PowerPoint 簡報</vt:lpstr>
      <vt:lpstr>PowerPoint 簡報</vt:lpstr>
      <vt:lpstr>大系統</vt:lpstr>
      <vt:lpstr>PowerPoint 簡報</vt:lpstr>
      <vt:lpstr>2/23課程討論任務</vt:lpstr>
      <vt:lpstr>三、分組討論子題課程   課程規劃</vt:lpstr>
      <vt:lpstr>PowerPoint 簡報</vt:lpstr>
      <vt:lpstr>PowerPoint 簡報</vt:lpstr>
      <vt:lpstr>PowerPoint 簡報</vt:lpstr>
      <vt:lpstr>每組完成一張海報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win98</dc:creator>
  <cp:lastModifiedBy>合慶 徐</cp:lastModifiedBy>
  <cp:revision>33</cp:revision>
  <dcterms:created xsi:type="dcterms:W3CDTF">2020-11-06T01:46:21Z</dcterms:created>
  <dcterms:modified xsi:type="dcterms:W3CDTF">2022-02-21T05:26:45Z</dcterms:modified>
</cp:coreProperties>
</file>