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81" r:id="rId11"/>
    <p:sldId id="28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16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37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3064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955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371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694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590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849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64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980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5700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E9593-CDA6-41E2-A642-5ACB75E90AA4}" type="datetimeFigureOut">
              <a:rPr lang="zh-TW" altLang="en-US" smtClean="0"/>
              <a:t>2019/12/6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CF9E6-1839-47AE-86A1-D8DF45040A5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81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01" b="9994"/>
          <a:stretch/>
        </p:blipFill>
        <p:spPr>
          <a:xfrm rot="5400000">
            <a:off x="2854035" y="180113"/>
            <a:ext cx="6858001" cy="649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1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7" b="12572"/>
          <a:stretch/>
        </p:blipFill>
        <p:spPr>
          <a:xfrm rot="5400000">
            <a:off x="2687780" y="-2133599"/>
            <a:ext cx="6858001" cy="1112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5" b="12287"/>
          <a:stretch/>
        </p:blipFill>
        <p:spPr>
          <a:xfrm rot="5400000">
            <a:off x="2660073" y="-2133598"/>
            <a:ext cx="6858001" cy="111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3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0" b="12430"/>
          <a:stretch/>
        </p:blipFill>
        <p:spPr>
          <a:xfrm rot="5400000">
            <a:off x="2708565" y="-2154383"/>
            <a:ext cx="6858000" cy="111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0" b="12430"/>
          <a:stretch/>
        </p:blipFill>
        <p:spPr>
          <a:xfrm rot="5400000">
            <a:off x="2701638" y="-2147456"/>
            <a:ext cx="6858000" cy="1115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3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r="13333" b="12001"/>
          <a:stretch/>
        </p:blipFill>
        <p:spPr>
          <a:xfrm rot="5400000">
            <a:off x="2680853" y="-2140526"/>
            <a:ext cx="6858001" cy="1113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" r="12525" b="12403"/>
          <a:stretch/>
        </p:blipFill>
        <p:spPr>
          <a:xfrm rot="5400000">
            <a:off x="2687780" y="-2147451"/>
            <a:ext cx="6858001" cy="1115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r="12525" b="12086"/>
          <a:stretch/>
        </p:blipFill>
        <p:spPr>
          <a:xfrm rot="5400000">
            <a:off x="2666998" y="-2154379"/>
            <a:ext cx="6858001" cy="111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8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" r="12727" b="12145"/>
          <a:stretch/>
        </p:blipFill>
        <p:spPr>
          <a:xfrm rot="5400000">
            <a:off x="2680853" y="-2154380"/>
            <a:ext cx="6858001" cy="111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" r="12727" b="12002"/>
          <a:stretch/>
        </p:blipFill>
        <p:spPr>
          <a:xfrm rot="5400000">
            <a:off x="2667000" y="-2154382"/>
            <a:ext cx="6858000" cy="1116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2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1573" r="12122" b="12287"/>
          <a:stretch/>
        </p:blipFill>
        <p:spPr>
          <a:xfrm rot="5400000">
            <a:off x="2687783" y="-2161310"/>
            <a:ext cx="6858000" cy="111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 t="716" r="11515" b="12287"/>
          <a:stretch/>
        </p:blipFill>
        <p:spPr>
          <a:xfrm rot="5400000">
            <a:off x="2673928" y="-2147456"/>
            <a:ext cx="6858000" cy="1115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717" r="12526" b="12430"/>
          <a:stretch/>
        </p:blipFill>
        <p:spPr>
          <a:xfrm rot="5400000">
            <a:off x="2680853" y="-2154380"/>
            <a:ext cx="6858001" cy="111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3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r="10708" b="11144"/>
          <a:stretch/>
        </p:blipFill>
        <p:spPr>
          <a:xfrm rot="5400000">
            <a:off x="2680855" y="-2140528"/>
            <a:ext cx="6858000" cy="11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3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" r="10909" b="12287"/>
          <a:stretch/>
        </p:blipFill>
        <p:spPr>
          <a:xfrm rot="5400000">
            <a:off x="2680854" y="-2140528"/>
            <a:ext cx="6858000" cy="11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0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5" b="12716"/>
          <a:stretch/>
        </p:blipFill>
        <p:spPr>
          <a:xfrm rot="5400000">
            <a:off x="2687782" y="-2507671"/>
            <a:ext cx="6858001" cy="1187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25" b="12430"/>
          <a:stretch/>
        </p:blipFill>
        <p:spPr>
          <a:xfrm rot="5400000">
            <a:off x="2680855" y="-2140527"/>
            <a:ext cx="6858001" cy="111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2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23" b="12287"/>
          <a:stretch/>
        </p:blipFill>
        <p:spPr>
          <a:xfrm rot="5400000">
            <a:off x="2687782" y="-2133600"/>
            <a:ext cx="6858000" cy="111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0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" r="12323" b="12145"/>
          <a:stretch/>
        </p:blipFill>
        <p:spPr>
          <a:xfrm rot="5400000">
            <a:off x="2694709" y="-2154380"/>
            <a:ext cx="6858001" cy="111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23" b="12716"/>
          <a:stretch/>
        </p:blipFill>
        <p:spPr>
          <a:xfrm rot="5400000">
            <a:off x="2687783" y="-2133602"/>
            <a:ext cx="6858000" cy="1112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4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0" b="12716"/>
          <a:stretch/>
        </p:blipFill>
        <p:spPr>
          <a:xfrm rot="5400000">
            <a:off x="2639291" y="-2126673"/>
            <a:ext cx="6858000" cy="111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寬螢幕</PresentationFormat>
  <Paragraphs>0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6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win98</dc:creator>
  <cp:lastModifiedBy>win98</cp:lastModifiedBy>
  <cp:revision>5</cp:revision>
  <dcterms:created xsi:type="dcterms:W3CDTF">2019-12-06T01:19:35Z</dcterms:created>
  <dcterms:modified xsi:type="dcterms:W3CDTF">2019-12-06T01:38:21Z</dcterms:modified>
</cp:coreProperties>
</file>