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3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w.news.yahoo.com/%E8%B7%9F%E9%A8%B7%E6%B3%95%E5%AF%A6%E6%96%BD%E5%BE%8C%E9%A6%96%E4%BE%8B-%E7%94%B7%E5%AD%90%E4%B8%8D%E7%95%B6%E8%BF%BD%E6%B1%82-%E5%AE%89%E5%B9%B3%E8%AD%A6%E4%BE%9D%E6%B3%95%E7%A7%BB%E9%80%81-042907986.html" TargetMode="External"/><Relationship Id="rId2" Type="http://schemas.openxmlformats.org/officeDocument/2006/relationships/hyperlink" Target="https://lohas.edh.tw/article/3026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dn.com/news/story/7321/6366893" TargetMode="External"/><Relationship Id="rId4" Type="http://schemas.openxmlformats.org/officeDocument/2006/relationships/hyperlink" Target="&#21069;&#30007;&#21451;&#12300;&#21246;&#21246;&#32399;&#12301;&#36319;&#36452;&#12289;&#39479;&#25854;&#19981;&#26039;&#12288;&#22905;&#22577;&#35686;&#21855;&#21205;&#12298;&#36319;&#39479;&#27861;&#12299;&#38283;&#21934;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fXdP7nZIiE?start=13&amp;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92712A-CCCD-477B-9A5B-84F9B86983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75000"/>
                  </a:schemeClr>
                </a:solidFill>
                <a:latin typeface="王漢宗新潮體一波浪" panose="02020600000000000000" pitchFamily="18" charset="-120"/>
                <a:ea typeface="王漢宗新潮體一波浪" panose="02020600000000000000" pitchFamily="18" charset="-120"/>
              </a:rPr>
              <a:t>跟蹤騷擾防制法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91C4427-93F0-40EC-BF57-1A11860FD9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新竹市東區三民國小學務處</a:t>
            </a:r>
          </a:p>
        </p:txBody>
      </p:sp>
    </p:spTree>
    <p:extLst>
      <p:ext uri="{BB962C8B-B14F-4D97-AF65-F5344CB8AC3E}">
        <p14:creationId xmlns:p14="http://schemas.microsoft.com/office/powerpoint/2010/main" val="188195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B8FECF-80EF-436F-A519-AF0D37213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相關新聞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E8AC8C-39E6-4BDA-BE47-77AD33C13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2"/>
              </a:rPr>
              <a:t>跟蹤騷擾防制法三讀！肉搜、狂傳訊息也算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+mn-ea"/>
                <a:hlinkClick r:id="rId2"/>
              </a:rPr>
              <a:t>…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2"/>
              </a:rPr>
              <a:t>具備這些條件，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+mn-ea"/>
                <a:hlinkClick r:id="rId2"/>
              </a:rPr>
              <a:t>8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2"/>
              </a:rPr>
              <a:t>類行為最重判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+mn-ea"/>
                <a:hlinkClick r:id="rId2"/>
              </a:rPr>
              <a:t>5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2"/>
              </a:rPr>
              <a:t>年</a:t>
            </a:r>
            <a:endParaRPr lang="en-US" altLang="zh-TW" sz="2400" b="1" i="0" dirty="0">
              <a:solidFill>
                <a:srgbClr val="000000"/>
              </a:solidFill>
              <a:effectLst/>
              <a:latin typeface="+mn-ea"/>
            </a:endParaRPr>
          </a:p>
          <a:p>
            <a:r>
              <a:rPr lang="zh-TW" altLang="en-US" sz="2400" b="1" i="0" dirty="0">
                <a:solidFill>
                  <a:srgbClr val="232A31"/>
                </a:solidFill>
                <a:effectLst/>
                <a:latin typeface="+mn-ea"/>
                <a:hlinkClick r:id="rId3"/>
              </a:rPr>
              <a:t>跟騷法實施後首例 男子不當追求 安平警依法移送</a:t>
            </a:r>
            <a:endParaRPr lang="en-US" altLang="zh-TW" sz="2400" b="1" i="0" dirty="0">
              <a:solidFill>
                <a:srgbClr val="232A31"/>
              </a:solidFill>
              <a:effectLst/>
              <a:latin typeface="+mn-ea"/>
            </a:endParaRPr>
          </a:p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4"/>
              </a:rPr>
              <a:t>前男友「勾勾纏」跟蹤、騷擾不斷　她報警啟動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+mn-ea"/>
                <a:hlinkClick r:id="rId4"/>
              </a:rPr>
              <a:t>《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4"/>
              </a:rPr>
              <a:t>跟騷法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+mn-ea"/>
                <a:hlinkClick r:id="rId4"/>
              </a:rPr>
              <a:t>》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4"/>
              </a:rPr>
              <a:t>開單</a:t>
            </a:r>
            <a:endParaRPr lang="en-US" altLang="zh-TW" sz="2400" b="1" i="0" dirty="0">
              <a:solidFill>
                <a:srgbClr val="000000"/>
              </a:solidFill>
              <a:effectLst/>
              <a:latin typeface="+mn-ea"/>
            </a:endParaRPr>
          </a:p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+mn-ea"/>
                <a:hlinkClick r:id="rId5"/>
              </a:rPr>
              <a:t>外包商駕車跟蹤女員工回家 違反跟騷法被法辦</a:t>
            </a:r>
            <a:endParaRPr lang="zh-TW" altLang="en-US" sz="2400" b="1" i="0" dirty="0">
              <a:solidFill>
                <a:srgbClr val="232A31"/>
              </a:solidFill>
              <a:effectLst/>
              <a:latin typeface="+mn-ea"/>
            </a:endParaRPr>
          </a:p>
          <a:p>
            <a:endParaRPr lang="zh-TW" altLang="en-US" b="1" i="0" dirty="0">
              <a:solidFill>
                <a:srgbClr val="000000"/>
              </a:solidFill>
              <a:effectLst/>
              <a:latin typeface="Noto Sans TC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242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E3C100-FFB5-4003-BDF7-47228A680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C14AAC-114E-4266-BF32-B023FD6D7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什麼是跟騷">
            <a:extLst>
              <a:ext uri="{FF2B5EF4-FFF2-40B4-BE49-F238E27FC236}">
                <a16:creationId xmlns:a16="http://schemas.microsoft.com/office/drawing/2014/main" id="{927BEBC9-12F4-4560-A5DC-51E11EF6E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6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E37934-A68B-4944-B7D0-E3F8260EA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等你下課</a:t>
            </a:r>
            <a:r>
              <a:rPr lang="en-US" altLang="zh-TW" dirty="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-</a:t>
            </a:r>
            <a:r>
              <a:rPr lang="zh-TW" altLang="en-US" dirty="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周杰倫</a:t>
            </a:r>
          </a:p>
        </p:txBody>
      </p:sp>
      <p:pic>
        <p:nvPicPr>
          <p:cNvPr id="4" name="線上媒體 3" title="周杰倫 Jay Chou【等你下課 Waiting For You  (with 楊瑞代 Gary)】歌詞版Lyrics MV">
            <a:hlinkClick r:id="" action="ppaction://media"/>
            <a:extLst>
              <a:ext uri="{FF2B5EF4-FFF2-40B4-BE49-F238E27FC236}">
                <a16:creationId xmlns:a16="http://schemas.microsoft.com/office/drawing/2014/main" id="{8DC2FFA4-ADBE-492C-AC4A-309B86F9B7B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51678" y="1207374"/>
            <a:ext cx="9945240" cy="561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4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75E205-C2E7-4A8A-A0E1-653761F8B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5B14B9-D854-4394-958C-A81EC7A37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跟蹤騷擾行為種類">
            <a:extLst>
              <a:ext uri="{FF2B5EF4-FFF2-40B4-BE49-F238E27FC236}">
                <a16:creationId xmlns:a16="http://schemas.microsoft.com/office/drawing/2014/main" id="{8D8E3E26-5D3A-4AEF-80B2-0155EC4D9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58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726370-BA57-4730-B00D-5FDBC35C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408B8A-B815-42A1-BD17-5BF85EC5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170" name="Picture 2" descr="跟蹤騷擾防制法三讀！肉搜、狂傳訊息也算…具備這些條件，8類行為最重判5年">
            <a:extLst>
              <a:ext uri="{FF2B5EF4-FFF2-40B4-BE49-F238E27FC236}">
                <a16:creationId xmlns:a16="http://schemas.microsoft.com/office/drawing/2014/main" id="{C7DB3EF4-65DE-46FB-A722-159BA60C0C2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855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AD85D3-0B1F-47C4-BD23-F4BF35DDE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1D1BB9-5507-434C-B6D2-0378AD341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跟騷法上路後一不小心就可能犯罪">
            <a:extLst>
              <a:ext uri="{FF2B5EF4-FFF2-40B4-BE49-F238E27FC236}">
                <a16:creationId xmlns:a16="http://schemas.microsoft.com/office/drawing/2014/main" id="{459BC640-9455-440A-8D6A-E2DDCC06F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49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86B841-6DC5-41C1-B5B3-1EF62DC3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FBA55F-92A7-4950-A950-F0D8CE50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遇到跟騷行為請報警">
            <a:extLst>
              <a:ext uri="{FF2B5EF4-FFF2-40B4-BE49-F238E27FC236}">
                <a16:creationId xmlns:a16="http://schemas.microsoft.com/office/drawing/2014/main" id="{6E80B63E-AA1B-49EB-9548-458BC7186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546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B634D7-F7A9-4CE8-A9A2-8DCED080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0FB0E4-BA32-470C-8644-331525A58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 descr="加害人約制">
            <a:extLst>
              <a:ext uri="{FF2B5EF4-FFF2-40B4-BE49-F238E27FC236}">
                <a16:creationId xmlns:a16="http://schemas.microsoft.com/office/drawing/2014/main" id="{4ADDCE82-FA00-4DBB-A9E0-95BDEB45A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42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C64D9-4E55-44EF-ACBC-A0F0A25A8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C82DD6-4F73-43F6-8AE9-8FD575BC4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 descr="被害人保護">
            <a:extLst>
              <a:ext uri="{FF2B5EF4-FFF2-40B4-BE49-F238E27FC236}">
                <a16:creationId xmlns:a16="http://schemas.microsoft.com/office/drawing/2014/main" id="{823F1E72-9A0A-408B-9620-293CBE1B7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757148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44</TotalTime>
  <Words>97</Words>
  <Application>Microsoft Office PowerPoint</Application>
  <PresentationFormat>寬螢幕</PresentationFormat>
  <Paragraphs>8</Paragraphs>
  <Slides>10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Noto Sans TC</vt:lpstr>
      <vt:lpstr>王漢宗新潮體一波浪</vt:lpstr>
      <vt:lpstr>王漢宗綜藝體繁</vt:lpstr>
      <vt:lpstr>微軟正黑體</vt:lpstr>
      <vt:lpstr>Arial</vt:lpstr>
      <vt:lpstr>Gill Sans MT</vt:lpstr>
      <vt:lpstr>Impact</vt:lpstr>
      <vt:lpstr>徽章</vt:lpstr>
      <vt:lpstr>跟蹤騷擾防制法</vt:lpstr>
      <vt:lpstr>PowerPoint 簡報</vt:lpstr>
      <vt:lpstr>等你下課-周杰倫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相關新聞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跟蹤騷擾防制法</dc:title>
  <dc:creator>炫智 王</dc:creator>
  <cp:lastModifiedBy>炫智 王</cp:lastModifiedBy>
  <cp:revision>4</cp:revision>
  <dcterms:created xsi:type="dcterms:W3CDTF">2022-06-06T14:43:25Z</dcterms:created>
  <dcterms:modified xsi:type="dcterms:W3CDTF">2022-06-06T15:27:36Z</dcterms:modified>
</cp:coreProperties>
</file>