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7" r:id="rId5"/>
    <p:sldMasterId id="2147483699" r:id="rId6"/>
    <p:sldMasterId id="2147483711" r:id="rId7"/>
    <p:sldMasterId id="2147483723" r:id="rId8"/>
  </p:sldMasterIdLst>
  <p:notesMasterIdLst>
    <p:notesMasterId r:id="rId31"/>
  </p:notesMasterIdLst>
  <p:sldIdLst>
    <p:sldId id="278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71" r:id="rId22"/>
    <p:sldId id="269" r:id="rId23"/>
    <p:sldId id="270" r:id="rId24"/>
    <p:sldId id="272" r:id="rId25"/>
    <p:sldId id="273" r:id="rId26"/>
    <p:sldId id="274" r:id="rId27"/>
    <p:sldId id="275" r:id="rId28"/>
    <p:sldId id="276" r:id="rId29"/>
    <p:sldId id="277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B89DF-E0D1-4FAA-8241-D664D8B486B2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F9240E6-805E-4F3E-8FC2-D88EDE6EB594}">
      <dgm:prSet phldrT="[文字]" custT="1"/>
      <dgm:spPr>
        <a:gradFill rotWithShape="0">
          <a:gsLst>
            <a:gs pos="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>
            <a:lnSpc>
              <a:spcPts val="2000"/>
            </a:lnSpc>
          </a:pPr>
          <a:r>
            <a:rPr lang="zh-TW" altLang="en-US" sz="4000" dirty="0">
              <a:solidFill>
                <a:srgbClr val="7030A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個性</a:t>
          </a:r>
          <a:r>
            <a:rPr lang="en-US" altLang="zh-TW" sz="4000" dirty="0">
              <a:solidFill>
                <a:srgbClr val="7030A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:</a:t>
          </a:r>
        </a:p>
        <a:p>
          <a:pPr>
            <a:lnSpc>
              <a:spcPts val="2000"/>
            </a:lnSpc>
          </a:pPr>
          <a:r>
            <a:rPr lang="zh-TW" altLang="en-US" sz="4000" dirty="0">
              <a:solidFill>
                <a:srgbClr val="7030A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熱情</a:t>
          </a:r>
          <a:endParaRPr lang="en-US" altLang="zh-TW" sz="4000" dirty="0">
            <a:solidFill>
              <a:srgbClr val="7030A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>
            <a:lnSpc>
              <a:spcPts val="2000"/>
            </a:lnSpc>
          </a:pPr>
          <a:r>
            <a:rPr lang="zh-TW" altLang="en-US" sz="4000" dirty="0">
              <a:solidFill>
                <a:srgbClr val="7030A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有活力</a:t>
          </a:r>
          <a:endParaRPr lang="en-US" altLang="zh-TW" sz="4000" dirty="0">
            <a:solidFill>
              <a:srgbClr val="7030A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</dgm:t>
    </dgm:pt>
    <dgm:pt modelId="{6B9D4AFB-3354-4243-BC39-1A9D3ED2B9FB}" type="parTrans" cxnId="{1686B492-A8C4-4C1F-A70D-D2D34AA36194}">
      <dgm:prSet/>
      <dgm:spPr/>
      <dgm:t>
        <a:bodyPr/>
        <a:lstStyle/>
        <a:p>
          <a:endParaRPr lang="zh-TW" altLang="en-US"/>
        </a:p>
      </dgm:t>
    </dgm:pt>
    <dgm:pt modelId="{412F3DAC-509C-4C2D-8197-92CDD5855D3F}" type="sibTrans" cxnId="{1686B492-A8C4-4C1F-A70D-D2D34AA36194}">
      <dgm:prSet/>
      <dgm:spPr/>
      <dgm:t>
        <a:bodyPr/>
        <a:lstStyle/>
        <a:p>
          <a:endParaRPr lang="zh-TW" altLang="en-US"/>
        </a:p>
      </dgm:t>
    </dgm:pt>
    <dgm:pt modelId="{7BAC3830-688C-4158-95F2-94B70624E199}">
      <dgm:prSet phldrT="[文字]" custT="1"/>
      <dgm:spPr>
        <a:gradFill rotWithShape="0">
          <a:gsLst>
            <a:gs pos="0">
              <a:srgbClr val="FFC000"/>
            </a:gs>
            <a:gs pos="7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>
            <a:lnSpc>
              <a:spcPts val="2000"/>
            </a:lnSpc>
          </a:pPr>
          <a:r>
            <a:rPr lang="zh-TW" altLang="en-US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教育方式</a:t>
          </a:r>
          <a:r>
            <a:rPr lang="en-US" altLang="zh-TW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:</a:t>
          </a:r>
        </a:p>
        <a:p>
          <a:pPr>
            <a:lnSpc>
              <a:spcPts val="2000"/>
            </a:lnSpc>
          </a:pPr>
          <a:r>
            <a:rPr lang="zh-TW" altLang="en-US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正向管教</a:t>
          </a:r>
          <a:endParaRPr lang="en-US" altLang="zh-TW" sz="3200" dirty="0">
            <a:solidFill>
              <a:srgbClr val="C0000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>
            <a:lnSpc>
              <a:spcPts val="1200"/>
            </a:lnSpc>
          </a:pPr>
          <a:r>
            <a:rPr lang="zh-TW" altLang="en-US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因材施教</a:t>
          </a:r>
        </a:p>
      </dgm:t>
    </dgm:pt>
    <dgm:pt modelId="{647155FC-1BB7-4839-B537-0706C2BE8077}" type="parTrans" cxnId="{76AEC2F3-A35D-4ACE-87B0-8EF4AC94088A}">
      <dgm:prSet/>
      <dgm:spPr/>
      <dgm:t>
        <a:bodyPr/>
        <a:lstStyle/>
        <a:p>
          <a:endParaRPr lang="zh-TW" altLang="en-US"/>
        </a:p>
      </dgm:t>
    </dgm:pt>
    <dgm:pt modelId="{06164E12-D5B6-4965-B5F3-8902FD667618}" type="sibTrans" cxnId="{76AEC2F3-A35D-4ACE-87B0-8EF4AC94088A}">
      <dgm:prSet/>
      <dgm:spPr/>
      <dgm:t>
        <a:bodyPr/>
        <a:lstStyle/>
        <a:p>
          <a:endParaRPr lang="zh-TW" altLang="en-US"/>
        </a:p>
      </dgm:t>
    </dgm:pt>
    <dgm:pt modelId="{ED623D08-B1DA-43F1-999E-2D641449F367}">
      <dgm:prSet phldrT="[文字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0">
              <a:srgbClr val="FFFF00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</dgm:spPr>
      <dgm:t>
        <a:bodyPr/>
        <a:lstStyle/>
        <a:p>
          <a:pPr marL="0" lvl="0" defTabSz="9779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200" dirty="0" smtClean="0">
            <a:solidFill>
              <a:srgbClr val="00206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 marL="0" lvl="0" defTabSz="9779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dirty="0" smtClean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教學</a:t>
          </a:r>
          <a:r>
            <a:rPr lang="zh-TW" altLang="en-US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方法</a:t>
          </a:r>
          <a:r>
            <a:rPr lang="en-US" altLang="zh-TW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:</a:t>
          </a:r>
        </a:p>
        <a:p>
          <a:pPr marL="0" lvl="0" defTabSz="9779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多元教學</a:t>
          </a:r>
          <a:endParaRPr lang="en-US" altLang="zh-TW" sz="3200" dirty="0">
            <a:solidFill>
              <a:srgbClr val="00206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 marL="0" marR="0" lvl="0" indent="0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加深加廣</a:t>
          </a:r>
          <a:endParaRPr lang="en-US" altLang="zh-TW" sz="3200" dirty="0">
            <a:solidFill>
              <a:srgbClr val="00206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 marL="0"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500" dirty="0">
            <a:solidFill>
              <a:srgbClr val="00206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</dgm:t>
    </dgm:pt>
    <dgm:pt modelId="{226B12A6-7B64-4DFC-9AEE-50814C347465}" type="parTrans" cxnId="{15D0C4F6-FBEA-4BAE-A565-3792BF878665}">
      <dgm:prSet/>
      <dgm:spPr/>
      <dgm:t>
        <a:bodyPr/>
        <a:lstStyle/>
        <a:p>
          <a:endParaRPr lang="zh-TW" altLang="en-US"/>
        </a:p>
      </dgm:t>
    </dgm:pt>
    <dgm:pt modelId="{4818D7A5-7315-44B5-A80A-F11AE8790CE9}" type="sibTrans" cxnId="{15D0C4F6-FBEA-4BAE-A565-3792BF878665}">
      <dgm:prSet/>
      <dgm:spPr/>
      <dgm:t>
        <a:bodyPr/>
        <a:lstStyle/>
        <a:p>
          <a:endParaRPr lang="zh-TW" altLang="en-US"/>
        </a:p>
      </dgm:t>
    </dgm:pt>
    <dgm:pt modelId="{F3F694E3-102C-4DD1-8D70-C40F17646FE3}">
      <dgm:prSet phldrT="[文字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0">
              <a:srgbClr val="92D050"/>
            </a:gs>
            <a:gs pos="78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>
            <a:lnSpc>
              <a:spcPts val="2000"/>
            </a:lnSpc>
          </a:pPr>
          <a:r>
            <a:rPr lang="zh-TW" altLang="en-US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教學目標</a:t>
          </a:r>
          <a:r>
            <a:rPr lang="en-US" altLang="zh-TW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:</a:t>
          </a:r>
        </a:p>
        <a:p>
          <a:pPr>
            <a:lnSpc>
              <a:spcPts val="2000"/>
            </a:lnSpc>
          </a:pPr>
          <a:r>
            <a:rPr lang="zh-TW" altLang="en-US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個別差異</a:t>
          </a:r>
          <a:endParaRPr lang="en-US" altLang="zh-TW" sz="3200" dirty="0">
            <a:solidFill>
              <a:srgbClr val="C0000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>
            <a:lnSpc>
              <a:spcPts val="2000"/>
            </a:lnSpc>
          </a:pPr>
          <a:r>
            <a:rPr lang="zh-TW" altLang="en-US" sz="3200" dirty="0">
              <a:solidFill>
                <a:srgbClr val="C0000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適性揚才</a:t>
          </a:r>
        </a:p>
      </dgm:t>
    </dgm:pt>
    <dgm:pt modelId="{0E986959-E33F-4404-B181-9C802BBCA4B4}" type="parTrans" cxnId="{7D37575A-8A1F-48A2-80A0-5BD7827E38D3}">
      <dgm:prSet/>
      <dgm:spPr/>
      <dgm:t>
        <a:bodyPr/>
        <a:lstStyle/>
        <a:p>
          <a:endParaRPr lang="zh-TW" altLang="en-US"/>
        </a:p>
      </dgm:t>
    </dgm:pt>
    <dgm:pt modelId="{CC8EF97B-2AE0-444D-9C67-5E2B711F36D4}" type="sibTrans" cxnId="{7D37575A-8A1F-48A2-80A0-5BD7827E38D3}">
      <dgm:prSet/>
      <dgm:spPr/>
      <dgm:t>
        <a:bodyPr/>
        <a:lstStyle/>
        <a:p>
          <a:endParaRPr lang="zh-TW" altLang="en-US"/>
        </a:p>
      </dgm:t>
    </dgm:pt>
    <dgm:pt modelId="{DAD33076-503E-471F-92CD-8B65C5CA3F3E}">
      <dgm:prSet custT="1"/>
      <dgm:spPr>
        <a:gradFill rotWithShape="0">
          <a:gsLst>
            <a:gs pos="4000">
              <a:schemeClr val="accent6">
                <a:lumMod val="60000"/>
                <a:lumOff val="40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zh-TW" altLang="en-US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教育之道</a:t>
          </a:r>
          <a:r>
            <a:rPr lang="en-US" altLang="zh-TW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:</a:t>
          </a:r>
        </a:p>
        <a:p>
          <a:r>
            <a:rPr lang="zh-TW" altLang="en-US" sz="32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愛與榜樣</a:t>
          </a:r>
        </a:p>
      </dgm:t>
    </dgm:pt>
    <dgm:pt modelId="{930516A7-FB71-42DC-BE5B-C512F4B67DDF}" type="parTrans" cxnId="{F8DCF4A9-CBF8-4928-B991-3CE7C41D64D9}">
      <dgm:prSet/>
      <dgm:spPr/>
      <dgm:t>
        <a:bodyPr/>
        <a:lstStyle/>
        <a:p>
          <a:endParaRPr lang="zh-TW" altLang="en-US"/>
        </a:p>
      </dgm:t>
    </dgm:pt>
    <dgm:pt modelId="{AA58F486-7921-405D-9D6F-652FD1E37CEB}" type="sibTrans" cxnId="{F8DCF4A9-CBF8-4928-B991-3CE7C41D64D9}">
      <dgm:prSet/>
      <dgm:spPr/>
      <dgm:t>
        <a:bodyPr/>
        <a:lstStyle/>
        <a:p>
          <a:endParaRPr lang="zh-TW" altLang="en-US"/>
        </a:p>
      </dgm:t>
    </dgm:pt>
    <dgm:pt modelId="{E7287D79-3808-4263-97DD-E340CDF4AD2C}">
      <dgm:prSet phldrT="[文字]" custT="1"/>
      <dgm:spPr>
        <a:solidFill>
          <a:srgbClr val="FF0000"/>
        </a:solidFill>
      </dgm:spPr>
      <dgm:t>
        <a:bodyPr/>
        <a:lstStyle/>
        <a:p>
          <a:pPr>
            <a:lnSpc>
              <a:spcPts val="1300"/>
            </a:lnSpc>
          </a:pPr>
          <a:r>
            <a:rPr lang="en-US" altLang="zh-TW" sz="4000" dirty="0" smtClean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308</a:t>
          </a:r>
        </a:p>
        <a:p>
          <a:pPr>
            <a:lnSpc>
              <a:spcPts val="1300"/>
            </a:lnSpc>
          </a:pPr>
          <a:r>
            <a:rPr lang="zh-TW" altLang="en-US" sz="4000" dirty="0" smtClean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導師</a:t>
          </a:r>
          <a:endParaRPr lang="en-US" altLang="zh-TW" sz="4000" dirty="0">
            <a:solidFill>
              <a:srgbClr val="002060"/>
            </a:solidFill>
            <a:latin typeface="文鼎特毛楷" panose="020B0609010101010101" pitchFamily="49" charset="-120"/>
            <a:ea typeface="文鼎特毛楷" panose="020B0609010101010101" pitchFamily="49" charset="-120"/>
          </a:endParaRPr>
        </a:p>
        <a:p>
          <a:pPr>
            <a:lnSpc>
              <a:spcPts val="1300"/>
            </a:lnSpc>
          </a:pPr>
          <a:r>
            <a:rPr lang="zh-TW" altLang="en-US" sz="40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rPr>
            <a:t>陳妤孟</a:t>
          </a:r>
        </a:p>
      </dgm:t>
    </dgm:pt>
    <dgm:pt modelId="{47FC1885-3AE5-4A9F-9779-AD02B8E7A577}" type="sibTrans" cxnId="{7020D38B-0E05-46F7-B40A-B8C5BF6368FE}">
      <dgm:prSet/>
      <dgm:spPr/>
      <dgm:t>
        <a:bodyPr/>
        <a:lstStyle/>
        <a:p>
          <a:endParaRPr lang="zh-TW" altLang="en-US"/>
        </a:p>
      </dgm:t>
    </dgm:pt>
    <dgm:pt modelId="{D66C3CAA-0498-41D4-9FD0-3981FEF21C47}" type="parTrans" cxnId="{7020D38B-0E05-46F7-B40A-B8C5BF6368FE}">
      <dgm:prSet/>
      <dgm:spPr/>
      <dgm:t>
        <a:bodyPr/>
        <a:lstStyle/>
        <a:p>
          <a:endParaRPr lang="zh-TW" altLang="en-US"/>
        </a:p>
      </dgm:t>
    </dgm:pt>
    <dgm:pt modelId="{6E253E25-8C38-4DA0-B7ED-C8F06FED4001}" type="pres">
      <dgm:prSet presAssocID="{046B89DF-E0D1-4FAA-8241-D664D8B486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B7DAF5D-A6DA-44E6-ABE9-0F67769375C9}" type="pres">
      <dgm:prSet presAssocID="{E7287D79-3808-4263-97DD-E340CDF4AD2C}" presName="centerShape" presStyleLbl="node0" presStyleIdx="0" presStyleCnt="1" custScaleX="114504" custScaleY="100191" custLinFactNeighborX="37539" custLinFactNeighborY="2827"/>
      <dgm:spPr>
        <a:prstGeom prst="heart">
          <a:avLst/>
        </a:prstGeom>
      </dgm:spPr>
      <dgm:t>
        <a:bodyPr/>
        <a:lstStyle/>
        <a:p>
          <a:endParaRPr lang="zh-TW" altLang="en-US"/>
        </a:p>
      </dgm:t>
    </dgm:pt>
    <dgm:pt modelId="{67E2BF3C-072A-4E58-BF9C-59E8608A365B}" type="pres">
      <dgm:prSet presAssocID="{BF9240E6-805E-4F3E-8FC2-D88EDE6EB594}" presName="node" presStyleLbl="node1" presStyleIdx="0" presStyleCnt="5" custScaleX="143130" custScaleY="143130" custRadScaleRad="112437" custRadScaleInc="179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5BF320-00BD-4AA9-A964-4779577B41BA}" type="pres">
      <dgm:prSet presAssocID="{BF9240E6-805E-4F3E-8FC2-D88EDE6EB594}" presName="dummy" presStyleCnt="0"/>
      <dgm:spPr/>
    </dgm:pt>
    <dgm:pt modelId="{4209948C-6C3A-48EB-8786-1851DCFD8141}" type="pres">
      <dgm:prSet presAssocID="{412F3DAC-509C-4C2D-8197-92CDD5855D3F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E5FFB74E-857F-472E-AA0D-4D0AB86CF9A5}" type="pres">
      <dgm:prSet presAssocID="{7BAC3830-688C-4158-95F2-94B70624E199}" presName="node" presStyleLbl="node1" presStyleIdx="1" presStyleCnt="5" custScaleX="143130" custScaleY="143130" custRadScaleRad="180438" custRadScaleInc="325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F5D542-F5C8-4B93-9B1E-E43A2A87EA76}" type="pres">
      <dgm:prSet presAssocID="{7BAC3830-688C-4158-95F2-94B70624E199}" presName="dummy" presStyleCnt="0"/>
      <dgm:spPr/>
    </dgm:pt>
    <dgm:pt modelId="{D0016473-1F39-4F23-A171-3172A60DB637}" type="pres">
      <dgm:prSet presAssocID="{06164E12-D5B6-4965-B5F3-8902FD667618}" presName="sibTrans" presStyleLbl="sibTrans2D1" presStyleIdx="1" presStyleCnt="5" custLinFactNeighborX="7878" custLinFactNeighborY="8816"/>
      <dgm:spPr/>
      <dgm:t>
        <a:bodyPr/>
        <a:lstStyle/>
        <a:p>
          <a:endParaRPr lang="zh-TW" altLang="en-US"/>
        </a:p>
      </dgm:t>
    </dgm:pt>
    <dgm:pt modelId="{FBF42ED1-F25D-470E-85E1-70E0C5BA0532}" type="pres">
      <dgm:prSet presAssocID="{DAD33076-503E-471F-92CD-8B65C5CA3F3E}" presName="node" presStyleLbl="node1" presStyleIdx="2" presStyleCnt="5" custScaleX="143130" custScaleY="143130" custRadScaleRad="162301" custRadScaleInc="-1222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3982B4-8746-4001-9BA1-C78E0A8C9562}" type="pres">
      <dgm:prSet presAssocID="{DAD33076-503E-471F-92CD-8B65C5CA3F3E}" presName="dummy" presStyleCnt="0"/>
      <dgm:spPr/>
    </dgm:pt>
    <dgm:pt modelId="{A44F41D9-947A-40A8-A3E7-8517EF56D788}" type="pres">
      <dgm:prSet presAssocID="{AA58F486-7921-405D-9D6F-652FD1E37CEB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6601C38B-32B0-461A-8216-89B6778145B7}" type="pres">
      <dgm:prSet presAssocID="{ED623D08-B1DA-43F1-999E-2D641449F367}" presName="node" presStyleLbl="node1" presStyleIdx="3" presStyleCnt="5" custScaleX="143130" custScaleY="143130" custRadScaleRad="67793" custRadScaleInc="-1599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7BE880-37A8-401E-AF10-E745F5E63089}" type="pres">
      <dgm:prSet presAssocID="{ED623D08-B1DA-43F1-999E-2D641449F367}" presName="dummy" presStyleCnt="0"/>
      <dgm:spPr/>
    </dgm:pt>
    <dgm:pt modelId="{232B0773-ADFA-4D27-81C5-163DA30E25F4}" type="pres">
      <dgm:prSet presAssocID="{4818D7A5-7315-44B5-A80A-F11AE8790CE9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B106A790-62C0-4F36-B1E5-F14F9D0984B0}" type="pres">
      <dgm:prSet presAssocID="{F3F694E3-102C-4DD1-8D70-C40F17646FE3}" presName="node" presStyleLbl="node1" presStyleIdx="4" presStyleCnt="5" custScaleX="143130" custScaleY="143130" custRadScaleRad="44380" custRadScaleInc="1444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6DA47F-377A-4BAA-928E-0A347CC84820}" type="pres">
      <dgm:prSet presAssocID="{F3F694E3-102C-4DD1-8D70-C40F17646FE3}" presName="dummy" presStyleCnt="0"/>
      <dgm:spPr/>
    </dgm:pt>
    <dgm:pt modelId="{CE3DED08-AC6F-4473-8216-8D60DF8E7DF2}" type="pres">
      <dgm:prSet presAssocID="{CC8EF97B-2AE0-444D-9C67-5E2B711F36D4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28940702-F07F-4B31-BFF6-1AD3AC08C5A4}" type="presOf" srcId="{412F3DAC-509C-4C2D-8197-92CDD5855D3F}" destId="{4209948C-6C3A-48EB-8786-1851DCFD8141}" srcOrd="0" destOrd="0" presId="urn:microsoft.com/office/officeart/2005/8/layout/radial6"/>
    <dgm:cxn modelId="{15D0C4F6-FBEA-4BAE-A565-3792BF878665}" srcId="{E7287D79-3808-4263-97DD-E340CDF4AD2C}" destId="{ED623D08-B1DA-43F1-999E-2D641449F367}" srcOrd="3" destOrd="0" parTransId="{226B12A6-7B64-4DFC-9AEE-50814C347465}" sibTransId="{4818D7A5-7315-44B5-A80A-F11AE8790CE9}"/>
    <dgm:cxn modelId="{5529162F-8557-40F2-9DAC-4943249825E3}" type="presOf" srcId="{CC8EF97B-2AE0-444D-9C67-5E2B711F36D4}" destId="{CE3DED08-AC6F-4473-8216-8D60DF8E7DF2}" srcOrd="0" destOrd="0" presId="urn:microsoft.com/office/officeart/2005/8/layout/radial6"/>
    <dgm:cxn modelId="{5A5591F9-4D91-4EC4-B90C-9E2532EB02FE}" type="presOf" srcId="{AA58F486-7921-405D-9D6F-652FD1E37CEB}" destId="{A44F41D9-947A-40A8-A3E7-8517EF56D788}" srcOrd="0" destOrd="0" presId="urn:microsoft.com/office/officeart/2005/8/layout/radial6"/>
    <dgm:cxn modelId="{87991A64-54E8-47E4-A903-1DACCEBE32C8}" type="presOf" srcId="{E7287D79-3808-4263-97DD-E340CDF4AD2C}" destId="{CB7DAF5D-A6DA-44E6-ABE9-0F67769375C9}" srcOrd="0" destOrd="0" presId="urn:microsoft.com/office/officeart/2005/8/layout/radial6"/>
    <dgm:cxn modelId="{1686B492-A8C4-4C1F-A70D-D2D34AA36194}" srcId="{E7287D79-3808-4263-97DD-E340CDF4AD2C}" destId="{BF9240E6-805E-4F3E-8FC2-D88EDE6EB594}" srcOrd="0" destOrd="0" parTransId="{6B9D4AFB-3354-4243-BC39-1A9D3ED2B9FB}" sibTransId="{412F3DAC-509C-4C2D-8197-92CDD5855D3F}"/>
    <dgm:cxn modelId="{44D182F4-5AC5-44C0-A3B6-4A80A5A09EA3}" type="presOf" srcId="{4818D7A5-7315-44B5-A80A-F11AE8790CE9}" destId="{232B0773-ADFA-4D27-81C5-163DA30E25F4}" srcOrd="0" destOrd="0" presId="urn:microsoft.com/office/officeart/2005/8/layout/radial6"/>
    <dgm:cxn modelId="{0CBE9E67-EF04-4FE5-9F0E-9295D23CC2C7}" type="presOf" srcId="{BF9240E6-805E-4F3E-8FC2-D88EDE6EB594}" destId="{67E2BF3C-072A-4E58-BF9C-59E8608A365B}" srcOrd="0" destOrd="0" presId="urn:microsoft.com/office/officeart/2005/8/layout/radial6"/>
    <dgm:cxn modelId="{33FB03A4-A675-4443-9806-214665733D78}" type="presOf" srcId="{046B89DF-E0D1-4FAA-8241-D664D8B486B2}" destId="{6E253E25-8C38-4DA0-B7ED-C8F06FED4001}" srcOrd="0" destOrd="0" presId="urn:microsoft.com/office/officeart/2005/8/layout/radial6"/>
    <dgm:cxn modelId="{106ECC21-C25B-497F-92C9-EAD3E63084D5}" type="presOf" srcId="{ED623D08-B1DA-43F1-999E-2D641449F367}" destId="{6601C38B-32B0-461A-8216-89B6778145B7}" srcOrd="0" destOrd="0" presId="urn:microsoft.com/office/officeart/2005/8/layout/radial6"/>
    <dgm:cxn modelId="{7020D38B-0E05-46F7-B40A-B8C5BF6368FE}" srcId="{046B89DF-E0D1-4FAA-8241-D664D8B486B2}" destId="{E7287D79-3808-4263-97DD-E340CDF4AD2C}" srcOrd="0" destOrd="0" parTransId="{D66C3CAA-0498-41D4-9FD0-3981FEF21C47}" sibTransId="{47FC1885-3AE5-4A9F-9779-AD02B8E7A577}"/>
    <dgm:cxn modelId="{CBC88ADD-4CFC-488D-87C4-91AA326503C3}" type="presOf" srcId="{7BAC3830-688C-4158-95F2-94B70624E199}" destId="{E5FFB74E-857F-472E-AA0D-4D0AB86CF9A5}" srcOrd="0" destOrd="0" presId="urn:microsoft.com/office/officeart/2005/8/layout/radial6"/>
    <dgm:cxn modelId="{F626297D-C6C7-43A5-BFE9-45A644AEDC37}" type="presOf" srcId="{F3F694E3-102C-4DD1-8D70-C40F17646FE3}" destId="{B106A790-62C0-4F36-B1E5-F14F9D0984B0}" srcOrd="0" destOrd="0" presId="urn:microsoft.com/office/officeart/2005/8/layout/radial6"/>
    <dgm:cxn modelId="{4C7AFAE1-BC68-4AA7-8F7E-53A0B3DD7DE9}" type="presOf" srcId="{06164E12-D5B6-4965-B5F3-8902FD667618}" destId="{D0016473-1F39-4F23-A171-3172A60DB637}" srcOrd="0" destOrd="0" presId="urn:microsoft.com/office/officeart/2005/8/layout/radial6"/>
    <dgm:cxn modelId="{76AEC2F3-A35D-4ACE-87B0-8EF4AC94088A}" srcId="{E7287D79-3808-4263-97DD-E340CDF4AD2C}" destId="{7BAC3830-688C-4158-95F2-94B70624E199}" srcOrd="1" destOrd="0" parTransId="{647155FC-1BB7-4839-B537-0706C2BE8077}" sibTransId="{06164E12-D5B6-4965-B5F3-8902FD667618}"/>
    <dgm:cxn modelId="{F8DCF4A9-CBF8-4928-B991-3CE7C41D64D9}" srcId="{E7287D79-3808-4263-97DD-E340CDF4AD2C}" destId="{DAD33076-503E-471F-92CD-8B65C5CA3F3E}" srcOrd="2" destOrd="0" parTransId="{930516A7-FB71-42DC-BE5B-C512F4B67DDF}" sibTransId="{AA58F486-7921-405D-9D6F-652FD1E37CEB}"/>
    <dgm:cxn modelId="{7D37575A-8A1F-48A2-80A0-5BD7827E38D3}" srcId="{E7287D79-3808-4263-97DD-E340CDF4AD2C}" destId="{F3F694E3-102C-4DD1-8D70-C40F17646FE3}" srcOrd="4" destOrd="0" parTransId="{0E986959-E33F-4404-B181-9C802BBCA4B4}" sibTransId="{CC8EF97B-2AE0-444D-9C67-5E2B711F36D4}"/>
    <dgm:cxn modelId="{A0FE5EBF-A365-450A-9EB5-F23A50B87159}" type="presOf" srcId="{DAD33076-503E-471F-92CD-8B65C5CA3F3E}" destId="{FBF42ED1-F25D-470E-85E1-70E0C5BA0532}" srcOrd="0" destOrd="0" presId="urn:microsoft.com/office/officeart/2005/8/layout/radial6"/>
    <dgm:cxn modelId="{B59D32F2-6F63-463B-A684-9484E3931BBF}" type="presParOf" srcId="{6E253E25-8C38-4DA0-B7ED-C8F06FED4001}" destId="{CB7DAF5D-A6DA-44E6-ABE9-0F67769375C9}" srcOrd="0" destOrd="0" presId="urn:microsoft.com/office/officeart/2005/8/layout/radial6"/>
    <dgm:cxn modelId="{B741268C-6AD7-4D66-A2DA-BCA59786B9EE}" type="presParOf" srcId="{6E253E25-8C38-4DA0-B7ED-C8F06FED4001}" destId="{67E2BF3C-072A-4E58-BF9C-59E8608A365B}" srcOrd="1" destOrd="0" presId="urn:microsoft.com/office/officeart/2005/8/layout/radial6"/>
    <dgm:cxn modelId="{9F6F29BA-FCAA-40DA-939E-022A12663352}" type="presParOf" srcId="{6E253E25-8C38-4DA0-B7ED-C8F06FED4001}" destId="{0B5BF320-00BD-4AA9-A964-4779577B41BA}" srcOrd="2" destOrd="0" presId="urn:microsoft.com/office/officeart/2005/8/layout/radial6"/>
    <dgm:cxn modelId="{BAE66944-97B5-4ABC-9289-8238B80ED753}" type="presParOf" srcId="{6E253E25-8C38-4DA0-B7ED-C8F06FED4001}" destId="{4209948C-6C3A-48EB-8786-1851DCFD8141}" srcOrd="3" destOrd="0" presId="urn:microsoft.com/office/officeart/2005/8/layout/radial6"/>
    <dgm:cxn modelId="{61A63876-CC56-48B8-B1EC-E42588ACE65B}" type="presParOf" srcId="{6E253E25-8C38-4DA0-B7ED-C8F06FED4001}" destId="{E5FFB74E-857F-472E-AA0D-4D0AB86CF9A5}" srcOrd="4" destOrd="0" presId="urn:microsoft.com/office/officeart/2005/8/layout/radial6"/>
    <dgm:cxn modelId="{754D7EEA-C72A-405D-9561-FCAAC239BF21}" type="presParOf" srcId="{6E253E25-8C38-4DA0-B7ED-C8F06FED4001}" destId="{D9F5D542-F5C8-4B93-9B1E-E43A2A87EA76}" srcOrd="5" destOrd="0" presId="urn:microsoft.com/office/officeart/2005/8/layout/radial6"/>
    <dgm:cxn modelId="{BE21F977-6696-4BEF-B4CC-A55F21A225AE}" type="presParOf" srcId="{6E253E25-8C38-4DA0-B7ED-C8F06FED4001}" destId="{D0016473-1F39-4F23-A171-3172A60DB637}" srcOrd="6" destOrd="0" presId="urn:microsoft.com/office/officeart/2005/8/layout/radial6"/>
    <dgm:cxn modelId="{4094500B-C517-4597-8B6C-86E5B623E76D}" type="presParOf" srcId="{6E253E25-8C38-4DA0-B7ED-C8F06FED4001}" destId="{FBF42ED1-F25D-470E-85E1-70E0C5BA0532}" srcOrd="7" destOrd="0" presId="urn:microsoft.com/office/officeart/2005/8/layout/radial6"/>
    <dgm:cxn modelId="{BE1387CE-81AF-4204-BB9A-AB4B7E9BBEE6}" type="presParOf" srcId="{6E253E25-8C38-4DA0-B7ED-C8F06FED4001}" destId="{4D3982B4-8746-4001-9BA1-C78E0A8C9562}" srcOrd="8" destOrd="0" presId="urn:microsoft.com/office/officeart/2005/8/layout/radial6"/>
    <dgm:cxn modelId="{E50EFD55-3896-41C1-B474-B45DB96DC618}" type="presParOf" srcId="{6E253E25-8C38-4DA0-B7ED-C8F06FED4001}" destId="{A44F41D9-947A-40A8-A3E7-8517EF56D788}" srcOrd="9" destOrd="0" presId="urn:microsoft.com/office/officeart/2005/8/layout/radial6"/>
    <dgm:cxn modelId="{983360A5-29DF-4122-9961-A3D298A47E6B}" type="presParOf" srcId="{6E253E25-8C38-4DA0-B7ED-C8F06FED4001}" destId="{6601C38B-32B0-461A-8216-89B6778145B7}" srcOrd="10" destOrd="0" presId="urn:microsoft.com/office/officeart/2005/8/layout/radial6"/>
    <dgm:cxn modelId="{DD3C0DD1-C93E-4BED-BCCC-7AE3FDFB0CFE}" type="presParOf" srcId="{6E253E25-8C38-4DA0-B7ED-C8F06FED4001}" destId="{2A7BE880-37A8-401E-AF10-E745F5E63089}" srcOrd="11" destOrd="0" presId="urn:microsoft.com/office/officeart/2005/8/layout/radial6"/>
    <dgm:cxn modelId="{45B0B889-9FC9-41CC-9775-E2585DCB997E}" type="presParOf" srcId="{6E253E25-8C38-4DA0-B7ED-C8F06FED4001}" destId="{232B0773-ADFA-4D27-81C5-163DA30E25F4}" srcOrd="12" destOrd="0" presId="urn:microsoft.com/office/officeart/2005/8/layout/radial6"/>
    <dgm:cxn modelId="{CBA70A15-2B79-459B-84AF-EA1F1A619C6C}" type="presParOf" srcId="{6E253E25-8C38-4DA0-B7ED-C8F06FED4001}" destId="{B106A790-62C0-4F36-B1E5-F14F9D0984B0}" srcOrd="13" destOrd="0" presId="urn:microsoft.com/office/officeart/2005/8/layout/radial6"/>
    <dgm:cxn modelId="{2D2443D6-18AC-4082-B9A0-09E6D640A1C5}" type="presParOf" srcId="{6E253E25-8C38-4DA0-B7ED-C8F06FED4001}" destId="{9A6DA47F-377A-4BAA-928E-0A347CC84820}" srcOrd="14" destOrd="0" presId="urn:microsoft.com/office/officeart/2005/8/layout/radial6"/>
    <dgm:cxn modelId="{69CE984A-73B6-4D04-A801-68011A515DB3}" type="presParOf" srcId="{6E253E25-8C38-4DA0-B7ED-C8F06FED4001}" destId="{CE3DED08-AC6F-4473-8216-8D60DF8E7DF2}" srcOrd="15" destOrd="0" presId="urn:microsoft.com/office/officeart/2005/8/layout/radial6"/>
  </dgm:cxnLst>
  <dgm:bg>
    <a:gradFill>
      <a:gsLst>
        <a:gs pos="0">
          <a:schemeClr val="accent6">
            <a:lumMod val="60000"/>
            <a:lumOff val="40000"/>
          </a:schemeClr>
        </a:gs>
        <a:gs pos="36000">
          <a:srgbClr val="FFFF00"/>
        </a:gs>
        <a:gs pos="100000">
          <a:schemeClr val="accent1">
            <a:lumMod val="45000"/>
            <a:lumOff val="55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C7749-293A-46E9-8BAB-099D8241645F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71F9F-9DEF-4FCE-AF8D-A7480A5CCB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14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14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8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73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3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32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5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99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127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0" y="4"/>
            <a:ext cx="5181361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0" y="6172200"/>
            <a:ext cx="1219212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172" y="914400"/>
            <a:ext cx="4192091" cy="38862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955" y="4953001"/>
            <a:ext cx="4202307" cy="99059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2022/9/12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14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181362" y="228600"/>
            <a:ext cx="6783567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727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1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1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42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97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4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39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88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8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3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78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89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80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16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07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27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4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677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81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91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82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12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4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75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71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CFEABA6-AE87-96C6-C96C-9B7FE369E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78BB6670-7D91-6E04-D53E-2AB41FC4A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6275167-89E0-77CB-B547-DD36191B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51D465E-4D09-6114-BF43-164E81C2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8DA1679-AE67-ECA2-E633-41CFA962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92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5D52ECB-F15F-1812-78C8-CB5AAE97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B829AF1-C2DE-5AD4-F77E-4DB757C7B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C902557-1AF5-1EDD-2DC5-C262C7D9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806A682-B60E-04BC-EED8-587E57CC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798866A-31B4-BCDA-44FD-BBE76045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23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99386B7-C232-E16C-81CC-223FF8DA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75441901-4EE2-D1BD-5AB8-9BC8BDFF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A36CB88-373E-0221-F8AE-0AD72504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1AC46E4-CFAC-3D83-BDAF-105118F1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EE926A5-D5E8-B52D-D0B0-A4CBFD91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8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756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7EF6CBD-C3B5-9D6E-76E1-1EDC9CD9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A95A91D0-CD0A-005A-B598-09AF32612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2A84B3A8-F9AE-2F22-BBEC-C25C15778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B83C91F8-EDD8-6A34-13B3-C5144339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44F4B030-8EE7-B2FE-F847-C91D6EF0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FF4F4078-638F-3D49-0A09-F3348A49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90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D58753-4420-C873-35A6-0C6FBA76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20837604-2334-730B-FFB4-75416119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8FFD79D0-B1F5-764D-B74F-0225E6D2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8943F852-C545-C84F-CE2A-891B68833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9783FF9A-C035-3F84-119B-ACC376B8A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F407D7A5-4D3A-5264-3BF5-D8430B30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755BF421-D274-147F-F5EB-0DBB8A11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9D4F9D1D-1C7F-DBC1-337F-97DDD420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14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3C4D1C6-6AC5-D08F-20B6-A36761AE9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49477098-94DD-87DA-F393-2FCCB3C4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71A3DBAB-DC87-1D52-75DE-3837DC8E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2B8F387-C0A3-26B2-2CFC-61CC8476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33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147D180A-3FE6-7221-26F8-C5C3C0F0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6B7C3210-7F49-4043-DBCB-43773C3C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C34CF78-62E4-2632-78DE-86444DF8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59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845B37D-7008-8CA9-C234-46300472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DDC2218-F1D1-BA69-BDC8-A526505B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30FF4F36-DE05-4FF7-33B1-2914424E5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7466125-1145-2229-2AD7-6F378A8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82C33F1-D030-A09E-40CD-7C3A289C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8AA9A427-C272-D43D-CCE3-8A26F0D7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71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7EA4C86-02AE-D187-BED2-F2759EAE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4117885A-27EB-1DEC-884A-AAFA50417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7074747-31C8-2DB9-314B-E5E8C3ADE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B53B206E-FC42-E684-3713-A01FB26C4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8E96383-5A34-FC48-2BF5-61ACEC96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E70990CA-BF3D-FFA6-0143-0CB8C442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44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26961F0-F3A6-AFB9-8488-68CE17DC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0C87266-87E2-187A-5D8E-7B9D8AB4F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6782C70-85FA-21E5-FB6B-8500833C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FFC63AC-448C-718A-50BB-F3593B3A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EBB21D1-BB2F-5094-C0D9-FC2FFA19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09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21B35722-F242-8659-5683-D2BD206CB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32815E7-527F-B55F-36A2-849FC187D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4A80294-889E-8F6B-425E-0BD93B0D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549C6A8-4EC0-500A-BAA2-0BD995AD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634D388-A76E-68EB-9E3C-50D27004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78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6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10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14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77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87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66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42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43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87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98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4AD89-095D-41D6-8496-ECD7A199DD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221A-D7F8-41F5-B3A7-7D86FDA6CB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52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245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8AEC-988E-4C95-BC34-EFAF4D26C0C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E0574-DBAB-4BC4-8897-FF3A1D3424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192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3CCED-B4C1-422D-AFC1-1531D0E9599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313D8-2963-451C-B0FF-DCC62C329B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088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DE3C2-E995-4CCB-9AB4-DBDF0AB43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F0C1F-92BC-41D7-84C3-D81D133480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3150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6FB2D-A7F0-4B02-9E18-94FCF948C40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C1E24-C4F2-4D2C-B737-7FA3109812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473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E604-1A39-4619-9613-8E7E2D56E70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1CDD5-1716-46F2-A18B-7C1E12E15D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051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BC1B-C93B-4946-AB3E-5B8675304CD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9573E-D548-498F-B1F2-EE83B12171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7003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E517C-B636-4EC0-A6A8-48D494F0A7A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B4574-6CEA-459D-A1C6-2CC23401B7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7591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992C-B7F3-433E-985C-6A189F63874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008E-060C-4A89-B682-562017F99A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06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65837-789F-46A8-A49B-4F75B3371A6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24C4F-316C-471A-A24A-33284C99B7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264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6238-84CE-4034-ABA7-FD3FD4EA1EF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AC264-A210-4D39-AB05-0F01523973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85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8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39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54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94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9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47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37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469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48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85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7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9754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9915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784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662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72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517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1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1278A-98B1-495A-A51B-5E6032E4B49C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0E25D-4FEF-42B8-9D97-167097A8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82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07C0A-3EAF-4FD1-AA2A-25C4ECCCA76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356D-5EAD-4240-A645-CCF50588212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2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FF1615-384C-4B40-B561-90758FBA7EC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22BF3D9-4059-4BB3-BEA6-F59DAC1C465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1781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19199C24-3222-757A-2331-8A433493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0C69A1F-A78E-EEEF-97C6-8F7AF9B91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ECE6F42-D5E1-BA07-1189-BF2727989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BD769-1B36-4E7B-AACD-0C165293460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ED0008AC-2C9A-8440-FF75-37C73AEEB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81DA6E3-8EEE-C244-03F5-9047A0CCA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4B041-C566-4774-B815-0480D33338F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5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E855B-433B-4567-B6EF-92972C25C087}" type="datetimeFigureOut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2022/9/12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DEB14-F6FE-4F58-B1D2-5733AA0B40E9}" type="slidenum">
              <a:rPr lang="zh-CN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4C4BF6C-B19D-4DC2-B569-F51CAA8B9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>
            <a:off x="0" y="4853302"/>
            <a:ext cx="2499360" cy="2004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0D96D6-CD0F-4464-8ADE-6155B0F19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43206" r="70582" b="1"/>
          <a:stretch/>
        </p:blipFill>
        <p:spPr>
          <a:xfrm>
            <a:off x="0" y="5181600"/>
            <a:ext cx="1570262" cy="16862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E14C2B5-B547-4948-AA99-6133FEADE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3" t="43572"/>
          <a:stretch/>
        </p:blipFill>
        <p:spPr>
          <a:xfrm rot="10800000">
            <a:off x="9179378" y="0"/>
            <a:ext cx="3012622" cy="18999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9AF9950-70DA-47F4-9CD5-433F43FD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5000" r="58174"/>
          <a:stretch/>
        </p:blipFill>
        <p:spPr>
          <a:xfrm rot="10800000">
            <a:off x="10431286" y="-1"/>
            <a:ext cx="1760713" cy="14122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6F9AE7-99CD-496C-8106-E1B423A25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64405" r="3085" b="2268"/>
          <a:stretch/>
        </p:blipFill>
        <p:spPr>
          <a:xfrm flipH="1">
            <a:off x="0" y="0"/>
            <a:ext cx="934065" cy="10898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16B0854-9864-4EBF-821B-60EC9A876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77383" r="18496" b="8764"/>
          <a:stretch/>
        </p:blipFill>
        <p:spPr>
          <a:xfrm flipH="1">
            <a:off x="10923639" y="59341"/>
            <a:ext cx="1268360" cy="6467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3D7A5F3-8124-43EA-B014-213CDA313E6D}"/>
              </a:ext>
            </a:extLst>
          </p:cNvPr>
          <p:cNvSpPr txBox="1"/>
          <p:nvPr userDrawn="1"/>
        </p:nvSpPr>
        <p:spPr>
          <a:xfrm>
            <a:off x="4355690" y="29369"/>
            <a:ext cx="34806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梦幻太空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7D77BE7-AC40-4C4E-8B73-4F2FAA196EC3}"/>
              </a:ext>
            </a:extLst>
          </p:cNvPr>
          <p:cNvSpPr txBox="1"/>
          <p:nvPr userDrawn="1"/>
        </p:nvSpPr>
        <p:spPr>
          <a:xfrm>
            <a:off x="4355690" y="595160"/>
            <a:ext cx="3480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/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Nunc </a:t>
            </a:r>
            <a:r>
              <a:rPr lang="en-US" altLang="zh-CN" sz="1000" dirty="0" err="1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viverra</a:t>
            </a:r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</a:t>
            </a:r>
            <a:r>
              <a:rPr lang="en-US" altLang="zh-CN" sz="1000" dirty="0" err="1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imperdiet</a:t>
            </a:r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</a:t>
            </a:r>
            <a:r>
              <a:rPr lang="en-US" altLang="zh-CN" sz="1000" dirty="0" err="1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enim</a:t>
            </a:r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. </a:t>
            </a:r>
            <a:r>
              <a:rPr lang="en-US" altLang="zh-CN" sz="1000" dirty="0" err="1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Fusce</a:t>
            </a:r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est. </a:t>
            </a:r>
            <a:r>
              <a:rPr lang="en-US" altLang="zh-CN" sz="1000" dirty="0" err="1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Vivamus</a:t>
            </a:r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 a </a:t>
            </a:r>
            <a:r>
              <a:rPr lang="en-US" altLang="zh-CN" sz="1000" dirty="0" err="1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tellus</a:t>
            </a:r>
            <a:r>
              <a:rPr lang="en-US" altLang="zh-CN" sz="1000" dirty="0">
                <a:solidFill>
                  <a:prstClr val="black"/>
                </a:solidFill>
                <a:latin typeface="字魂20号-石头体" panose="00000500000000000000" pitchFamily="2" charset="-122"/>
                <a:ea typeface="字魂20号-石头体" panose="00000500000000000000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318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:a14="http://schemas.microsoft.com/office/drawing/2010/main" xmlns:a16="http://schemas.microsoft.com/office/drawing/2014/main"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D56CFA9-03FB-40AF-A62C-F47C6102122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2022/9/12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6609D5-85E7-4CC7-AC9B-7B0B7949F48C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34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F9EF3FD-ABC2-44BA-87FC-03339CEDAC81}" type="datetimeFigureOut">
              <a:rPr lang="zh-TW" alt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2022/9/12</a:t>
            </a:fld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TW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A9163AA0-05B0-465E-BECF-625E87BF0C72}" type="slidenum">
              <a:rPr lang="zh-TW" alt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zh-TW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47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7.jpg"/><Relationship Id="rId5" Type="http://schemas.openxmlformats.org/officeDocument/2006/relationships/notesSlide" Target="../notesSlides/notesSlide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5045" y="608470"/>
            <a:ext cx="4190999" cy="38862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王漢宗粗圓體一雙空" panose="02020600000000000000" pitchFamily="18" charset="-120"/>
                <a:ea typeface="王漢宗粗圓體一雙空" panose="02020600000000000000" pitchFamily="18" charset="-120"/>
              </a:rPr>
              <a:t>教育理念</a:t>
            </a:r>
            <a:r>
              <a:rPr lang="en-US" altLang="zh-TW" sz="3600" dirty="0">
                <a:latin typeface="王漢宗粗圓體一雙空" panose="02020600000000000000" pitchFamily="18" charset="-120"/>
                <a:ea typeface="王漢宗粗圓體一雙空" panose="02020600000000000000" pitchFamily="18" charset="-120"/>
              </a:rPr>
              <a:t/>
            </a:r>
            <a:br>
              <a:rPr lang="en-US" altLang="zh-TW" sz="3600" dirty="0">
                <a:latin typeface="王漢宗粗圓體一雙空" panose="02020600000000000000" pitchFamily="18" charset="-120"/>
                <a:ea typeface="王漢宗粗圓體一雙空" panose="02020600000000000000" pitchFamily="18" charset="-120"/>
              </a:rPr>
            </a:br>
            <a:r>
              <a:rPr lang="zh-TW" altLang="en-US" sz="3600" dirty="0">
                <a:latin typeface="王漢宗粗圓體一雙空" panose="02020600000000000000" pitchFamily="18" charset="-120"/>
                <a:ea typeface="王漢宗粗圓體一雙空" panose="02020600000000000000" pitchFamily="18" charset="-120"/>
              </a:rPr>
              <a:t>看見每一位孩子的亮點，引導小星星發光發熱；找到屬於自己的人生定位</a:t>
            </a:r>
            <a:r>
              <a:rPr lang="en-US" altLang="zh-TW" dirty="0" smtClean="0">
                <a:latin typeface="王漢宗粗圓體一雙空" panose="02020600000000000000" pitchFamily="18" charset="-120"/>
                <a:ea typeface="王漢宗粗圓體一雙空" panose="02020600000000000000" pitchFamily="18" charset="-120"/>
              </a:rPr>
              <a:t/>
            </a:r>
            <a:br>
              <a:rPr lang="en-US" altLang="zh-TW" dirty="0" smtClean="0">
                <a:latin typeface="王漢宗粗圓體一雙空" panose="02020600000000000000" pitchFamily="18" charset="-120"/>
                <a:ea typeface="王漢宗粗圓體一雙空" panose="02020600000000000000" pitchFamily="18" charset="-120"/>
              </a:rPr>
            </a:br>
            <a:endParaRPr lang="zh-TW" altLang="en-US" dirty="0">
              <a:latin typeface="王漢宗粗圓體一雙空" panose="02020600000000000000" pitchFamily="18" charset="-120"/>
              <a:ea typeface="王漢宗粗圓體一雙空" panose="02020600000000000000" pitchFamily="18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幼兒園星星班教師│楊雅惠</a:t>
            </a:r>
            <a:endParaRPr lang="zh-TW" altLang="en-US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15276"/>
          <a:stretch>
            <a:fillRect/>
          </a:stretch>
        </p:blipFill>
        <p:spPr>
          <a:xfrm>
            <a:off x="9884163" y="5448299"/>
            <a:ext cx="388550" cy="269836"/>
          </a:xfrm>
          <a:prstGeom prst="round1Rect">
            <a:avLst>
              <a:gd name="adj" fmla="val 0"/>
            </a:avLst>
          </a:prstGeom>
        </p:spPr>
      </p:pic>
      <p:pic>
        <p:nvPicPr>
          <p:cNvPr id="5" name="圖片版面配置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>
          <a:xfrm>
            <a:off x="6614226" y="914401"/>
            <a:ext cx="3885552" cy="327434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5" b="40550"/>
          <a:stretch/>
        </p:blipFill>
        <p:spPr>
          <a:xfrm>
            <a:off x="8557003" y="3995860"/>
            <a:ext cx="3431421" cy="191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字方塊 8"/>
          <p:cNvSpPr txBox="1"/>
          <p:nvPr/>
        </p:nvSpPr>
        <p:spPr>
          <a:xfrm>
            <a:off x="5603198" y="4800601"/>
            <a:ext cx="308509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巨蟹│新竹│教育人</a:t>
            </a:r>
            <a:endParaRPr lang="en-US" altLang="zh-TW" sz="2400" dirty="0">
              <a:latin typeface="華康少女文字W3(P)" panose="040F0300000000000000" pitchFamily="82" charset="-120"/>
              <a:ea typeface="華康少女文字W3(P)" panose="040F0300000000000000" pitchFamily="82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專長</a:t>
            </a:r>
            <a:r>
              <a:rPr lang="en-US" altLang="zh-TW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:</a:t>
            </a:r>
            <a:r>
              <a:rPr lang="zh-TW" altLang="en-US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說故事、輔導</a:t>
            </a:r>
            <a:endParaRPr lang="en-US" altLang="zh-TW" sz="2400" dirty="0">
              <a:latin typeface="華康少女文字W3(P)" panose="040F0300000000000000" pitchFamily="82" charset="-120"/>
              <a:ea typeface="華康少女文字W3(P)" panose="040F0300000000000000" pitchFamily="82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畢業</a:t>
            </a:r>
            <a:r>
              <a:rPr lang="en-US" altLang="zh-TW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:</a:t>
            </a:r>
            <a:r>
              <a:rPr lang="zh-TW" altLang="en-US" sz="2400" dirty="0">
                <a:latin typeface="華康少女文字W3(P)" panose="040F0300000000000000" pitchFamily="82" charset="-120"/>
                <a:ea typeface="華康少女文字W3(P)" panose="040F0300000000000000" pitchFamily="82" charset="-120"/>
              </a:rPr>
              <a:t>政治大學幼研所</a:t>
            </a:r>
            <a:endParaRPr lang="en-US" altLang="zh-TW" sz="2400" dirty="0">
              <a:latin typeface="華康少女文字W3(P)" panose="040F0300000000000000" pitchFamily="82" charset="-120"/>
              <a:ea typeface="華康少女文字W3(P)" panose="040F03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6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93" y="0"/>
            <a:ext cx="923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26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7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"/>
            <a:ext cx="12192000" cy="68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0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59"/>
            <a:ext cx="12192000" cy="67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9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32" y="321428"/>
            <a:ext cx="1117362" cy="4878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876" y="607775"/>
            <a:ext cx="844235" cy="53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064" y="1143000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713" y="321428"/>
            <a:ext cx="1131464" cy="1512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058" y="-30513"/>
            <a:ext cx="1052533" cy="1276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680">
            <a:off x="1285641" y="1376290"/>
            <a:ext cx="3770897" cy="5026728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6382682" y="1834418"/>
            <a:ext cx="4663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prstClr val="black">
                    <a:lumMod val="75000"/>
                    <a:lumOff val="25000"/>
                  </a:prstClr>
                </a:solidFill>
                <a:latin typeface="ChickenScratch AOE" panose="00000400000000000000" pitchFamily="2" charset="0"/>
              </a:rPr>
              <a:t>楊善筑</a:t>
            </a:r>
            <a:r>
              <a:rPr lang="en-US" altLang="zh-TW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hickenScratch AOE" panose="00000400000000000000" pitchFamily="2" charset="0"/>
              </a:rPr>
              <a:t>(</a:t>
            </a:r>
            <a:r>
              <a:rPr lang="zh-TW" alt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hickenScratch AOE" panose="00000400000000000000" pitchFamily="2" charset="0"/>
              </a:rPr>
              <a:t>實習教師</a:t>
            </a:r>
            <a:r>
              <a:rPr lang="en-US" altLang="zh-TW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hickenScratch AOE" panose="00000400000000000000" pitchFamily="2" charset="0"/>
              </a:rPr>
              <a:t>)</a:t>
            </a:r>
            <a:endParaRPr lang="zh-CN" altLang="en-US" sz="3600" dirty="0">
              <a:solidFill>
                <a:prstClr val="black">
                  <a:lumMod val="75000"/>
                  <a:lumOff val="25000"/>
                </a:prstClr>
              </a:solidFill>
              <a:latin typeface="ChickenScratch AOE" panose="00000400000000000000" pitchFamily="2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24677" y="3104647"/>
            <a:ext cx="4505130" cy="19552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2700"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實習班級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: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幼兒園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-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微風班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實習輔導教師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: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賴思妤 老師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                     郭朱亦 老師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262401" y="5693716"/>
            <a:ext cx="4904017" cy="46166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~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很開心也很榮幸能來到這裡學習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~</a:t>
            </a:r>
            <a:endParaRPr lang="zh-TW" altLang="en-US" sz="24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527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2" y="208157"/>
            <a:ext cx="11447748" cy="64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20C9FAA3-A3BD-35AF-E50C-EB79F87655F8}"/>
              </a:ext>
            </a:extLst>
          </p:cNvPr>
          <p:cNvGraphicFramePr/>
          <p:nvPr>
            <p:extLst/>
          </p:nvPr>
        </p:nvGraphicFramePr>
        <p:xfrm>
          <a:off x="0" y="214488"/>
          <a:ext cx="12192000" cy="66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95272F6-92E1-9CAE-1E5F-547743FAB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4" y="518962"/>
            <a:ext cx="3456318" cy="396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3C17F91-8F79-E483-3571-250D6AF8F0DC}"/>
              </a:ext>
            </a:extLst>
          </p:cNvPr>
          <p:cNvSpPr/>
          <p:nvPr/>
        </p:nvSpPr>
        <p:spPr>
          <a:xfrm>
            <a:off x="0" y="4783435"/>
            <a:ext cx="478836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zh-TW" alt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文鼎特毛楷" panose="020B0609010101010101" pitchFamily="49" charset="-120"/>
                <a:ea typeface="文鼎特毛楷" panose="020B0609010101010101" pitchFamily="49" charset="-120"/>
              </a:rPr>
              <a:t>引領學生養成自主自律的處世態度</a:t>
            </a:r>
            <a:endParaRPr lang="en-US" altLang="zh-TW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文鼎特毛楷" panose="020B0609010101010101" pitchFamily="49" charset="-120"/>
              <a:ea typeface="文鼎特毛楷" panose="020B0609010101010101" pitchFamily="49" charset="-120"/>
            </a:endParaRPr>
          </a:p>
          <a:p>
            <a:pPr algn="ctr" defTabSz="457200"/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8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B101B1C-0622-EB45-23D1-B2C52A2FF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" y="0"/>
            <a:ext cx="1213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9A5CC940-81AA-49DF-B1C1-61D001565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5695" y="2270279"/>
            <a:ext cx="2098740" cy="303058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36212" r="2395" b="44542"/>
          <a:stretch/>
        </p:blipFill>
        <p:spPr>
          <a:xfrm rot="13993508">
            <a:off x="10143911" y="5399550"/>
            <a:ext cx="1345475" cy="131276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75163" y="490287"/>
            <a:ext cx="4493625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新細明體" panose="02020500000000000000" pitchFamily="18" charset="-120"/>
              </a:rPr>
              <a:t>幼兒園實習教師</a:t>
            </a:r>
            <a:r>
              <a:rPr lang="en-US" altLang="zh-TW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新細明體" panose="02020500000000000000" pitchFamily="18" charset="-120"/>
              </a:rPr>
              <a:t>-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新細明體" panose="02020500000000000000" pitchFamily="18" charset="-120"/>
              </a:rPr>
              <a:t>葉珏青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8" y="2161682"/>
            <a:ext cx="3788429" cy="28378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391" y="1924488"/>
            <a:ext cx="1359526" cy="9266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373" y="1539987"/>
            <a:ext cx="1035065" cy="705515"/>
          </a:xfrm>
          <a:prstGeom prst="rect">
            <a:avLst/>
          </a:prstGeom>
        </p:spPr>
      </p:pic>
      <p:sp>
        <p:nvSpPr>
          <p:cNvPr id="55" name="文字方塊 54"/>
          <p:cNvSpPr txBox="1"/>
          <p:nvPr/>
        </p:nvSpPr>
        <p:spPr>
          <a:xfrm>
            <a:off x="4739493" y="1892745"/>
            <a:ext cx="57215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實習班級</a:t>
            </a:r>
            <a:r>
              <a:rPr lang="en-US" altLang="zh-TW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:</a:t>
            </a:r>
            <a:r>
              <a:rPr lang="zh-TW" altLang="en-US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星星班</a:t>
            </a:r>
            <a:endParaRPr lang="en-US" altLang="zh-TW" sz="3000" b="1" dirty="0">
              <a:solidFill>
                <a:prstClr val="white"/>
              </a:solidFill>
              <a:latin typeface="新細明體" panose="02020500000000000000" pitchFamily="18" charset="-120"/>
            </a:endParaRPr>
          </a:p>
          <a:p>
            <a:endParaRPr lang="en-US" altLang="zh-TW" sz="3000" b="1" dirty="0">
              <a:solidFill>
                <a:prstClr val="white"/>
              </a:solidFill>
              <a:latin typeface="新細明體" panose="02020500000000000000" pitchFamily="18" charset="-120"/>
            </a:endParaRPr>
          </a:p>
          <a:p>
            <a:r>
              <a:rPr lang="zh-TW" altLang="en-US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輔導老師</a:t>
            </a:r>
            <a:r>
              <a:rPr lang="en-US" altLang="zh-TW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:</a:t>
            </a:r>
            <a:r>
              <a:rPr lang="zh-TW" altLang="en-US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羽真老師、雅惠老師</a:t>
            </a:r>
            <a:endParaRPr lang="en-US" altLang="zh-TW" sz="3000" b="1" dirty="0">
              <a:solidFill>
                <a:prstClr val="white"/>
              </a:solidFill>
              <a:latin typeface="新細明體" panose="02020500000000000000" pitchFamily="18" charset="-120"/>
            </a:endParaRPr>
          </a:p>
          <a:p>
            <a:endParaRPr lang="en-US" altLang="zh-TW" sz="3000" b="1" dirty="0">
              <a:solidFill>
                <a:prstClr val="white"/>
              </a:solidFill>
              <a:latin typeface="新細明體" panose="02020500000000000000" pitchFamily="18" charset="-120"/>
            </a:endParaRPr>
          </a:p>
          <a:p>
            <a:r>
              <a:rPr lang="zh-TW" altLang="en-US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教學理念</a:t>
            </a:r>
            <a:r>
              <a:rPr lang="en-US" altLang="zh-TW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:</a:t>
            </a:r>
          </a:p>
          <a:p>
            <a:r>
              <a:rPr lang="zh-TW" altLang="en-US" sz="3000" b="1" dirty="0">
                <a:solidFill>
                  <a:prstClr val="white"/>
                </a:solidFill>
                <a:latin typeface="新細明體" panose="02020500000000000000" pitchFamily="18" charset="-120"/>
              </a:rPr>
              <a:t>給每個孩子公平的愛和豐富的環境，讓童年成為孩子小小心靈中快樂的一首歌。</a:t>
            </a:r>
          </a:p>
        </p:txBody>
      </p:sp>
    </p:spTree>
    <p:extLst>
      <p:ext uri="{BB962C8B-B14F-4D97-AF65-F5344CB8AC3E}">
        <p14:creationId xmlns:p14="http://schemas.microsoft.com/office/powerpoint/2010/main" val="38872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" y="0"/>
            <a:ext cx="12163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1" descr="1-191224231H8-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內容版面配置區 5"/>
          <p:cNvSpPr>
            <a:spLocks noGrp="1"/>
          </p:cNvSpPr>
          <p:nvPr>
            <p:ph sz="half" idx="2"/>
          </p:nvPr>
        </p:nvSpPr>
        <p:spPr>
          <a:xfrm>
            <a:off x="2166939" y="428626"/>
            <a:ext cx="7572375" cy="45259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林亭君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班導師 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☆教育理念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心境善，事事皆善；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心境美，物物皆美。</a:t>
            </a:r>
          </a:p>
        </p:txBody>
      </p:sp>
      <p:pic>
        <p:nvPicPr>
          <p:cNvPr id="14" name="圖片 13" descr="照片1.jpg"/>
          <p:cNvPicPr/>
          <p:nvPr/>
        </p:nvPicPr>
        <p:blipFill>
          <a:blip r:embed="rId3"/>
          <a:srcRect l="6667" r="8333" b="7692"/>
          <a:stretch>
            <a:fillRect/>
          </a:stretch>
        </p:blipFill>
        <p:spPr>
          <a:xfrm>
            <a:off x="6238876" y="3286124"/>
            <a:ext cx="4214842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74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7"/>
            <a:ext cx="12192000" cy="684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8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3643E24-E8FA-4E97-8250-35E544F5F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6691" y="75304"/>
            <a:ext cx="5143067" cy="2613528"/>
          </a:xfrm>
        </p:spPr>
        <p:txBody>
          <a:bodyPr/>
          <a:lstStyle/>
          <a:p>
            <a:pPr algn="l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體育教師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1-2-3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張育智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EAF7640-C337-423A-9B2A-D6362E6A1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2220" y="4169169"/>
            <a:ext cx="5412008" cy="1994965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莫忘初衷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algn="l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堅持到底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4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C6A79E9-90A3-44CA-ABEE-EED44C339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-129091"/>
            <a:ext cx="3614569" cy="659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807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6"/>
            <a:ext cx="12192000" cy="68358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4" y="325317"/>
            <a:ext cx="4325815" cy="4862146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536831" y="325315"/>
            <a:ext cx="4684807" cy="712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smtClean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  <a:sym typeface="Salesforce Sans"/>
              </a:rPr>
              <a:t>沈金玉</a:t>
            </a:r>
            <a:r>
              <a:rPr lang="en-US" altLang="zh-TW" sz="4800" smtClean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  <a:sym typeface="Salesforce Sans"/>
              </a:rPr>
              <a:t>~503</a:t>
            </a:r>
            <a:r>
              <a:rPr lang="zh-TW" altLang="en-US" sz="4800" smtClean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  <a:sym typeface="Salesforce Sans"/>
              </a:rPr>
              <a:t>導師</a:t>
            </a:r>
            <a:endParaRPr lang="zh-TW" altLang="en-US" sz="4800" dirty="0">
              <a:solidFill>
                <a:srgbClr val="0070C0"/>
              </a:solidFill>
              <a:latin typeface="書法家中楷體" panose="02010609010101010101" pitchFamily="49" charset="-120"/>
              <a:ea typeface="書法家中楷體" panose="02010609010101010101" pitchFamily="49" charset="-120"/>
              <a:sym typeface="Salesforce Sans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721469" y="1151794"/>
            <a:ext cx="4176346" cy="5563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Salesforce Sans"/>
              </a:rPr>
              <a:t>興趣</a:t>
            </a:r>
            <a:r>
              <a:rPr kumimoji="0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Salesforce Sans"/>
              </a:rPr>
              <a:t>:</a:t>
            </a:r>
            <a:r>
              <a:rPr kumimoji="0" lang="zh-TW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Salesforce Sans"/>
              </a:rPr>
              <a:t>聆聽音樂；漫步放空</a:t>
            </a:r>
            <a:endParaRPr kumimoji="0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  <a:sym typeface="Salesforce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smtClean="0">
              <a:ln>
                <a:noFill/>
              </a:ln>
              <a:solidFill>
                <a:srgbClr val="FE9E00">
                  <a:lumMod val="75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  <a:sym typeface="Salesforce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Salesforce Sans"/>
              </a:rPr>
              <a:t>我的教育理念</a:t>
            </a:r>
            <a:r>
              <a:rPr kumimoji="0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Salesforce San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標楷體" panose="03000509000000000000" pitchFamily="65" charset="-120"/>
              <a:buChar char="◎"/>
              <a:tabLst/>
              <a:defRPr/>
            </a:pPr>
            <a:r>
              <a:rPr kumimoji="0" lang="zh-TW" altLang="zh-TW" sz="2400" b="0" i="0" u="none" strike="noStrike" kern="1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教育是生命的陪伴，需有同理心、平常心、兼具愛心、耐心；才能有心深耕這片教育的園地，期待教育的種子發芽茁壯。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標楷體" panose="03000509000000000000" pitchFamily="65" charset="-120"/>
              <a:buChar char="◎"/>
              <a:tabLst/>
              <a:defRPr/>
            </a:pPr>
            <a:r>
              <a:rPr kumimoji="0" lang="zh-TW" altLang="zh-TW" sz="2400" b="0" i="0" u="none" strike="noStrike" kern="1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深信教育的過程中，没有教不會的孩子；</a:t>
            </a:r>
            <a:endParaRPr kumimoji="0" lang="en-US" altLang="zh-TW" sz="2400" b="0" i="0" u="none" strike="noStrike" kern="100" cap="none" spc="0" normalizeH="0" baseline="0" noProof="0" smtClean="0">
              <a:ln>
                <a:noFill/>
              </a:ln>
              <a:solidFill>
                <a:srgbClr val="FE9E00">
                  <a:lumMod val="75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400" b="0" i="0" u="none" strike="noStrike" kern="1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r>
              <a:rPr kumimoji="0" lang="zh-TW" altLang="zh-TW" sz="2400" b="0" i="0" u="none" strike="noStrike" kern="1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端看自己是否傾囊相授</a:t>
            </a:r>
            <a:r>
              <a:rPr kumimoji="0" lang="zh-TW" altLang="zh-TW" sz="1800" b="0" i="0" u="none" strike="noStrike" kern="100" cap="none" spc="0" normalizeH="0" baseline="0" noProof="0" smtClean="0">
                <a:ln>
                  <a:noFill/>
                </a:ln>
                <a:solidFill>
                  <a:srgbClr val="FE9E00">
                    <a:lumMod val="7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1800" b="0" i="0" u="none" strike="noStrike" kern="100" cap="none" spc="0" normalizeH="0" baseline="0" noProof="0" smtClean="0">
              <a:ln>
                <a:noFill/>
              </a:ln>
              <a:solidFill>
                <a:srgbClr val="FE9E00">
                  <a:lumMod val="75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標楷體" panose="03000509000000000000" pitchFamily="65" charset="-120"/>
              <a:buChar char="◎"/>
              <a:tabLst/>
              <a:defRPr/>
            </a:pPr>
            <a:r>
              <a:rPr kumimoji="0" lang="zh-TW" altLang="en-US" sz="2000" b="1" i="0" u="none" strike="noStrike" kern="1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很開心來到三民的大家庭，期待相知相惜，教學相長。</a:t>
            </a:r>
            <a:endParaRPr kumimoji="0" lang="zh-TW" altLang="zh-TW" sz="20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58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30"/>
            <a:ext cx="12192000" cy="68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40" y="-141257"/>
            <a:ext cx="7181368" cy="7077636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4" y="5495845"/>
            <a:ext cx="4657465" cy="1135967"/>
          </a:xfrm>
          <a:prstGeom prst="rect">
            <a:avLst/>
          </a:prstGeom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3272">
            <a:off x="3290016" y="197075"/>
            <a:ext cx="1646065" cy="164606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CE0D8DAF-FD3B-4248-8935-E018F9877D7B}"/>
              </a:ext>
            </a:extLst>
          </p:cNvPr>
          <p:cNvSpPr txBox="1"/>
          <p:nvPr/>
        </p:nvSpPr>
        <p:spPr>
          <a:xfrm>
            <a:off x="9672320" y="634077"/>
            <a:ext cx="251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漢儀新蒂珍珠奶茶" panose="02000600000000000000" pitchFamily="2" charset="-120"/>
                <a:ea typeface="漢儀新蒂珍珠奶茶" panose="02000600000000000000" pitchFamily="2" charset="-120"/>
              </a:rPr>
              <a:t>幼兒園太陽班 </a:t>
            </a:r>
            <a:endParaRPr lang="en-US" altLang="zh-TW" sz="2800" dirty="0">
              <a:latin typeface="漢儀新蒂珍珠奶茶" panose="02000600000000000000" pitchFamily="2" charset="-120"/>
              <a:ea typeface="漢儀新蒂珍珠奶茶" panose="02000600000000000000" pitchFamily="2" charset="-120"/>
            </a:endParaRPr>
          </a:p>
          <a:p>
            <a:r>
              <a:rPr lang="zh-TW" altLang="en-US" sz="2800" dirty="0">
                <a:latin typeface="漢儀新蒂珍珠奶茶" panose="02000600000000000000" pitchFamily="2" charset="-120"/>
                <a:ea typeface="漢儀新蒂珍珠奶茶" panose="02000600000000000000" pitchFamily="2" charset="-120"/>
              </a:rPr>
              <a:t>代理教師</a:t>
            </a:r>
            <a:endParaRPr lang="en-US" altLang="zh-TW" sz="2800" dirty="0">
              <a:latin typeface="漢儀新蒂珍珠奶茶" panose="02000600000000000000" pitchFamily="2" charset="-120"/>
              <a:ea typeface="漢儀新蒂珍珠奶茶" panose="02000600000000000000" pitchFamily="2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F30D35B-429B-4665-A793-A3A73AAE2501}"/>
              </a:ext>
            </a:extLst>
          </p:cNvPr>
          <p:cNvSpPr/>
          <p:nvPr/>
        </p:nvSpPr>
        <p:spPr>
          <a:xfrm>
            <a:off x="5433848" y="254125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3600" dirty="0">
                <a:latin typeface="Taipei Sans TC Beta" pitchFamily="2" charset="-120"/>
                <a:ea typeface="Taipei Sans TC Beta" pitchFamily="2" charset="-120"/>
              </a:rPr>
              <a:t>教育理念</a:t>
            </a:r>
            <a:endParaRPr lang="en-US" altLang="zh-TW" sz="3600" dirty="0">
              <a:latin typeface="Taipei Sans TC Beta" pitchFamily="2" charset="-120"/>
              <a:ea typeface="Taipei Sans TC Beta" pitchFamily="2" charset="-120"/>
            </a:endParaRPr>
          </a:p>
          <a:p>
            <a:pPr algn="ctr"/>
            <a:endParaRPr lang="en-US" altLang="zh-TW" sz="3600" dirty="0">
              <a:latin typeface="Taipei Sans TC Beta" pitchFamily="2" charset="-120"/>
              <a:ea typeface="Taipei Sans TC Beta" pitchFamily="2" charset="-120"/>
            </a:endParaRPr>
          </a:p>
          <a:p>
            <a:pPr algn="ctr"/>
            <a:r>
              <a:rPr lang="zh-TW" altLang="en-US" sz="3600" dirty="0">
                <a:latin typeface="Taipei Sans TC Beta" pitchFamily="2" charset="-120"/>
                <a:ea typeface="Taipei Sans TC Beta" pitchFamily="2" charset="-120"/>
              </a:rPr>
              <a:t>發掘孩子的亮點</a:t>
            </a:r>
            <a:endParaRPr lang="en-US" altLang="zh-TW" sz="3600" dirty="0">
              <a:latin typeface="Taipei Sans TC Beta" pitchFamily="2" charset="-120"/>
              <a:ea typeface="Taipei Sans TC Beta" pitchFamily="2" charset="-120"/>
            </a:endParaRPr>
          </a:p>
          <a:p>
            <a:pPr algn="ctr"/>
            <a:r>
              <a:rPr lang="zh-TW" altLang="en-US" sz="3600" dirty="0">
                <a:latin typeface="Taipei Sans TC Beta" pitchFamily="2" charset="-120"/>
                <a:ea typeface="Taipei Sans TC Beta" pitchFamily="2" charset="-120"/>
              </a:rPr>
              <a:t>以溫暖有愛的態度陪伴孩子和他們一起快樂成長</a:t>
            </a:r>
            <a:endParaRPr lang="en-US" altLang="zh-TW" sz="3600" dirty="0">
              <a:latin typeface="Taipei Sans TC Beta" pitchFamily="2" charset="-120"/>
              <a:ea typeface="Taipei Sans TC Beta" pitchFamily="2" charset="-120"/>
            </a:endParaRPr>
          </a:p>
          <a:p>
            <a:pPr algn="ctr"/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3FD630E4-CE24-4656-A55E-32AC253C487F}"/>
              </a:ext>
            </a:extLst>
          </p:cNvPr>
          <p:cNvSpPr/>
          <p:nvPr/>
        </p:nvSpPr>
        <p:spPr>
          <a:xfrm>
            <a:off x="7051040" y="341690"/>
            <a:ext cx="2519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latin typeface="Taipei Sans TC Beta" pitchFamily="2" charset="-120"/>
                <a:ea typeface="Taipei Sans TC Beta" pitchFamily="2" charset="-120"/>
              </a:rPr>
              <a:t>蘇琪熙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かわいい太陽のイラストの事例・実績・提案一覧[ID:454995]｜イラスト制作の仕事｜クラウドソーシング ランサーズ">
            <a:extLst>
              <a:ext uri="{FF2B5EF4-FFF2-40B4-BE49-F238E27FC236}">
                <a16:creationId xmlns:a16="http://schemas.microsoft.com/office/drawing/2014/main" xmlns="" id="{F00941F3-85F9-4B30-9A60-287D2F8F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000" y1="18333" x2="30000" y2="18333"/>
                        <a14:foregroundMark x1="21667" y1="28000" x2="21667" y2="28000"/>
                        <a14:foregroundMark x1="11667" y1="43000" x2="11667" y2="43000"/>
                        <a14:foregroundMark x1="13000" y1="42000" x2="13000" y2="42000"/>
                        <a14:foregroundMark x1="19000" y1="53333" x2="19000" y2="53333"/>
                        <a14:foregroundMark x1="21333" y1="71667" x2="21333" y2="71667"/>
                        <a14:foregroundMark x1="32667" y1="76333" x2="32667" y2="76333"/>
                        <a14:foregroundMark x1="46667" y1="84333" x2="46667" y2="84333"/>
                        <a14:foregroundMark x1="60333" y1="76333" x2="60333" y2="76333"/>
                        <a14:foregroundMark x1="72000" y1="75000" x2="72000" y2="75000"/>
                        <a14:foregroundMark x1="79000" y1="62000" x2="79000" y2="62000"/>
                        <a14:foregroundMark x1="89667" y1="51333" x2="89667" y2="51333"/>
                        <a14:foregroundMark x1="82667" y1="35333" x2="82667" y2="35333"/>
                        <a14:foregroundMark x1="80667" y1="24000" x2="80667" y2="24000"/>
                        <a14:foregroundMark x1="68333" y1="16333" x2="68333" y2="16333"/>
                        <a14:foregroundMark x1="57667" y1="13333" x2="57667" y2="13333"/>
                        <a14:foregroundMark x1="46333" y1="14333" x2="46333" y2="14333"/>
                        <a14:backgroundMark x1="12000" y1="43333" x2="12000" y2="43333"/>
                        <a14:backgroundMark x1="11667" y1="44000" x2="11667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55" y="2145173"/>
            <a:ext cx="1252388" cy="12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E7E5509-AC90-4A07-9057-D910E7F33A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3691" r="-1192" b="34513"/>
          <a:stretch/>
        </p:blipFill>
        <p:spPr>
          <a:xfrm rot="21041266">
            <a:off x="384623" y="1019887"/>
            <a:ext cx="3989821" cy="4450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34" y="0"/>
            <a:ext cx="12117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:checker/>
      </p:transition>
    </mc:Choice>
    <mc:Fallback xmlns="">
      <p:transition spd="slow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A57EF82-D092-C15D-FC8E-22C533C67F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72A3702-BDEC-5B73-DFD7-6EB6BEB2A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0929C55-5021-A39F-1835-A9E514D71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8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6"/>
            <a:ext cx="12192000" cy="68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4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33"/>
            <a:ext cx="12192000" cy="67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319</Words>
  <Application>Microsoft Office PowerPoint</Application>
  <PresentationFormat>寬螢幕</PresentationFormat>
  <Paragraphs>63</Paragraphs>
  <Slides>22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22</vt:i4>
      </vt:variant>
    </vt:vector>
  </HeadingPairs>
  <TitlesOfParts>
    <vt:vector size="52" baseType="lpstr">
      <vt:lpstr>ChickenScratch AOE</vt:lpstr>
      <vt:lpstr>等线</vt:lpstr>
      <vt:lpstr>微软雅黑</vt:lpstr>
      <vt:lpstr>Salesforce Sans</vt:lpstr>
      <vt:lpstr>宋体</vt:lpstr>
      <vt:lpstr>Taipei Sans TC Beta</vt:lpstr>
      <vt:lpstr>文鼎特毛楷</vt:lpstr>
      <vt:lpstr>王漢宗粗圓體一雙空</vt:lpstr>
      <vt:lpstr>字魂20号-石头体</vt:lpstr>
      <vt:lpstr>書法家中楷體</vt:lpstr>
      <vt:lpstr>華康POP1體W5</vt:lpstr>
      <vt:lpstr>華康少女文字W3(P)</vt:lpstr>
      <vt:lpstr>微軟正黑體</vt:lpstr>
      <vt:lpstr>新細明體</vt:lpstr>
      <vt:lpstr>漢儀新蒂珍珠奶茶</vt:lpstr>
      <vt:lpstr>標楷體</vt:lpstr>
      <vt:lpstr>Arial</vt:lpstr>
      <vt:lpstr>Calibri</vt:lpstr>
      <vt:lpstr>Calibri Light</vt:lpstr>
      <vt:lpstr>Trebuchet MS</vt:lpstr>
      <vt:lpstr>Wingdings</vt:lpstr>
      <vt:lpstr>Wingdings 3</vt:lpstr>
      <vt:lpstr>Office 佈景主題</vt:lpstr>
      <vt:lpstr>1_Office 佈景主題</vt:lpstr>
      <vt:lpstr>Office Theme</vt:lpstr>
      <vt:lpstr>包图主题2</vt:lpstr>
      <vt:lpstr>2_Office 佈景主題</vt:lpstr>
      <vt:lpstr>1_Office Theme</vt:lpstr>
      <vt:lpstr>3_Office 佈景主題</vt:lpstr>
      <vt:lpstr>多面向</vt:lpstr>
      <vt:lpstr>教育理念 看見每一位孩子的亮點，引導小星星發光發熱；找到屬於自己的人生定位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體育教師 1-2-3年級 張育智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Microsoft 帳戶</cp:lastModifiedBy>
  <cp:revision>16</cp:revision>
  <dcterms:created xsi:type="dcterms:W3CDTF">2022-09-02T07:26:44Z</dcterms:created>
  <dcterms:modified xsi:type="dcterms:W3CDTF">2022-09-12T11:38:45Z</dcterms:modified>
</cp:coreProperties>
</file>