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315" r:id="rId4"/>
    <p:sldId id="256" r:id="rId5"/>
    <p:sldId id="268" r:id="rId6"/>
    <p:sldId id="301" r:id="rId7"/>
    <p:sldId id="299" r:id="rId8"/>
    <p:sldId id="308" r:id="rId9"/>
    <p:sldId id="310" r:id="rId10"/>
    <p:sldId id="312" r:id="rId11"/>
    <p:sldId id="316" r:id="rId12"/>
    <p:sldId id="31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FF"/>
    <a:srgbClr val="F5FFFF"/>
    <a:srgbClr val="FDFFFF"/>
    <a:srgbClr val="EFFFFF"/>
    <a:srgbClr val="5FB8C4"/>
    <a:srgbClr val="547CBB"/>
    <a:srgbClr val="9DB7DF"/>
    <a:srgbClr val="3BB8C4"/>
    <a:srgbClr val="31B28D"/>
    <a:srgbClr val="8F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94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3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20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7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8353" y="662389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8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2022/10/31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0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2" y="346568"/>
            <a:ext cx="551273" cy="587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37" y="6051978"/>
            <a:ext cx="496664" cy="477622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5806D0E-62E6-4EF9-A288-47876126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72495" r="50054"/>
          <a:stretch/>
        </p:blipFill>
        <p:spPr>
          <a:xfrm rot="18650516" flipV="1">
            <a:off x="-5930" y="1247476"/>
            <a:ext cx="796371" cy="658388"/>
          </a:xfrm>
          <a:prstGeom prst="rect">
            <a:avLst/>
          </a:prstGeom>
        </p:spPr>
      </p:pic>
      <p:sp>
        <p:nvSpPr>
          <p:cNvPr id="11" name="椭圆 27">
            <a:extLst>
              <a:ext uri="{FF2B5EF4-FFF2-40B4-BE49-F238E27FC236}">
                <a16:creationId xmlns:a16="http://schemas.microsoft.com/office/drawing/2014/main" id="{6CD04BAE-E550-4F08-BB0E-45F43F1C9ED3}"/>
              </a:ext>
            </a:extLst>
          </p:cNvPr>
          <p:cNvSpPr/>
          <p:nvPr/>
        </p:nvSpPr>
        <p:spPr>
          <a:xfrm rot="9950516">
            <a:off x="1018598" y="1589250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53838F8F-0692-4839-BDDE-FEE693C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r="29063" b="16156"/>
          <a:stretch/>
        </p:blipFill>
        <p:spPr>
          <a:xfrm rot="19215632" flipV="1">
            <a:off x="775322" y="1791805"/>
            <a:ext cx="826791" cy="2006988"/>
          </a:xfrm>
          <a:prstGeom prst="rect">
            <a:avLst/>
          </a:prstGeom>
        </p:spPr>
      </p:pic>
      <p:sp>
        <p:nvSpPr>
          <p:cNvPr id="15" name="椭圆 21">
            <a:extLst>
              <a:ext uri="{FF2B5EF4-FFF2-40B4-BE49-F238E27FC236}">
                <a16:creationId xmlns:a16="http://schemas.microsoft.com/office/drawing/2014/main" id="{23A5C50A-74B5-4603-B79F-AF74291F67ED}"/>
              </a:ext>
            </a:extLst>
          </p:cNvPr>
          <p:cNvSpPr/>
          <p:nvPr/>
        </p:nvSpPr>
        <p:spPr>
          <a:xfrm rot="9950516">
            <a:off x="11348778" y="5149639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9">
            <a:extLst>
              <a:ext uri="{FF2B5EF4-FFF2-40B4-BE49-F238E27FC236}">
                <a16:creationId xmlns:a16="http://schemas.microsoft.com/office/drawing/2014/main" id="{42C1AEA2-BA6B-4455-AE4E-130418024BD2}"/>
              </a:ext>
            </a:extLst>
          </p:cNvPr>
          <p:cNvGrpSpPr/>
          <p:nvPr/>
        </p:nvGrpSpPr>
        <p:grpSpPr>
          <a:xfrm>
            <a:off x="7277957" y="5354765"/>
            <a:ext cx="988244" cy="675541"/>
            <a:chOff x="8274126" y="1496566"/>
            <a:chExt cx="988244" cy="675541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46B08560-A20C-44B7-A4FA-C6F0A1EF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6" y="1816737"/>
              <a:ext cx="819158" cy="355370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2000EB4-E5A8-4A1B-BF9C-0F420AC2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938" y="1496566"/>
              <a:ext cx="745432" cy="553998"/>
            </a:xfrm>
            <a:prstGeom prst="rect">
              <a:avLst/>
            </a:prstGeom>
          </p:spPr>
        </p:pic>
      </p:grpSp>
      <p:pic>
        <p:nvPicPr>
          <p:cNvPr id="19" name="图片 11">
            <a:extLst>
              <a:ext uri="{FF2B5EF4-FFF2-40B4-BE49-F238E27FC236}">
                <a16:creationId xmlns:a16="http://schemas.microsoft.com/office/drawing/2014/main" id="{F0582FC0-8817-4254-888B-8E85DE094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38" y="5441874"/>
            <a:ext cx="2474964" cy="14161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815" y="451167"/>
            <a:ext cx="8651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019"/>
            <a:ext cx="9017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324910" y="836041"/>
            <a:ext cx="741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三民國小</a:t>
            </a:r>
            <a:r>
              <a:rPr lang="zh-TW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流感疫苗接種</a:t>
            </a:r>
            <a:endParaRPr lang="zh-CN" altLang="en-US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1762" y="1852331"/>
            <a:ext cx="7704467" cy="497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111/11/02</a:t>
            </a: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8:30~12:00</a:t>
            </a:r>
            <a:endParaRPr lang="en-US" altLang="zh-TW" sz="5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地點：</a:t>
            </a:r>
            <a:r>
              <a:rPr lang="zh-TW" altLang="zh-TW" sz="6000" b="1" dirty="0">
                <a:latin typeface="微軟正黑體" pitchFamily="34" charset="-120"/>
                <a:ea typeface="微軟正黑體" pitchFamily="34" charset="-120"/>
              </a:rPr>
              <a:t>彩虹館</a:t>
            </a:r>
            <a:r>
              <a:rPr lang="en-US" altLang="zh-TW" sz="6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樓</a:t>
            </a:r>
            <a:endParaRPr lang="zh-TW" altLang="zh-TW" sz="6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3FF45F8-6075-C14E-BAB3-980E2DE0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612" y="1852331"/>
            <a:ext cx="5726847" cy="572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2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7990"/>
          <a:stretch/>
        </p:blipFill>
        <p:spPr>
          <a:xfrm>
            <a:off x="339168" y="895546"/>
            <a:ext cx="5871132" cy="5797353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88">
            <a:off x="9116037" y="3424805"/>
            <a:ext cx="2453176" cy="28901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85934" y="2705493"/>
            <a:ext cx="6185588" cy="340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9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謝謝聆聽</a:t>
            </a:r>
            <a:endParaRPr lang="zh-TW" altLang="zh-TW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                  柯文惠</a:t>
            </a:r>
            <a:endParaRPr lang="zh-TW" altLang="zh-TW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6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2" y="346568"/>
            <a:ext cx="551273" cy="587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37" y="6051978"/>
            <a:ext cx="496664" cy="477622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5806D0E-62E6-4EF9-A288-47876126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72495" r="50054"/>
          <a:stretch/>
        </p:blipFill>
        <p:spPr>
          <a:xfrm rot="18650516" flipV="1">
            <a:off x="-5930" y="1247476"/>
            <a:ext cx="796371" cy="658388"/>
          </a:xfrm>
          <a:prstGeom prst="rect">
            <a:avLst/>
          </a:prstGeom>
        </p:spPr>
      </p:pic>
      <p:sp>
        <p:nvSpPr>
          <p:cNvPr id="11" name="椭圆 27">
            <a:extLst>
              <a:ext uri="{FF2B5EF4-FFF2-40B4-BE49-F238E27FC236}">
                <a16:creationId xmlns:a16="http://schemas.microsoft.com/office/drawing/2014/main" id="{6CD04BAE-E550-4F08-BB0E-45F43F1C9ED3}"/>
              </a:ext>
            </a:extLst>
          </p:cNvPr>
          <p:cNvSpPr/>
          <p:nvPr/>
        </p:nvSpPr>
        <p:spPr>
          <a:xfrm rot="9950516">
            <a:off x="1018598" y="1589250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53838F8F-0692-4839-BDDE-FEE693C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r="29063" b="16156"/>
          <a:stretch/>
        </p:blipFill>
        <p:spPr>
          <a:xfrm rot="19215632" flipV="1">
            <a:off x="775322" y="1791805"/>
            <a:ext cx="826791" cy="2006988"/>
          </a:xfrm>
          <a:prstGeom prst="rect">
            <a:avLst/>
          </a:prstGeom>
        </p:spPr>
      </p:pic>
      <p:sp>
        <p:nvSpPr>
          <p:cNvPr id="15" name="椭圆 21">
            <a:extLst>
              <a:ext uri="{FF2B5EF4-FFF2-40B4-BE49-F238E27FC236}">
                <a16:creationId xmlns:a16="http://schemas.microsoft.com/office/drawing/2014/main" id="{23A5C50A-74B5-4603-B79F-AF74291F67ED}"/>
              </a:ext>
            </a:extLst>
          </p:cNvPr>
          <p:cNvSpPr/>
          <p:nvPr/>
        </p:nvSpPr>
        <p:spPr>
          <a:xfrm rot="9950516">
            <a:off x="11348778" y="5149639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9">
            <a:extLst>
              <a:ext uri="{FF2B5EF4-FFF2-40B4-BE49-F238E27FC236}">
                <a16:creationId xmlns:a16="http://schemas.microsoft.com/office/drawing/2014/main" id="{42C1AEA2-BA6B-4455-AE4E-130418024BD2}"/>
              </a:ext>
            </a:extLst>
          </p:cNvPr>
          <p:cNvGrpSpPr/>
          <p:nvPr/>
        </p:nvGrpSpPr>
        <p:grpSpPr>
          <a:xfrm>
            <a:off x="7277957" y="5354765"/>
            <a:ext cx="988244" cy="675541"/>
            <a:chOff x="8274126" y="1496566"/>
            <a:chExt cx="988244" cy="675541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46B08560-A20C-44B7-A4FA-C6F0A1EF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6" y="1816737"/>
              <a:ext cx="819158" cy="355370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2000EB4-E5A8-4A1B-BF9C-0F420AC2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938" y="1496566"/>
              <a:ext cx="745432" cy="553998"/>
            </a:xfrm>
            <a:prstGeom prst="rect">
              <a:avLst/>
            </a:prstGeom>
          </p:spPr>
        </p:pic>
      </p:grpSp>
      <p:pic>
        <p:nvPicPr>
          <p:cNvPr id="19" name="图片 11">
            <a:extLst>
              <a:ext uri="{FF2B5EF4-FFF2-40B4-BE49-F238E27FC236}">
                <a16:creationId xmlns:a16="http://schemas.microsoft.com/office/drawing/2014/main" id="{F0582FC0-8817-4254-888B-8E85DE094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38" y="5441874"/>
            <a:ext cx="2474964" cy="14161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815" y="451167"/>
            <a:ext cx="8651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019"/>
            <a:ext cx="9017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02162" y="836041"/>
            <a:ext cx="9187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流感疫苗接種流程及注意事項</a:t>
            </a:r>
            <a:endParaRPr lang="zh-CN" altLang="en-US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0163" y="1852331"/>
            <a:ext cx="10245192" cy="4145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按照時程表準時到達彩虹館前平台等待並依照引導進入彩虹館。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★不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接種學童請留在教室，不可進入彩虹館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 </a:t>
            </a:r>
            <a:endParaRPr lang="zh-TW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由前門進入，請勿由其他入口或搭乘電梯進入彩虹館。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8C7A8A93-D4D9-4F82-8519-B106626622A1}"/>
              </a:ext>
            </a:extLst>
          </p:cNvPr>
          <p:cNvSpPr txBox="1"/>
          <p:nvPr/>
        </p:nvSpPr>
        <p:spPr>
          <a:xfrm>
            <a:off x="816292" y="154921"/>
            <a:ext cx="802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教職員接種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4" y="1018349"/>
            <a:ext cx="10553701" cy="5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94934" y="2375039"/>
            <a:ext cx="8140700" cy="248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班導師請隨班接種，科任老師及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職員可於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8:30~11:30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至彩虹館接種。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請先領取意願書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按照流程接種疫苗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1179850"/>
            <a:ext cx="3937000" cy="55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3" t="4994" r="14047" b="9478"/>
          <a:stretch/>
        </p:blipFill>
        <p:spPr>
          <a:xfrm>
            <a:off x="3124200" y="1381163"/>
            <a:ext cx="2032000" cy="4889501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971137" y="2902585"/>
            <a:ext cx="4289269" cy="1431234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7110" y="3233837"/>
            <a:ext cx="405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☆流程☆</a:t>
            </a:r>
            <a:endParaRPr lang="zh-CN" altLang="en-US" sz="5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64652" y="1081569"/>
            <a:ext cx="97069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第一關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量測體溫</a:t>
            </a: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請依照號碼量測體溫→→領取流感疫苗意願書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紅單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→→等候醫師評估。 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當天未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接種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學童請留下紅單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並註明原因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3675"/>
            <a:ext cx="35782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2" b="89863" l="1698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9853" y="-20529"/>
            <a:ext cx="9064760" cy="24209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4509" y="2422678"/>
            <a:ext cx="875544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第二關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醫師評估</a:t>
            </a: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經評估無法接種請留下紅單，由報到區離開勿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進入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接種區內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★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可接種學童，於名冊備註欄處打勾。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7990"/>
          <a:stretch/>
        </p:blipFill>
        <p:spPr>
          <a:xfrm>
            <a:off x="136187" y="1666664"/>
            <a:ext cx="5865779" cy="50262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85934" y="1390827"/>
            <a:ext cx="276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第三關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88">
            <a:off x="9664700" y="3828323"/>
            <a:ext cx="2312857" cy="28901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56931" y="2214719"/>
            <a:ext cx="666085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疫苗接種</a:t>
            </a:r>
          </a:p>
          <a:p>
            <a:pPr>
              <a:lnSpc>
                <a:spcPct val="150000"/>
              </a:lnSpc>
            </a:pP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持紅單至接種台接種疫苗→→由後門返回教室休息。</a:t>
            </a:r>
          </a:p>
          <a:p>
            <a:pPr>
              <a:lnSpc>
                <a:spcPct val="150000"/>
              </a:lnSpc>
            </a:pP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FF7B22-C660-4484-8AC6-AB76A945538B}"/>
              </a:ext>
            </a:extLst>
          </p:cNvPr>
          <p:cNvSpPr/>
          <p:nvPr/>
        </p:nvSpPr>
        <p:spPr>
          <a:xfrm>
            <a:off x="1348032" y="933254"/>
            <a:ext cx="9973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TW" altLang="en-US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zh-TW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關 </a:t>
            </a:r>
            <a:r>
              <a:rPr lang="en-US" altLang="zh-TW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接種後注意事項暨補接種通知單</a:t>
            </a:r>
            <a:endParaRPr lang="zh-TW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請老師發下「接種後注意事項暨補接種通知單」給當日接種疫苗之學童。</a:t>
            </a:r>
            <a:endParaRPr lang="zh-TW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未接種學童之單張請送回健康中心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07FABF-40C9-4285-8F82-45012CCBE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7" r="2066" b="3363"/>
          <a:stretch/>
        </p:blipFill>
        <p:spPr>
          <a:xfrm rot="16200000">
            <a:off x="4821811" y="1776951"/>
            <a:ext cx="2121030" cy="70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FF7B22-C660-4484-8AC6-AB76A945538B}"/>
              </a:ext>
            </a:extLst>
          </p:cNvPr>
          <p:cNvSpPr/>
          <p:nvPr/>
        </p:nvSpPr>
        <p:spPr>
          <a:xfrm>
            <a:off x="1348032" y="933254"/>
            <a:ext cx="99735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需要校外補接種公費流感疫苗</a:t>
            </a:r>
            <a:endParaRPr lang="zh-TW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請於</a:t>
            </a: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11/3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至健康中心領取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「補接種通知單」並於接種後交回健康中心。</a:t>
            </a:r>
            <a:endParaRPr lang="zh-TW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4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fa311o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fa311o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288</Words>
  <Application>Microsoft Office PowerPoint</Application>
  <PresentationFormat>寬螢幕</PresentationFormat>
  <Paragraphs>36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inpin heiti</vt:lpstr>
      <vt:lpstr>微软雅黑</vt:lpstr>
      <vt:lpstr>宋体</vt:lpstr>
      <vt:lpstr>方正卡通简体</vt:lpstr>
      <vt:lpstr>微軟正黑體</vt:lpstr>
      <vt:lpstr>Arial</vt:lpstr>
      <vt:lpstr>Calibri</vt:lpstr>
      <vt:lpstr>第一PPT，www.1ppt.com</vt:lpstr>
      <vt:lpstr>1_Office 主题​​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我的暑假生活</dc:title>
  <dc:creator>第一PPT</dc:creator>
  <cp:keywords>www.1ppt.com</cp:keywords>
  <dc:description>www.1ppt.com</dc:description>
  <cp:lastModifiedBy>user</cp:lastModifiedBy>
  <cp:revision>47</cp:revision>
  <dcterms:created xsi:type="dcterms:W3CDTF">2018-04-02T03:05:00Z</dcterms:created>
  <dcterms:modified xsi:type="dcterms:W3CDTF">2022-10-31T01:13:58Z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