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7" r:id="rId2"/>
    <p:sldId id="279" r:id="rId3"/>
    <p:sldId id="278" r:id="rId4"/>
    <p:sldId id="27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8237551-C60E-4044-B961-BF93202374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防疫</a:t>
            </a:r>
            <a:r>
              <a:rPr lang="en-US" altLang="zh-TW" dirty="0">
                <a:latin typeface="Nachlieli CLM" panose="02000603000000000000" pitchFamily="50" charset="-79"/>
                <a:ea typeface="標楷體" panose="03000509000000000000" pitchFamily="65" charset="-120"/>
                <a:cs typeface="Nachlieli CLM" panose="02000603000000000000" pitchFamily="50" charset="-79"/>
              </a:rPr>
              <a:t>Q&amp;A</a:t>
            </a:r>
            <a:endParaRPr lang="zh-TW" altLang="en-US" dirty="0">
              <a:latin typeface="Nachlieli CLM" panose="02000603000000000000" pitchFamily="50" charset="-79"/>
              <a:ea typeface="標楷體" panose="03000509000000000000" pitchFamily="65" charset="-120"/>
              <a:cs typeface="Nachlieli CLM" panose="02000603000000000000" pitchFamily="50" charset="-79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5A1A403-392F-4C5C-8287-1FCD6FE3D7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2023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02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13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1484430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03C98A57-FFA7-43A3-B3BE-2388D37CC8FA}"/>
              </a:ext>
            </a:extLst>
          </p:cNvPr>
          <p:cNvSpPr txBox="1"/>
          <p:nvPr/>
        </p:nvSpPr>
        <p:spPr>
          <a:xfrm>
            <a:off x="511728" y="486561"/>
            <a:ext cx="4131259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2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學生確診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篇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新細明體" panose="02020500000000000000" pitchFamily="18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新細明體" panose="02020500000000000000" pitchFamily="18" charset="-120"/>
                <a:cs typeface="+mn-cs"/>
              </a:rPr>
              <a:t>Q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新細明體" panose="02020500000000000000" pitchFamily="18" charset="-120"/>
                <a:cs typeface="+mn-cs"/>
              </a:rPr>
              <a:t>：</a:t>
            </a:r>
            <a:r>
              <a:rPr lang="zh-TW" altLang="en-US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我家小孩確診了怎麼辦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？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657CAF0A-03ED-4CCA-A0E1-4840693CB85D}"/>
              </a:ext>
            </a:extLst>
          </p:cNvPr>
          <p:cNvSpPr txBox="1"/>
          <p:nvPr/>
        </p:nvSpPr>
        <p:spPr>
          <a:xfrm>
            <a:off x="595618" y="2105637"/>
            <a:ext cx="8494633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新細明體" panose="02020500000000000000" pitchFamily="18" charset="-120"/>
                <a:cs typeface="+mn-cs"/>
              </a:rPr>
              <a:t>A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新細明體" panose="02020500000000000000" pitchFamily="18" charset="-120"/>
                <a:cs typeface="+mn-cs"/>
              </a:rPr>
              <a:t>：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新細明體" panose="02020500000000000000" pitchFamily="18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第一步：</a:t>
            </a:r>
            <a:r>
              <a:rPr lang="zh-TW" altLang="en-US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向班級導師通報，填寫相關資料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。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第二步：學生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5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天居家照護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+n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天自主健康管理。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sz="24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第三步：確診期滿五天無症狀就可以來上課</a:t>
            </a:r>
            <a:endParaRPr lang="en-US" altLang="zh-TW" sz="24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           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(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無症狀指的是：沒有發燒及呼吸道症狀等等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若快篩陽建議可以再請幾天的防疫假</a:t>
            </a:r>
            <a:endParaRPr lang="en-US" altLang="zh-TW" sz="24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</a:t>
            </a:r>
            <a:endParaRPr lang="en-US" altLang="zh-TW" sz="24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隔離滿五天後，快篩陰性可提前解除自主健康管理。</a:t>
            </a:r>
            <a:endParaRPr lang="en-US" altLang="zh-TW" sz="24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sz="24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08733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03C98A57-FFA7-43A3-B3BE-2388D37CC8FA}"/>
              </a:ext>
            </a:extLst>
          </p:cNvPr>
          <p:cNvSpPr txBox="1"/>
          <p:nvPr/>
        </p:nvSpPr>
        <p:spPr>
          <a:xfrm>
            <a:off x="511728" y="486561"/>
            <a:ext cx="7209025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2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同住家人確診</a:t>
            </a:r>
            <a:r>
              <a:rPr lang="en-US" altLang="zh-TW" sz="32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/2</a:t>
            </a:r>
            <a:r>
              <a:rPr lang="zh-TW" altLang="en-US" sz="32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32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sz="32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日後返國入境者篇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新細明體" panose="02020500000000000000" pitchFamily="18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新細明體" panose="02020500000000000000" pitchFamily="18" charset="-120"/>
                <a:cs typeface="+mn-cs"/>
              </a:rPr>
              <a:t>Q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新細明體" panose="02020500000000000000" pitchFamily="18" charset="-120"/>
                <a:cs typeface="+mn-cs"/>
              </a:rPr>
              <a:t>：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同住家人確診了，學生可以上學嗎？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657CAF0A-03ED-4CCA-A0E1-4840693CB85D}"/>
              </a:ext>
            </a:extLst>
          </p:cNvPr>
          <p:cNvSpPr txBox="1"/>
          <p:nvPr/>
        </p:nvSpPr>
        <p:spPr>
          <a:xfrm>
            <a:off x="595618" y="2105637"/>
            <a:ext cx="972573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新細明體" panose="02020500000000000000" pitchFamily="18" charset="-120"/>
                <a:cs typeface="+mn-cs"/>
              </a:rPr>
              <a:t>A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新細明體" panose="02020500000000000000" pitchFamily="18" charset="-120"/>
                <a:cs typeface="+mn-cs"/>
              </a:rPr>
              <a:t>：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新細明體" panose="02020500000000000000" pitchFamily="18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可以的。通報導師告知有此狀況，實施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0+7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天自主防疫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defRPr/>
            </a:pPr>
            <a:r>
              <a:rPr lang="zh-TW" altLang="en-US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學生有症狀不到校，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自主防疫期間如出現症狀再使用家用快篩試劑篩檢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sz="24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註：取消接觸當日快篩及外出須有</a:t>
            </a:r>
            <a:r>
              <a:rPr lang="en-US" altLang="zh-TW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日內快篩陰性結果之規範</a:t>
            </a:r>
            <a:endParaRPr lang="en-US" altLang="zh-TW" sz="24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lvl="0">
              <a:defRPr/>
            </a:pP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42956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03C98A57-FFA7-43A3-B3BE-2388D37CC8FA}"/>
              </a:ext>
            </a:extLst>
          </p:cNvPr>
          <p:cNvSpPr txBox="1"/>
          <p:nvPr/>
        </p:nvSpPr>
        <p:spPr>
          <a:xfrm>
            <a:off x="511728" y="486561"/>
            <a:ext cx="10913565" cy="34470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校園口罩篇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/>
          </a:p>
          <a:p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日起適度放寬戴口罩等防疫措施，取消室外空間及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室外場所應全程配戴口罩之限制。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校園室內口罩預計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日鬆綁，採自主佩戴口罩。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進健康中心需配戴口罩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用餐隔板如無法維持社交距離時，則持續使用。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41876119"/>
      </p:ext>
    </p:extLst>
  </p:cSld>
  <p:clrMapOvr>
    <a:masterClrMapping/>
  </p:clrMapOvr>
</p:sld>
</file>

<file path=ppt/theme/theme1.xml><?xml version="1.0" encoding="utf-8"?>
<a:theme xmlns:a="http://schemas.openxmlformats.org/drawingml/2006/main" name="圖庫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Override1.xml><?xml version="1.0" encoding="utf-8"?>
<a:themeOverride xmlns:a="http://schemas.openxmlformats.org/drawingml/2006/main">
  <a:clrScheme name="Gallery">
    <a:dk1>
      <a:sysClr val="windowText" lastClr="000000"/>
    </a:dk1>
    <a:lt1>
      <a:sysClr val="window" lastClr="FFFFFF"/>
    </a:lt1>
    <a:dk2>
      <a:srgbClr val="454545"/>
    </a:dk2>
    <a:lt2>
      <a:srgbClr val="DFDBD5"/>
    </a:lt2>
    <a:accent1>
      <a:srgbClr val="B71E42"/>
    </a:accent1>
    <a:accent2>
      <a:srgbClr val="DE478E"/>
    </a:accent2>
    <a:accent3>
      <a:srgbClr val="BC72F0"/>
    </a:accent3>
    <a:accent4>
      <a:srgbClr val="795FAF"/>
    </a:accent4>
    <a:accent5>
      <a:srgbClr val="586EA6"/>
    </a:accent5>
    <a:accent6>
      <a:srgbClr val="6892A0"/>
    </a:accent6>
    <a:hlink>
      <a:srgbClr val="FA2B5C"/>
    </a:hlink>
    <a:folHlink>
      <a:srgbClr val="BC658E"/>
    </a:folHlink>
  </a:clrScheme>
</a:themeOverride>
</file>

<file path=ppt/theme/themeOverride2.xml><?xml version="1.0" encoding="utf-8"?>
<a:themeOverride xmlns:a="http://schemas.openxmlformats.org/drawingml/2006/main">
  <a:clrScheme name="Gallery">
    <a:dk1>
      <a:sysClr val="windowText" lastClr="000000"/>
    </a:dk1>
    <a:lt1>
      <a:sysClr val="window" lastClr="FFFFFF"/>
    </a:lt1>
    <a:dk2>
      <a:srgbClr val="454545"/>
    </a:dk2>
    <a:lt2>
      <a:srgbClr val="DFDBD5"/>
    </a:lt2>
    <a:accent1>
      <a:srgbClr val="B71E42"/>
    </a:accent1>
    <a:accent2>
      <a:srgbClr val="DE478E"/>
    </a:accent2>
    <a:accent3>
      <a:srgbClr val="BC72F0"/>
    </a:accent3>
    <a:accent4>
      <a:srgbClr val="795FAF"/>
    </a:accent4>
    <a:accent5>
      <a:srgbClr val="586EA6"/>
    </a:accent5>
    <a:accent6>
      <a:srgbClr val="6892A0"/>
    </a:accent6>
    <a:hlink>
      <a:srgbClr val="FA2B5C"/>
    </a:hlink>
    <a:folHlink>
      <a:srgbClr val="BC658E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12192</TotalTime>
  <Words>278</Words>
  <Application>Microsoft Office PowerPoint</Application>
  <PresentationFormat>寬螢幕</PresentationFormat>
  <Paragraphs>33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微軟正黑體</vt:lpstr>
      <vt:lpstr>標楷體</vt:lpstr>
      <vt:lpstr>Arial</vt:lpstr>
      <vt:lpstr>Gill Sans MT</vt:lpstr>
      <vt:lpstr>Nachlieli CLM</vt:lpstr>
      <vt:lpstr>圖庫</vt:lpstr>
      <vt:lpstr>防疫Q&amp;A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win98</dc:creator>
  <cp:lastModifiedBy>win98</cp:lastModifiedBy>
  <cp:revision>66</cp:revision>
  <dcterms:created xsi:type="dcterms:W3CDTF">2022-08-18T01:02:01Z</dcterms:created>
  <dcterms:modified xsi:type="dcterms:W3CDTF">2023-02-13T23:42:39Z</dcterms:modified>
</cp:coreProperties>
</file>