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7" r:id="rId8"/>
    <p:sldId id="268" r:id="rId9"/>
    <p:sldId id="265" r:id="rId10"/>
    <p:sldId id="266" r:id="rId11"/>
    <p:sldId id="264" r:id="rId12"/>
    <p:sldId id="271" r:id="rId13"/>
    <p:sldId id="270" r:id="rId14"/>
    <p:sldId id="262" r:id="rId15"/>
    <p:sldId id="269" r:id="rId16"/>
    <p:sldId id="259" r:id="rId17"/>
    <p:sldId id="275" r:id="rId18"/>
    <p:sldId id="274" r:id="rId19"/>
    <p:sldId id="273" r:id="rId20"/>
    <p:sldId id="272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53D27-5B7C-4C31-9713-140196CD5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1D4B1AB-0F90-4097-A212-05A480B68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492A36-60D4-4540-A4DD-7FC874240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09B948-BA9E-4C16-8D98-82F1F7E2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D22DC7-855C-44ED-93F6-458F7190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95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D0460F-3B42-4DCA-972F-C88DE136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C054A8E-3025-4F90-8C17-73355176D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405FA4-45F6-4B7A-9888-1081D3C4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9DC227-7143-4AF8-A665-53C7D4F1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BF606C-7C9A-4187-A0C3-E8924397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94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8742C95-3F74-4DF7-809F-6A6905C45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8440E7-3C6A-428F-9AD5-CE40C9884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E9DC55-6808-40AF-8182-FE4DD603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1713CE-88DA-4B50-8635-CBF690F6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1E0E0E-E8E8-4B74-BAE5-CD6594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6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517B27-6B93-43B2-A064-1215C925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753E6F-2961-4043-99AA-9A8EE599E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634681-AD0A-4FD3-980A-A44B776B1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D27B42-E185-4526-9E19-0C83A15B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B73415-164B-481B-B0E2-E5FC075E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38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D0BA6F-0E9A-4BD3-B71A-CB4068F12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A48A649-1EF1-4EAD-9F8C-E6F57398C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87158F-6B9A-4609-BC6B-54EAFCB5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9CACCE9-62D5-4E1F-80A3-540E524D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F9FF7BA-D665-4EBB-B6A0-404AA6F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38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A7D6A-D314-49DF-A9C4-D1268146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CA7AF9-F330-4B72-8B6B-7F70DC882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541D701-C92B-4A41-AF25-E8675CE9E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CA423B5-2F5F-439E-8DE8-3124DBBBD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F046618-041A-41F8-AAAC-23FBBBD5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2482A18-8BB0-4BBB-AB64-292D156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064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EBE9B7-3429-4CB9-A17F-C3E9D6D6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E0F835-E87F-4AE2-B0AE-E6ACF885C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350FEFA-3CFE-4E7B-9408-A4D9ADBE8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AC6E5F3-25CF-4021-8A06-6E85C8146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979994E-05D8-4717-8BC5-23411E2FC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9BC5B91-4554-41D1-B27C-9450D815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2411234-3C1B-4811-AA12-0D5772F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5564ECC-FAC5-460B-89C2-17512CA5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02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619A5-B6B7-4027-83D1-7B9ED3A7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59FF2D-2A52-440B-BA08-270C8BBD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C68A898-D1AF-4B30-BA8C-1E0A480F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40BFE0D-788F-4935-B624-EA5C4F37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50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74DE682-CCD1-4D49-B54B-CCDD1013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84EF879-F54B-4EC4-A205-4D57F97E3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41D74E-6F70-42ED-A091-57941360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6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354DA0-AEE4-4C6B-AA8E-B2EC8B19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91AACD-FD6D-4DBE-92B0-94829F9F8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DDD74D7-DECE-413A-BABB-07B4EC7CF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84A3045-9388-45D5-9A67-7044F765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F8F6FE-56DD-4BC3-A894-2B20772C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EAFF9F-E509-44F6-A356-4C409AD7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75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C8809B-58D0-4328-80F8-90913DC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1330A69-7077-4B2D-A2B6-DDF848088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937B89D-6A59-4C9F-860A-D1431051A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D6F78C-F758-4BE5-B6A4-86DE4265D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568A18D-6A97-4097-984B-EB11646E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72D77E-2A40-4D3B-BA4A-8E3DD42F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07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E10818B-082F-428E-A40F-0AAFCD39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7FD20E-5E1B-4399-A938-5A33FC5BA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F959EB-99BA-42C7-8340-90D304ADB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8FF32-0F62-46EF-9B71-1A9E9F810FD5}" type="datetimeFigureOut">
              <a:rPr lang="zh-TW" altLang="en-US" smtClean="0"/>
              <a:t>2021/3/19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5AC6C6-0AB5-4114-BE70-252277986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71E751-AF20-4ADC-AA35-4A80D766A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41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C7651E-BE5B-4245-AFAD-17994875B4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0CD6450-8913-4D22-ADDD-F256A7924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A67713-6A20-45A0-9CA0-7E56AC0E1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A9F96C3-1E73-4928-9DD0-DBDCE6E33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26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2784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EF1A5A-EFC7-4C6E-AB72-6BF98543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9834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AEBACF2-8F24-4CBE-8C19-FB1D29D28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34" y="0"/>
            <a:ext cx="617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2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81DE68-A425-4A2E-9956-424718A65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3785D24-60B4-467F-9C15-17E4732D5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0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2DAB99-DEFD-4666-9E2E-8C9CB8D54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045001A-3330-4E30-802E-4DD11F30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8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0A2ACE-8FD6-402E-81D3-47D76CF45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29B0833-07BB-4954-9D9B-7F510DA92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3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C255399-9E12-469A-A9F6-31D3B9740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03A0BFB-4A60-464D-B295-CB9C7E53A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8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2E146E-9956-4F13-993D-A81779007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4CB20D8-651E-4817-8CF5-AA0BB38FC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8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4EA810-101C-4451-84B8-B997B918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2528CCC-1115-4C70-AC84-BC25F9C97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5645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750D67-E18B-4758-94BD-1337CCD4C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26" y="0"/>
            <a:ext cx="6025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4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9A91AB-8CAD-428B-ABC1-57F81E9A8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B95F9DA-F05E-4565-9213-0EEA1389D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20246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DEC3B36-B203-4624-B299-288C716FA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46" y="0"/>
            <a:ext cx="6171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9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DF89BF-BB72-4365-A22E-057F3080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11847A-7D14-42A6-AB46-9FABE2A0E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8462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EF09C40-3A3B-4FF3-AA0E-CA49507E7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62" y="0"/>
            <a:ext cx="6253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4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5DB648-F872-43EF-B20C-6D57EB12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7637700-C45A-4035-989E-8D71F4AF5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108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2479EE1-96E2-43B3-A389-6210D694C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8" y="0"/>
            <a:ext cx="6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3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34E8CD-FA33-4271-BB3E-F2D544CF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4711E68-B8F9-41AE-85A9-F5D1124C6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66486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CAC656-A462-45AC-A9EA-87E2BDD95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18" y="0"/>
            <a:ext cx="6315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25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7EC2A8B-267C-4C41-80F0-F1F5AC956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382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3E6051B-88CB-4348-99E6-63E72DC94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2" y="0"/>
            <a:ext cx="618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67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97077-102A-4FC4-8D9E-B62BCFE76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10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52B3389-9472-4841-BA1E-B4154A72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8" y="0"/>
            <a:ext cx="6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3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9051FB-A221-4F3F-B47A-30E7CB9E6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7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3181EDE-B883-4A39-BA54-83F6C069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35" y="0"/>
            <a:ext cx="6678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F9562C-8F6C-4121-AADF-2696E82A4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EED56E4-435C-46A9-91E2-883F082FD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91251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31AC410-B8B7-42A2-84F1-34F8AC4C3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5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8EDE058-BD0F-4A89-B18B-B47CE13F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10382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6507620-D339-47FD-9CC5-06C436BCF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2" y="0"/>
            <a:ext cx="6181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2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7CF6DFB-1E2F-4E87-9ADA-58817F34B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0010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4ECF1B-03B7-4813-8C1B-853AA141E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9" y="0"/>
            <a:ext cx="6191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458CAA-4A62-4419-8B84-C77DADA84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0010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E18B639-AB32-4F52-8CDD-8B10FEE4F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8" y="0"/>
            <a:ext cx="6191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5B013E-65F9-4B01-8A5C-A8BC8CEA1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7" y="0"/>
            <a:ext cx="611014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81AD698-9F5F-4AC5-A5FA-F9EB6C56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2" y="0"/>
            <a:ext cx="6181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5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60353-03CC-4480-A322-D2209E059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A64BC4-3DFF-4603-B8CE-91B1A500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4F5939-BFD3-450A-85F7-896B4AD0C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89834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930AD19-878A-4CB3-A8B1-3474B19A6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35" y="0"/>
            <a:ext cx="620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7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寬螢幕</PresentationFormat>
  <Paragraphs>0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8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win98</dc:creator>
  <cp:lastModifiedBy>win98</cp:lastModifiedBy>
  <cp:revision>7</cp:revision>
  <dcterms:created xsi:type="dcterms:W3CDTF">2021-03-19T00:58:39Z</dcterms:created>
  <dcterms:modified xsi:type="dcterms:W3CDTF">2021-03-19T06:26:08Z</dcterms:modified>
</cp:coreProperties>
</file>