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62" r:id="rId3"/>
    <p:sldMasterId id="2147483670" r:id="rId4"/>
    <p:sldMasterId id="2147483682" r:id="rId5"/>
    <p:sldMasterId id="2147483689" r:id="rId6"/>
    <p:sldMasterId id="2147483706" r:id="rId7"/>
    <p:sldMasterId id="2147483718" r:id="rId8"/>
    <p:sldMasterId id="2147483735" r:id="rId9"/>
    <p:sldMasterId id="2147483747" r:id="rId10"/>
    <p:sldMasterId id="2147483759" r:id="rId11"/>
    <p:sldMasterId id="2147483771" r:id="rId12"/>
    <p:sldMasterId id="2147483778" r:id="rId13"/>
    <p:sldMasterId id="2147483790" r:id="rId14"/>
  </p:sldMasterIdLst>
  <p:notesMasterIdLst>
    <p:notesMasterId r:id="rId35"/>
  </p:notesMasterIdLst>
  <p:sldIdLst>
    <p:sldId id="256" r:id="rId15"/>
    <p:sldId id="271" r:id="rId16"/>
    <p:sldId id="257" r:id="rId17"/>
    <p:sldId id="258" r:id="rId18"/>
    <p:sldId id="276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2" r:id="rId31"/>
    <p:sldId id="273" r:id="rId32"/>
    <p:sldId id="274" r:id="rId33"/>
    <p:sldId id="275" r:id="rId3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ableStyles" Target="tableStyle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F247E-F4FA-4935-A9B6-FC1B209CA3BC}" type="datetimeFigureOut">
              <a:rPr lang="zh-TW" altLang="en-US" smtClean="0"/>
              <a:t>2023/9/4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5DDE1-C320-49DC-95C2-215FCD01C5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039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850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95975-FD30-4A02-9E11-6DD9A1A78D90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30722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fld id="{DB303FA8-A3F3-7640-B13D-36C73B3E558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FE7F5C9-CAAB-48E8-BE2D-D89811DF70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7B6F6F1-259A-45AE-B02A-AFA10802CA5A}" type="datetime1">
              <a:rPr lang="zh-TW" altLang="en-US" smtClean="0">
                <a:solidFill>
                  <a:prstClr val="black"/>
                </a:solidFill>
              </a:rPr>
              <a:pPr/>
              <a:t>2023/9/4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46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fld id="{0D0EDF81-139F-488C-872B-4720FBA6BF98}" type="slidenum">
              <a:rPr lang="en-US" altLang="zh-TW" smtClean="0">
                <a:solidFill>
                  <a:prstClr val="black"/>
                </a:solidFill>
              </a:rPr>
              <a:pPr/>
              <a:t>11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195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DB303FA8-A3F3-7640-B13D-36C73B3E558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2F68908-A774-4298-9591-89BBBA4D4380}" type="datetime1">
              <a:rPr lang="zh-TW" altLang="en-US" smtClean="0">
                <a:solidFill>
                  <a:prstClr val="black"/>
                </a:solidFill>
              </a:rPr>
              <a:pPr/>
              <a:t>2023/9/4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0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6968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D869-095D-429B-B10F-0B5D19F44E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3412-3569-45ED-99EA-A87A0043E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676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BE355-1429-4025-917A-E1B88E1A2415}" type="datetimeFigureOut">
              <a:rPr lang="zh-TW" altLang="en-US"/>
              <a:pPr>
                <a:defRPr/>
              </a:pPr>
              <a:t>2023/9/4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7364B7-4DC6-4CA6-91E6-7B31D9FD043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40920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F08DC-DAA0-40E2-B4A5-5247378DF589}" type="datetimeFigureOut">
              <a:rPr lang="zh-TW" altLang="en-US"/>
              <a:pPr>
                <a:defRPr/>
              </a:pPr>
              <a:t>2023/9/4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395D89-2B49-4CCB-BB6B-0B9F925C956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72101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6F50BE-D011-487F-D2E6-4DE43A576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7F26C05-66E6-8C7F-1C98-335BF5385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A33206-874D-AB77-03A9-DA956F5AD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3C31-A416-4F5A-97F4-6EBD0AEA566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D35F33-6F8C-F8DC-3CFA-9E6488FB7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38128C-BC87-EBA9-FADB-A64F9FEA3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AA81-2DCD-493E-8BDB-752167F8C02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610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93A117-313D-103E-EE4C-968954CA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9AA86B-2DEC-C5CB-264C-3164B8948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5058D38-A788-6C89-4579-72256E42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3C31-A416-4F5A-97F4-6EBD0AEA566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A8D1916-51C6-6B39-2FA0-595A452FC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45051C9-97E1-1295-E0C1-DA77F1F9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AA81-2DCD-493E-8BDB-752167F8C02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475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2C0763-2024-F6E0-3717-1090CF657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B5406DA-FF7E-A3B3-0705-F0D21C366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7D9EFDA-9CA3-3A91-4242-42A2285A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3C31-A416-4F5A-97F4-6EBD0AEA566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C86488-FE25-3089-C840-CCC106DF0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F32A4C-C4B2-D8D6-A92B-36B1D0A85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AA81-2DCD-493E-8BDB-752167F8C02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302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57BA9F-968C-A04B-FD64-E2271BDD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57FDBA2-27A6-5C2D-A385-D9BB2E2BC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D715EFF-B893-6FE8-DDE6-3B3F5831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C2DE27D-43E0-D42A-45AF-0C1606983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3C31-A416-4F5A-97F4-6EBD0AEA566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840779D-545D-1EDB-DF1C-A6A1340C2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4AED171-D4CD-E4E3-893C-2A1DC7E00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AA81-2DCD-493E-8BDB-752167F8C02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715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4FDF5D-490A-9641-3D18-D09D255CE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7ADC25C-88BB-C61A-30A1-D0169EFF2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7F48FA2-C4EF-48C3-602B-E38D93344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C1CB0F-772C-0C22-FB9E-6BF03A40C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94577E3-581C-68E0-C068-0DDD490C0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B08407F9-8F66-1FBB-FBAB-CCC3DC1E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3C31-A416-4F5A-97F4-6EBD0AEA566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D5848E3-F64B-0FAC-3EA7-3C680419E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CA7C76D-3B6D-F7CE-550F-521225BA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AA81-2DCD-493E-8BDB-752167F8C02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819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C4FEAB-1666-080F-615E-883BE4551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7272018-34AC-CE2E-35F1-83CB4CCE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3C31-A416-4F5A-97F4-6EBD0AEA566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368541F-689F-D7B8-2A10-DD2F0A06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91E6A74-5AB4-8464-FC8A-39FF22E5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AA81-2DCD-493E-8BDB-752167F8C02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801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887B282-0104-D92C-7C6A-C56BAC970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3C31-A416-4F5A-97F4-6EBD0AEA566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52EC03E-EF9D-27F1-6002-9284F1B8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F77B2E-5C58-3266-5E15-7BD55922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AA81-2DCD-493E-8BDB-752167F8C02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911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B6DF1E-77D3-639B-DBCF-5A1A27E22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1E88150-8B12-82F0-DD76-7270745DE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48E6951-F1E2-A9DE-6DBB-54ECB3FF7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6DBB5E5-AEC3-2AE3-6DBC-B78AD0C5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3C31-A416-4F5A-97F4-6EBD0AEA566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F0BDE73-5621-327A-2689-56BAC77A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F5901AA-53DC-B8B2-1296-71F3765BE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AA81-2DCD-493E-8BDB-752167F8C02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D869-095D-429B-B10F-0B5D19F44E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3412-3569-45ED-99EA-A87A0043E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342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F905A6-BEF2-A4B2-94E2-B3F60EB0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1890A58-BBC4-A1AF-72DD-CACD31AA8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F4CB180-77CD-F7BD-0203-6D57D7552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24E88CB-58A4-4532-AC88-08D3D2DF8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3C31-A416-4F5A-97F4-6EBD0AEA566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B6CCBA9-236A-7631-BCF8-53B2DF199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659ED3A-80A9-71F4-CE86-0E85A4C2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AA81-2DCD-493E-8BDB-752167F8C02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534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9625E2-A066-1B29-51E6-6B0704229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EB79E1C-5E27-30EC-3D85-0BAA23E63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E32AF1F-3EF4-9E27-9B55-C2CAF7D23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3C31-A416-4F5A-97F4-6EBD0AEA566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9BA0C8-FC89-81D7-E9E5-7BA79BA75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3FF9F76-7641-C5DA-6762-280BA325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AA81-2DCD-493E-8BDB-752167F8C02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108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CA76C14-A9B8-435C-0A08-92A206AF5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C4063BC-0714-578E-3F75-E0EB54411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4FD0C25-6493-C021-6FE3-261B1A559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3C31-A416-4F5A-97F4-6EBD0AEA566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F4C8D9-6BE2-4D34-D138-AA5C02B0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A6A8CF-721B-2984-AAEE-CCBD4345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AA81-2DCD-493E-8BDB-752167F8C02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8950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：圖案 20">
            <a:extLst>
              <a:ext uri="{FF2B5EF4-FFF2-40B4-BE49-F238E27FC236}">
                <a16:creationId xmlns:a16="http://schemas.microsoft.com/office/drawing/2014/main" id="{63B165D0-0594-9843-A653-74260F146AE5}"/>
              </a:ext>
            </a:extLst>
          </p:cNvPr>
          <p:cNvSpPr/>
          <p:nvPr userDrawn="1"/>
        </p:nvSpPr>
        <p:spPr>
          <a:xfrm rot="10800000">
            <a:off x="4516427" y="1"/>
            <a:ext cx="7675573" cy="2322894"/>
          </a:xfrm>
          <a:custGeom>
            <a:avLst/>
            <a:gdLst>
              <a:gd name="connsiteX0" fmla="*/ 3447958 w 5216859"/>
              <a:gd name="connsiteY0" fmla="*/ 463 h 1478847"/>
              <a:gd name="connsiteX1" fmla="*/ 3570648 w 5216859"/>
              <a:gd name="connsiteY1" fmla="*/ 11997 h 1478847"/>
              <a:gd name="connsiteX2" fmla="*/ 4142148 w 5216859"/>
              <a:gd name="connsiteY2" fmla="*/ 850197 h 1478847"/>
              <a:gd name="connsiteX3" fmla="*/ 4942248 w 5216859"/>
              <a:gd name="connsiteY3" fmla="*/ 1174047 h 1478847"/>
              <a:gd name="connsiteX4" fmla="*/ 5164151 w 5216859"/>
              <a:gd name="connsiteY4" fmla="*/ 1405605 h 1478847"/>
              <a:gd name="connsiteX5" fmla="*/ 5216859 w 5216859"/>
              <a:gd name="connsiteY5" fmla="*/ 1478847 h 1478847"/>
              <a:gd name="connsiteX6" fmla="*/ 0 w 5216859"/>
              <a:gd name="connsiteY6" fmla="*/ 1478847 h 1478847"/>
              <a:gd name="connsiteX7" fmla="*/ 28985 w 5216859"/>
              <a:gd name="connsiteY7" fmla="*/ 1403243 h 1478847"/>
              <a:gd name="connsiteX8" fmla="*/ 560748 w 5216859"/>
              <a:gd name="connsiteY8" fmla="*/ 640647 h 1478847"/>
              <a:gd name="connsiteX9" fmla="*/ 2294298 w 5216859"/>
              <a:gd name="connsiteY9" fmla="*/ 373947 h 1478847"/>
              <a:gd name="connsiteX10" fmla="*/ 3447958 w 5216859"/>
              <a:gd name="connsiteY10" fmla="*/ 463 h 1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16859" h="1478847">
                <a:moveTo>
                  <a:pt x="3447958" y="463"/>
                </a:moveTo>
                <a:cubicBezTo>
                  <a:pt x="3491174" y="-1348"/>
                  <a:pt x="3532151" y="2075"/>
                  <a:pt x="3570648" y="11997"/>
                </a:cubicBezTo>
                <a:cubicBezTo>
                  <a:pt x="3878623" y="91372"/>
                  <a:pt x="3913548" y="656522"/>
                  <a:pt x="4142148" y="850197"/>
                </a:cubicBezTo>
                <a:cubicBezTo>
                  <a:pt x="4370748" y="1043872"/>
                  <a:pt x="4739048" y="1031172"/>
                  <a:pt x="4942248" y="1174047"/>
                </a:cubicBezTo>
                <a:cubicBezTo>
                  <a:pt x="5018448" y="1227625"/>
                  <a:pt x="5096434" y="1316029"/>
                  <a:pt x="5164151" y="1405605"/>
                </a:cubicBezTo>
                <a:lnTo>
                  <a:pt x="5216859" y="1478847"/>
                </a:lnTo>
                <a:lnTo>
                  <a:pt x="0" y="1478847"/>
                </a:lnTo>
                <a:lnTo>
                  <a:pt x="28985" y="1403243"/>
                </a:lnTo>
                <a:cubicBezTo>
                  <a:pt x="121408" y="1159760"/>
                  <a:pt x="267854" y="793047"/>
                  <a:pt x="560748" y="640647"/>
                </a:cubicBezTo>
                <a:cubicBezTo>
                  <a:pt x="951273" y="437447"/>
                  <a:pt x="1792648" y="478722"/>
                  <a:pt x="2294298" y="373947"/>
                </a:cubicBezTo>
                <a:cubicBezTo>
                  <a:pt x="2733242" y="282269"/>
                  <a:pt x="3145446" y="13138"/>
                  <a:pt x="3447958" y="46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手繪多邊形：圖案 19">
            <a:extLst>
              <a:ext uri="{FF2B5EF4-FFF2-40B4-BE49-F238E27FC236}">
                <a16:creationId xmlns:a16="http://schemas.microsoft.com/office/drawing/2014/main" id="{31F8B615-0030-2047-8652-146BCEF22564}"/>
              </a:ext>
            </a:extLst>
          </p:cNvPr>
          <p:cNvSpPr/>
          <p:nvPr userDrawn="1"/>
        </p:nvSpPr>
        <p:spPr>
          <a:xfrm>
            <a:off x="0" y="3232602"/>
            <a:ext cx="7674963" cy="3625398"/>
          </a:xfrm>
          <a:custGeom>
            <a:avLst/>
            <a:gdLst>
              <a:gd name="connsiteX0" fmla="*/ 333366 w 2058995"/>
              <a:gd name="connsiteY0" fmla="*/ 940 h 972601"/>
              <a:gd name="connsiteX1" fmla="*/ 400050 w 2058995"/>
              <a:gd name="connsiteY1" fmla="*/ 1051 h 972601"/>
              <a:gd name="connsiteX2" fmla="*/ 952500 w 2058995"/>
              <a:gd name="connsiteY2" fmla="*/ 534451 h 972601"/>
              <a:gd name="connsiteX3" fmla="*/ 1924050 w 2058995"/>
              <a:gd name="connsiteY3" fmla="*/ 686851 h 972601"/>
              <a:gd name="connsiteX4" fmla="*/ 2054591 w 2058995"/>
              <a:gd name="connsiteY4" fmla="*/ 942966 h 972601"/>
              <a:gd name="connsiteX5" fmla="*/ 2058995 w 2058995"/>
              <a:gd name="connsiteY5" fmla="*/ 972601 h 972601"/>
              <a:gd name="connsiteX6" fmla="*/ 0 w 2058995"/>
              <a:gd name="connsiteY6" fmla="*/ 972601 h 972601"/>
              <a:gd name="connsiteX7" fmla="*/ 0 w 2058995"/>
              <a:gd name="connsiteY7" fmla="*/ 61952 h 972601"/>
              <a:gd name="connsiteX8" fmla="*/ 75605 w 2058995"/>
              <a:gd name="connsiteY8" fmla="*/ 42128 h 972601"/>
              <a:gd name="connsiteX9" fmla="*/ 333366 w 2058995"/>
              <a:gd name="connsiteY9" fmla="*/ 940 h 972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8995" h="972601">
                <a:moveTo>
                  <a:pt x="333366" y="940"/>
                </a:moveTo>
                <a:cubicBezTo>
                  <a:pt x="357485" y="-326"/>
                  <a:pt x="379809" y="-338"/>
                  <a:pt x="400050" y="1051"/>
                </a:cubicBezTo>
                <a:cubicBezTo>
                  <a:pt x="723900" y="23276"/>
                  <a:pt x="698500" y="420151"/>
                  <a:pt x="952500" y="534451"/>
                </a:cubicBezTo>
                <a:cubicBezTo>
                  <a:pt x="1206500" y="648751"/>
                  <a:pt x="1736725" y="556676"/>
                  <a:pt x="1924050" y="686851"/>
                </a:cubicBezTo>
                <a:cubicBezTo>
                  <a:pt x="1994297" y="735667"/>
                  <a:pt x="2033290" y="836275"/>
                  <a:pt x="2054591" y="942966"/>
                </a:cubicBezTo>
                <a:lnTo>
                  <a:pt x="2058995" y="972601"/>
                </a:lnTo>
                <a:lnTo>
                  <a:pt x="0" y="972601"/>
                </a:lnTo>
                <a:lnTo>
                  <a:pt x="0" y="61952"/>
                </a:lnTo>
                <a:lnTo>
                  <a:pt x="75605" y="42128"/>
                </a:lnTo>
                <a:cubicBezTo>
                  <a:pt x="172492" y="19804"/>
                  <a:pt x="261007" y="4735"/>
                  <a:pt x="333366" y="94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6" name="圖片版面配置區 7">
            <a:extLst>
              <a:ext uri="{FF2B5EF4-FFF2-40B4-BE49-F238E27FC236}">
                <a16:creationId xmlns:a16="http://schemas.microsoft.com/office/drawing/2014/main" id="{05C21D6A-A628-2443-8075-ACD2B911C6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4338" y="481013"/>
            <a:ext cx="11368087" cy="5875337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042BB51D-E7C1-3746-85E9-889CCB24F7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383" y="2552298"/>
            <a:ext cx="8789234" cy="1220477"/>
          </a:xfrm>
        </p:spPr>
        <p:txBody>
          <a:bodyPr rtlCol="0"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noProof="0"/>
              <a:t>職稱</a:t>
            </a:r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7E016467-0564-6D4C-BF17-F4FA3991C1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1383" y="3919840"/>
            <a:ext cx="8789234" cy="846381"/>
          </a:xfrm>
        </p:spPr>
        <p:txBody>
          <a:bodyPr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noProof="0"/>
              <a:t>副標題</a:t>
            </a:r>
          </a:p>
        </p:txBody>
      </p:sp>
    </p:spTree>
    <p:extLst>
      <p:ext uri="{BB962C8B-B14F-4D97-AF65-F5344CB8AC3E}">
        <p14:creationId xmlns:p14="http://schemas.microsoft.com/office/powerpoint/2010/main" val="12541106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451E21C1-74BE-0348-B8AE-3174A9AA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cxnSp>
        <p:nvCxnSpPr>
          <p:cNvPr id="3" name="直線接點​​(S) 2">
            <a:extLst>
              <a:ext uri="{FF2B5EF4-FFF2-40B4-BE49-F238E27FC236}">
                <a16:creationId xmlns:a16="http://schemas.microsoft.com/office/drawing/2014/main" id="{85852ED6-B7AC-5148-BC43-09B76E856F9F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0776AF7-97C9-4365-B2B5-E20C6BB04B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265238"/>
            <a:ext cx="10524344" cy="49117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42219367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內容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3168214-BA64-4247-995E-0238E9E404F7}"/>
              </a:ext>
            </a:extLst>
          </p:cNvPr>
          <p:cNvSpPr/>
          <p:nvPr userDrawn="1"/>
        </p:nvSpPr>
        <p:spPr>
          <a:xfrm>
            <a:off x="413824" y="483781"/>
            <a:ext cx="5682176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圖片版面配置區 14">
            <a:extLst>
              <a:ext uri="{FF2B5EF4-FFF2-40B4-BE49-F238E27FC236}">
                <a16:creationId xmlns:a16="http://schemas.microsoft.com/office/drawing/2014/main" id="{8745AAA3-09E3-4504-B3FD-611C81F416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5634" y="37553"/>
            <a:ext cx="5536366" cy="6820447"/>
          </a:xfrm>
          <a:custGeom>
            <a:avLst/>
            <a:gdLst>
              <a:gd name="connsiteX0" fmla="*/ 4141175 w 5285281"/>
              <a:gd name="connsiteY0" fmla="*/ 950 h 6525434"/>
              <a:gd name="connsiteX1" fmla="*/ 5222879 w 5285281"/>
              <a:gd name="connsiteY1" fmla="*/ 82101 h 6525434"/>
              <a:gd name="connsiteX2" fmla="*/ 5285281 w 5285281"/>
              <a:gd name="connsiteY2" fmla="*/ 86253 h 6525434"/>
              <a:gd name="connsiteX3" fmla="*/ 5285281 w 5285281"/>
              <a:gd name="connsiteY3" fmla="*/ 6525434 h 6525434"/>
              <a:gd name="connsiteX4" fmla="*/ 338864 w 5285281"/>
              <a:gd name="connsiteY4" fmla="*/ 6525434 h 6525434"/>
              <a:gd name="connsiteX5" fmla="*/ 355504 w 5285281"/>
              <a:gd name="connsiteY5" fmla="*/ 6284640 h 6525434"/>
              <a:gd name="connsiteX6" fmla="*/ 122536 w 5285281"/>
              <a:gd name="connsiteY6" fmla="*/ 5603772 h 6525434"/>
              <a:gd name="connsiteX7" fmla="*/ 197419 w 5285281"/>
              <a:gd name="connsiteY7" fmla="*/ 4013697 h 6525434"/>
              <a:gd name="connsiteX8" fmla="*/ 1395542 w 5285281"/>
              <a:gd name="connsiteY8" fmla="*/ 2963334 h 6525434"/>
              <a:gd name="connsiteX9" fmla="*/ 2431419 w 5285281"/>
              <a:gd name="connsiteY9" fmla="*/ 2618748 h 6525434"/>
              <a:gd name="connsiteX10" fmla="*/ 2868234 w 5285281"/>
              <a:gd name="connsiteY10" fmla="*/ 1805029 h 6525434"/>
              <a:gd name="connsiteX11" fmla="*/ 2780871 w 5285281"/>
              <a:gd name="connsiteY11" fmla="*/ 941489 h 6525434"/>
              <a:gd name="connsiteX12" fmla="*/ 3783467 w 5285281"/>
              <a:gd name="connsiteY12" fmla="*/ 36433 h 6525434"/>
              <a:gd name="connsiteX13" fmla="*/ 4141175 w 5285281"/>
              <a:gd name="connsiteY13" fmla="*/ 950 h 652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85281" h="6525434">
                <a:moveTo>
                  <a:pt x="4141175" y="950"/>
                </a:moveTo>
                <a:cubicBezTo>
                  <a:pt x="4500573" y="-8197"/>
                  <a:pt x="4864065" y="50964"/>
                  <a:pt x="5222879" y="82101"/>
                </a:cubicBezTo>
                <a:cubicBezTo>
                  <a:pt x="5243679" y="82101"/>
                  <a:pt x="5264481" y="82101"/>
                  <a:pt x="5285281" y="86253"/>
                </a:cubicBezTo>
                <a:lnTo>
                  <a:pt x="5285281" y="6525434"/>
                </a:lnTo>
                <a:cubicBezTo>
                  <a:pt x="5285281" y="6525434"/>
                  <a:pt x="5285281" y="6525434"/>
                  <a:pt x="338864" y="6525434"/>
                </a:cubicBezTo>
                <a:cubicBezTo>
                  <a:pt x="355504" y="6446553"/>
                  <a:pt x="363825" y="6363521"/>
                  <a:pt x="355504" y="6284640"/>
                </a:cubicBezTo>
                <a:cubicBezTo>
                  <a:pt x="330543" y="6043845"/>
                  <a:pt x="205739" y="5827960"/>
                  <a:pt x="122536" y="5603772"/>
                </a:cubicBezTo>
                <a:cubicBezTo>
                  <a:pt x="-64671" y="5093121"/>
                  <a:pt x="-35550" y="4503589"/>
                  <a:pt x="197419" y="4013697"/>
                </a:cubicBezTo>
                <a:cubicBezTo>
                  <a:pt x="434547" y="3523804"/>
                  <a:pt x="875523" y="3137703"/>
                  <a:pt x="1395542" y="2963334"/>
                </a:cubicBezTo>
                <a:cubicBezTo>
                  <a:pt x="1740834" y="2851240"/>
                  <a:pt x="2127728" y="2822178"/>
                  <a:pt x="2431419" y="2618748"/>
                </a:cubicBezTo>
                <a:cubicBezTo>
                  <a:pt x="2693508" y="2436077"/>
                  <a:pt x="2864074" y="2124704"/>
                  <a:pt x="2868234" y="1805029"/>
                </a:cubicBezTo>
                <a:cubicBezTo>
                  <a:pt x="2872395" y="1514414"/>
                  <a:pt x="2747590" y="1232103"/>
                  <a:pt x="2780871" y="941489"/>
                </a:cubicBezTo>
                <a:cubicBezTo>
                  <a:pt x="2834953" y="464051"/>
                  <a:pt x="3309210" y="127769"/>
                  <a:pt x="3783467" y="36433"/>
                </a:cubicBezTo>
                <a:cubicBezTo>
                  <a:pt x="3902031" y="14637"/>
                  <a:pt x="4021376" y="3999"/>
                  <a:pt x="4141175" y="95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53703B7C-2DC4-C14C-A9CA-F1D21E7FC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791637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cxnSp>
        <p:nvCxnSpPr>
          <p:cNvPr id="8" name="直線接點​​(S) 7">
            <a:extLst>
              <a:ext uri="{FF2B5EF4-FFF2-40B4-BE49-F238E27FC236}">
                <a16:creationId xmlns:a16="http://schemas.microsoft.com/office/drawing/2014/main" id="{AD28B953-BDF8-6C47-ADCD-D3EAF78963C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64837"/>
            <a:ext cx="4791636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B0C521-A2C1-48E6-B26C-DFF1B4FD42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265238"/>
            <a:ext cx="4791637" cy="49117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352197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手繪多邊形：圖案 8">
            <a:extLst>
              <a:ext uri="{FF2B5EF4-FFF2-40B4-BE49-F238E27FC236}">
                <a16:creationId xmlns:a16="http://schemas.microsoft.com/office/drawing/2014/main" id="{94B2908E-04B3-4B40-8DDD-1667E3F93DAE}"/>
              </a:ext>
            </a:extLst>
          </p:cNvPr>
          <p:cNvSpPr/>
          <p:nvPr userDrawn="1"/>
        </p:nvSpPr>
        <p:spPr>
          <a:xfrm rot="10800000">
            <a:off x="0" y="4362449"/>
            <a:ext cx="12192000" cy="2495550"/>
          </a:xfrm>
          <a:custGeom>
            <a:avLst/>
            <a:gdLst>
              <a:gd name="connsiteX0" fmla="*/ 0 w 12192000"/>
              <a:gd name="connsiteY0" fmla="*/ 0 h 2539624"/>
              <a:gd name="connsiteX1" fmla="*/ 12192000 w 12192000"/>
              <a:gd name="connsiteY1" fmla="*/ 0 h 2539624"/>
              <a:gd name="connsiteX2" fmla="*/ 12192000 w 12192000"/>
              <a:gd name="connsiteY2" fmla="*/ 1784674 h 2539624"/>
              <a:gd name="connsiteX3" fmla="*/ 12052232 w 12192000"/>
              <a:gd name="connsiteY3" fmla="*/ 1825247 h 2539624"/>
              <a:gd name="connsiteX4" fmla="*/ 10344150 w 12192000"/>
              <a:gd name="connsiteY4" fmla="*/ 2133600 h 2539624"/>
              <a:gd name="connsiteX5" fmla="*/ 7181850 w 12192000"/>
              <a:gd name="connsiteY5" fmla="*/ 1809750 h 2539624"/>
              <a:gd name="connsiteX6" fmla="*/ 2724150 w 12192000"/>
              <a:gd name="connsiteY6" fmla="*/ 2533650 h 2539624"/>
              <a:gd name="connsiteX7" fmla="*/ 64443 w 12192000"/>
              <a:gd name="connsiteY7" fmla="*/ 1610320 h 2539624"/>
              <a:gd name="connsiteX8" fmla="*/ 0 w 12192000"/>
              <a:gd name="connsiteY8" fmla="*/ 1575868 h 253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539624">
                <a:moveTo>
                  <a:pt x="0" y="0"/>
                </a:moveTo>
                <a:lnTo>
                  <a:pt x="12192000" y="0"/>
                </a:lnTo>
                <a:lnTo>
                  <a:pt x="12192000" y="1784674"/>
                </a:lnTo>
                <a:lnTo>
                  <a:pt x="12052232" y="1825247"/>
                </a:lnTo>
                <a:cubicBezTo>
                  <a:pt x="11558836" y="1963688"/>
                  <a:pt x="10923588" y="2113756"/>
                  <a:pt x="10344150" y="2133600"/>
                </a:cubicBezTo>
                <a:cubicBezTo>
                  <a:pt x="9417050" y="2165350"/>
                  <a:pt x="8451850" y="1743075"/>
                  <a:pt x="7181850" y="1809750"/>
                </a:cubicBezTo>
                <a:cubicBezTo>
                  <a:pt x="5911850" y="1876425"/>
                  <a:pt x="3997325" y="2613025"/>
                  <a:pt x="2724150" y="2533650"/>
                </a:cubicBezTo>
                <a:cubicBezTo>
                  <a:pt x="1769269" y="2474119"/>
                  <a:pt x="728663" y="1962746"/>
                  <a:pt x="64443" y="1610320"/>
                </a:cubicBezTo>
                <a:lnTo>
                  <a:pt x="0" y="157586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838822" y="1721223"/>
            <a:ext cx="4857421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7" name="文字版面配置區 2">
            <a:extLst>
              <a:ext uri="{FF2B5EF4-FFF2-40B4-BE49-F238E27FC236}">
                <a16:creationId xmlns:a16="http://schemas.microsoft.com/office/drawing/2014/main" id="{525A7DB0-14F0-B341-AEBA-0DC92D001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197" y="2038570"/>
            <a:ext cx="4086146" cy="703135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9D42B85-1179-7D46-AE33-2B64EEFC44B2}"/>
              </a:ext>
            </a:extLst>
          </p:cNvPr>
          <p:cNvSpPr/>
          <p:nvPr userDrawn="1"/>
        </p:nvSpPr>
        <p:spPr>
          <a:xfrm>
            <a:off x="6495759" y="1721223"/>
            <a:ext cx="4858040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5" name="文字版面配置區 2">
            <a:extLst>
              <a:ext uri="{FF2B5EF4-FFF2-40B4-BE49-F238E27FC236}">
                <a16:creationId xmlns:a16="http://schemas.microsoft.com/office/drawing/2014/main" id="{2197AEE6-BBEC-494F-985F-3855AE4B14B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854754" y="2038570"/>
            <a:ext cx="4086666" cy="703135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7" name="標題 1">
            <a:extLst>
              <a:ext uri="{FF2B5EF4-FFF2-40B4-BE49-F238E27FC236}">
                <a16:creationId xmlns:a16="http://schemas.microsoft.com/office/drawing/2014/main" id="{C2E270DF-A15A-D547-8882-6E5797B22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cxnSp>
        <p:nvCxnSpPr>
          <p:cNvPr id="28" name="直線接點​​(S) 27">
            <a:extLst>
              <a:ext uri="{FF2B5EF4-FFF2-40B4-BE49-F238E27FC236}">
                <a16:creationId xmlns:a16="http://schemas.microsoft.com/office/drawing/2014/main" id="{79B3613A-9294-EA43-9505-F156E86E6E10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642E4B45-6E8A-44C6-9117-DF2BA98128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3195" y="2885581"/>
            <a:ext cx="4086147" cy="310246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內容預留位置 2">
            <a:extLst>
              <a:ext uri="{FF2B5EF4-FFF2-40B4-BE49-F238E27FC236}">
                <a16:creationId xmlns:a16="http://schemas.microsoft.com/office/drawing/2014/main" id="{2B29B9FA-7273-4615-BD56-12D6427D02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61067" y="2885581"/>
            <a:ext cx="4086667" cy="310246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093508-506F-4731-B6DA-F6E8F8B095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EF11EFD-9841-42A3-B4A3-6FBC4F11D4C1}" type="datetime1">
              <a:rPr lang="zh-TW" altLang="en-US" smtClean="0">
                <a:solidFill>
                  <a:srgbClr val="FFFFFF"/>
                </a:solidFill>
              </a:rPr>
              <a:pPr/>
              <a:t>2023/9/4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00CFF9F-3D1C-430B-BECE-49D87C7AE9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投影片編號預留位置 6">
            <a:extLst>
              <a:ext uri="{FF2B5EF4-FFF2-40B4-BE49-F238E27FC236}">
                <a16:creationId xmlns:a16="http://schemas.microsoft.com/office/drawing/2014/main" id="{3CD95F5F-990E-4917-82C6-FBFD4547AF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93002F-D6EA-CF48-8F44-2316036B2B8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563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影像和標題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手繪多邊形：圖案 6">
            <a:extLst>
              <a:ext uri="{FF2B5EF4-FFF2-40B4-BE49-F238E27FC236}">
                <a16:creationId xmlns:a16="http://schemas.microsoft.com/office/drawing/2014/main" id="{E0728D6F-9DC1-CD49-A2D6-834724E8AF3F}"/>
              </a:ext>
            </a:extLst>
          </p:cNvPr>
          <p:cNvSpPr/>
          <p:nvPr userDrawn="1"/>
        </p:nvSpPr>
        <p:spPr>
          <a:xfrm>
            <a:off x="0" y="0"/>
            <a:ext cx="12181097" cy="4981942"/>
          </a:xfrm>
          <a:custGeom>
            <a:avLst/>
            <a:gdLst>
              <a:gd name="connsiteX0" fmla="*/ 0 w 2412595"/>
              <a:gd name="connsiteY0" fmla="*/ 0 h 1044036"/>
              <a:gd name="connsiteX1" fmla="*/ 2412595 w 2412595"/>
              <a:gd name="connsiteY1" fmla="*/ 0 h 1044036"/>
              <a:gd name="connsiteX2" fmla="*/ 2328863 w 2412595"/>
              <a:gd name="connsiteY2" fmla="*/ 69540 h 1044036"/>
              <a:gd name="connsiteX3" fmla="*/ 2000250 w 2412595"/>
              <a:gd name="connsiteY3" fmla="*/ 285750 h 1044036"/>
              <a:gd name="connsiteX4" fmla="*/ 1162050 w 2412595"/>
              <a:gd name="connsiteY4" fmla="*/ 400050 h 1044036"/>
              <a:gd name="connsiteX5" fmla="*/ 552450 w 2412595"/>
              <a:gd name="connsiteY5" fmla="*/ 952500 h 1044036"/>
              <a:gd name="connsiteX6" fmla="*/ 107640 w 2412595"/>
              <a:gd name="connsiteY6" fmla="*/ 1035825 h 1044036"/>
              <a:gd name="connsiteX7" fmla="*/ 0 w 2412595"/>
              <a:gd name="connsiteY7" fmla="*/ 1044036 h 104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2595" h="1044036">
                <a:moveTo>
                  <a:pt x="0" y="0"/>
                </a:moveTo>
                <a:lnTo>
                  <a:pt x="2412595" y="0"/>
                </a:lnTo>
                <a:lnTo>
                  <a:pt x="2328863" y="69540"/>
                </a:lnTo>
                <a:cubicBezTo>
                  <a:pt x="2215753" y="160139"/>
                  <a:pt x="2095500" y="245269"/>
                  <a:pt x="2000250" y="285750"/>
                </a:cubicBezTo>
                <a:cubicBezTo>
                  <a:pt x="1746250" y="393700"/>
                  <a:pt x="1403350" y="288925"/>
                  <a:pt x="1162050" y="400050"/>
                </a:cubicBezTo>
                <a:cubicBezTo>
                  <a:pt x="920750" y="511175"/>
                  <a:pt x="844550" y="841375"/>
                  <a:pt x="552450" y="952500"/>
                </a:cubicBezTo>
                <a:cubicBezTo>
                  <a:pt x="442913" y="994172"/>
                  <a:pt x="278904" y="1019770"/>
                  <a:pt x="107640" y="1035825"/>
                </a:cubicBezTo>
                <a:lnTo>
                  <a:pt x="0" y="10440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1" name="圖片版面配置區 30">
            <a:extLst>
              <a:ext uri="{FF2B5EF4-FFF2-40B4-BE49-F238E27FC236}">
                <a16:creationId xmlns:a16="http://schemas.microsoft.com/office/drawing/2014/main" id="{2120EC90-BDC2-0E4B-9A3F-97CA90AA39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298096" cy="6858000"/>
          </a:xfrm>
          <a:custGeom>
            <a:avLst/>
            <a:gdLst>
              <a:gd name="connsiteX0" fmla="*/ 0 w 9298096"/>
              <a:gd name="connsiteY0" fmla="*/ 0 h 6858000"/>
              <a:gd name="connsiteX1" fmla="*/ 8705997 w 9298096"/>
              <a:gd name="connsiteY1" fmla="*/ 0 h 6858000"/>
              <a:gd name="connsiteX2" fmla="*/ 8676710 w 9298096"/>
              <a:gd name="connsiteY2" fmla="*/ 366601 h 6858000"/>
              <a:gd name="connsiteX3" fmla="*/ 9086747 w 9298096"/>
              <a:gd name="connsiteY3" fmla="*/ 1403199 h 6858000"/>
              <a:gd name="connsiteX4" fmla="*/ 9297958 w 9298096"/>
              <a:gd name="connsiteY4" fmla="*/ 2314162 h 6858000"/>
              <a:gd name="connsiteX5" fmla="*/ 9298096 w 9298096"/>
              <a:gd name="connsiteY5" fmla="*/ 2513013 h 6858000"/>
              <a:gd name="connsiteX6" fmla="*/ 6405563 w 9298096"/>
              <a:gd name="connsiteY6" fmla="*/ 2513013 h 6858000"/>
              <a:gd name="connsiteX7" fmla="*/ 6405563 w 9298096"/>
              <a:gd name="connsiteY7" fmla="*/ 5528005 h 6858000"/>
              <a:gd name="connsiteX8" fmla="*/ 6380081 w 9298096"/>
              <a:gd name="connsiteY8" fmla="*/ 5533593 h 6858000"/>
              <a:gd name="connsiteX9" fmla="*/ 5022973 w 9298096"/>
              <a:gd name="connsiteY9" fmla="*/ 5947798 h 6858000"/>
              <a:gd name="connsiteX10" fmla="*/ 4312498 w 9298096"/>
              <a:gd name="connsiteY10" fmla="*/ 6826871 h 6858000"/>
              <a:gd name="connsiteX11" fmla="*/ 4305141 w 9298096"/>
              <a:gd name="connsiteY11" fmla="*/ 6858000 h 6858000"/>
              <a:gd name="connsiteX12" fmla="*/ 0 w 929809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98096" h="6858000">
                <a:moveTo>
                  <a:pt x="0" y="0"/>
                </a:moveTo>
                <a:cubicBezTo>
                  <a:pt x="0" y="0"/>
                  <a:pt x="0" y="0"/>
                  <a:pt x="8705997" y="0"/>
                </a:cubicBezTo>
                <a:cubicBezTo>
                  <a:pt x="8676710" y="120093"/>
                  <a:pt x="8662063" y="246508"/>
                  <a:pt x="8676710" y="366601"/>
                </a:cubicBezTo>
                <a:cubicBezTo>
                  <a:pt x="8720642" y="733203"/>
                  <a:pt x="8940304" y="1061881"/>
                  <a:pt x="9086747" y="1403199"/>
                </a:cubicBezTo>
                <a:cubicBezTo>
                  <a:pt x="9210308" y="1694743"/>
                  <a:pt x="9280326" y="2003174"/>
                  <a:pt x="9297958" y="2314162"/>
                </a:cubicBezTo>
                <a:lnTo>
                  <a:pt x="9298096" y="2513013"/>
                </a:lnTo>
                <a:lnTo>
                  <a:pt x="6405563" y="2513013"/>
                </a:lnTo>
                <a:lnTo>
                  <a:pt x="6405563" y="5528005"/>
                </a:lnTo>
                <a:lnTo>
                  <a:pt x="6380081" y="5533593"/>
                </a:lnTo>
                <a:cubicBezTo>
                  <a:pt x="5907118" y="5632552"/>
                  <a:pt x="5423859" y="5715512"/>
                  <a:pt x="5022973" y="5947798"/>
                </a:cubicBezTo>
                <a:cubicBezTo>
                  <a:pt x="4677003" y="6156381"/>
                  <a:pt x="4421644" y="6475183"/>
                  <a:pt x="4312498" y="6826871"/>
                </a:cubicBezTo>
                <a:lnTo>
                  <a:pt x="43051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8985295-F0BC-9B4D-981C-D474C9EDECD0}"/>
              </a:ext>
            </a:extLst>
          </p:cNvPr>
          <p:cNvSpPr/>
          <p:nvPr userDrawn="1"/>
        </p:nvSpPr>
        <p:spPr>
          <a:xfrm>
            <a:off x="6405102" y="2512661"/>
            <a:ext cx="5284607" cy="43453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id="{5CB02C94-6046-2E46-BE22-98A994B1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867" y="2763704"/>
            <a:ext cx="4559075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cxnSp>
        <p:nvCxnSpPr>
          <p:cNvPr id="24" name="直線接點​​(S) 23">
            <a:extLst>
              <a:ext uri="{FF2B5EF4-FFF2-40B4-BE49-F238E27FC236}">
                <a16:creationId xmlns:a16="http://schemas.microsoft.com/office/drawing/2014/main" id="{E80620B5-CD54-A44A-A690-BB5E58FBDA77}"/>
              </a:ext>
            </a:extLst>
          </p:cNvPr>
          <p:cNvCxnSpPr>
            <a:cxnSpLocks/>
          </p:cNvCxnSpPr>
          <p:nvPr userDrawn="1"/>
        </p:nvCxnSpPr>
        <p:spPr>
          <a:xfrm>
            <a:off x="6767867" y="3347504"/>
            <a:ext cx="444369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33D35FF-5668-47B8-A93C-30923509CC0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67513" y="3348038"/>
            <a:ext cx="4559074" cy="3008312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9490736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AC4EB4B-30F5-5541-B2A0-6BD04D01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259054F-9EC0-4FF9-BE0B-E7D14170D6C5}" type="datetime1">
              <a:rPr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2D97956-7D4F-5346-B8DD-3653B600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投影片編號預留位置 3">
            <a:extLst>
              <a:ext uri="{FF2B5EF4-FFF2-40B4-BE49-F238E27FC236}">
                <a16:creationId xmlns:a16="http://schemas.microsoft.com/office/drawing/2014/main" id="{3D5AB29D-BA7D-E743-8CA0-6953FF72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93002F-D6EA-CF48-8F44-2316036B2B8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486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1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D869-095D-429B-B10F-0B5D19F44E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3412-3569-45ED-99EA-A87A0043E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833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903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054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738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72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809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7110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342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750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405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33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74849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0D4F07-0593-4D06-9105-AE76489B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3997999-775B-4693-8E51-D791C1B694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DFD990F-DB6F-4A3F-AC02-0FF7C0B35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C68D8-8692-4457-969A-4E8874C3A3F9}" type="datetimeFigureOut">
              <a:rPr lang="zh-TW" altLang="en-US" smtClean="0"/>
              <a:t>2023/9/4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701C70F-1201-446F-ABFB-FF7FCE7A1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FD3A997-164B-4215-8736-290AC2EB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208D-A504-47D4-92A6-729384155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77077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1D7F9D-B371-484C-A0D2-C3DDB76A8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E2968C-A540-48CB-8B0B-3E1EE97C4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E85B5A-FD3A-4600-AA12-235B2263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C68D8-8692-4457-969A-4E8874C3A3F9}" type="datetimeFigureOut">
              <a:rPr lang="zh-TW" altLang="en-US" smtClean="0"/>
              <a:t>2023/9/4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9B04B2-07AE-4F31-A58E-D770476D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2CDA2E-31FE-4B20-BE78-C2C1353A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208D-A504-47D4-92A6-729384155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43364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633BD1-F648-4B03-8656-86A589750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6004B71-DF68-4A83-8EC9-69AF6AA3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CDB415-D6C2-4567-B443-31D8206E7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C68D8-8692-4457-969A-4E8874C3A3F9}" type="datetimeFigureOut">
              <a:rPr lang="zh-TW" altLang="en-US" smtClean="0"/>
              <a:t>2023/9/4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2C63CD1-0898-40B3-9833-315DC62B9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3BC98CE-3672-483E-BE6E-47B257AB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208D-A504-47D4-92A6-729384155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63627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74C1BE-B633-49E4-918B-5A65006F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A72BD74-EEA0-4C6D-B821-AC68B81B4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9AE64EE-3A69-4C16-86D7-86C0EE278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9CA12B6-4AF6-412E-B600-5E3021793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C68D8-8692-4457-969A-4E8874C3A3F9}" type="datetimeFigureOut">
              <a:rPr lang="zh-TW" altLang="en-US" smtClean="0"/>
              <a:t>2023/9/4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2D94F4D-E219-4638-A266-A6C4EE8F5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DF1BDA4-1A77-466A-82CB-D0D2780D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208D-A504-47D4-92A6-729384155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68962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34B0EA-2417-4E47-AA6D-9F80408FA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77ED53B-0D0C-47DE-B0FD-7AC0F046E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F64E48F-714F-4736-842D-CB99506B6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7ECF6C2-E307-4EBE-92D7-944D854A65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1BBEF9B-5C35-48D2-96F2-872ABC0C51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F2A8AA9-97A7-4298-B47A-196B77994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C68D8-8692-4457-969A-4E8874C3A3F9}" type="datetimeFigureOut">
              <a:rPr lang="zh-TW" altLang="en-US" smtClean="0"/>
              <a:t>2023/9/4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4F808C1-7AD6-4E73-B6D3-A11D3217F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16B1491-C62D-4E7A-B65E-83573252D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208D-A504-47D4-92A6-729384155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26146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FD8164-06EC-4093-88A4-D4481DA41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7289549-CD9C-4224-B017-A1964BD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C68D8-8692-4457-969A-4E8874C3A3F9}" type="datetimeFigureOut">
              <a:rPr lang="zh-TW" altLang="en-US" smtClean="0"/>
              <a:t>2023/9/4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2781C14-271F-4E1A-B27A-51D5600CC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88AFE41-2666-46B6-968D-385778A60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208D-A504-47D4-92A6-729384155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05190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5C96880-AC8A-45B7-A13E-E58997FC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C68D8-8692-4457-969A-4E8874C3A3F9}" type="datetimeFigureOut">
              <a:rPr lang="zh-TW" altLang="en-US" smtClean="0"/>
              <a:t>2023/9/4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F3D9CC2-7F28-4F4D-B2C4-45213C80C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D978219-B1D7-4A5C-BCB2-C1150517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208D-A504-47D4-92A6-729384155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664126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839E3E-CCB4-407E-B4AA-984F6C209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7BFF3D-20E8-495D-B70C-BBC8FBB3A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723C4A2-681B-4245-8290-FABA589D1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AB7C51A-FCA1-47F7-9AC5-5EFAF05B9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C68D8-8692-4457-969A-4E8874C3A3F9}" type="datetimeFigureOut">
              <a:rPr lang="zh-TW" altLang="en-US" smtClean="0"/>
              <a:t>2023/9/4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4AE4609-6964-4844-B5E3-305CD9732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9DF1ACB-D208-4982-B892-1D2BEC561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208D-A504-47D4-92A6-729384155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892893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CFAA60-67F6-479C-AF03-A7D16A689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ACEBAE6-F9BE-4245-90BE-B371E9005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3A7E829-E9D4-423F-A041-229E218D8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5166AD1-C525-41A9-830F-9914F62B1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C68D8-8692-4457-969A-4E8874C3A3F9}" type="datetimeFigureOut">
              <a:rPr lang="zh-TW" altLang="en-US" smtClean="0"/>
              <a:t>2023/9/4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440BF13-A9B3-4780-846F-5195E8568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9863308-60AE-4C51-B6A6-11BA2390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208D-A504-47D4-92A6-729384155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43786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CD04DF-2002-439B-84EA-84192782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43276C2-9E5E-4BF3-B1C7-47CF9A471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879171-43B6-4FFF-9784-BBB067E38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C68D8-8692-4457-969A-4E8874C3A3F9}" type="datetimeFigureOut">
              <a:rPr lang="zh-TW" altLang="en-US" smtClean="0"/>
              <a:t>2023/9/4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DD73C32-ECFA-483A-91DA-3DA9F56C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1607986-726D-4C7F-9C16-A7127D9A5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208D-A504-47D4-92A6-729384155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078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4198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617A853-1209-435A-85F9-832E783B6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7EBB050-0224-4378-B8FE-8FF8A37AB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FF7A46-9133-48A1-8E84-7401B84CB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C68D8-8692-4457-969A-4E8874C3A3F9}" type="datetimeFigureOut">
              <a:rPr lang="zh-TW" altLang="en-US" smtClean="0"/>
              <a:t>2023/9/4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839B0D-70B1-4445-AAAD-EEDA7C92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2D5593-53C4-4542-9CED-299EB35BA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208D-A504-47D4-92A6-729384155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8477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D89FAD02-CC85-4C51-BDE9-D30A8236282B}"/>
              </a:ext>
            </a:extLst>
          </p:cNvPr>
          <p:cNvSpPr/>
          <p:nvPr userDrawn="1"/>
        </p:nvSpPr>
        <p:spPr>
          <a:xfrm>
            <a:off x="-788023" y="-403035"/>
            <a:ext cx="2138028" cy="1412894"/>
          </a:xfrm>
          <a:custGeom>
            <a:avLst/>
            <a:gdLst>
              <a:gd name="connsiteX0" fmla="*/ 1382911 w 6674743"/>
              <a:gd name="connsiteY0" fmla="*/ 2326187 h 4412533"/>
              <a:gd name="connsiteX1" fmla="*/ 1384790 w 6674743"/>
              <a:gd name="connsiteY1" fmla="*/ 2329124 h 4412533"/>
              <a:gd name="connsiteX2" fmla="*/ 1387118 w 6674743"/>
              <a:gd name="connsiteY2" fmla="*/ 2327494 h 4412533"/>
              <a:gd name="connsiteX3" fmla="*/ 2922923 w 6674743"/>
              <a:gd name="connsiteY3" fmla="*/ 0 h 4412533"/>
              <a:gd name="connsiteX4" fmla="*/ 3531994 w 6674743"/>
              <a:gd name="connsiteY4" fmla="*/ 274748 h 4412533"/>
              <a:gd name="connsiteX5" fmla="*/ 3562618 w 6674743"/>
              <a:gd name="connsiteY5" fmla="*/ 322614 h 4412533"/>
              <a:gd name="connsiteX6" fmla="*/ 3622966 w 6674743"/>
              <a:gd name="connsiteY6" fmla="*/ 282385 h 4412533"/>
              <a:gd name="connsiteX7" fmla="*/ 4356209 w 6674743"/>
              <a:gd name="connsiteY7" fmla="*/ 92364 h 4412533"/>
              <a:gd name="connsiteX8" fmla="*/ 5608698 w 6674743"/>
              <a:gd name="connsiteY8" fmla="*/ 874138 h 4412533"/>
              <a:gd name="connsiteX9" fmla="*/ 5630926 w 6674743"/>
              <a:gd name="connsiteY9" fmla="*/ 947481 h 4412533"/>
              <a:gd name="connsiteX10" fmla="*/ 5647075 w 6674743"/>
              <a:gd name="connsiteY10" fmla="*/ 945390 h 4412533"/>
              <a:gd name="connsiteX11" fmla="*/ 5735556 w 6674743"/>
              <a:gd name="connsiteY11" fmla="*/ 941599 h 4412533"/>
              <a:gd name="connsiteX12" fmla="*/ 6600949 w 6674743"/>
              <a:gd name="connsiteY12" fmla="*/ 1675803 h 4412533"/>
              <a:gd name="connsiteX13" fmla="*/ 6347481 w 6674743"/>
              <a:gd name="connsiteY13" fmla="*/ 2194964 h 4412533"/>
              <a:gd name="connsiteX14" fmla="*/ 6283562 w 6674743"/>
              <a:gd name="connsiteY14" fmla="*/ 2239707 h 4412533"/>
              <a:gd name="connsiteX15" fmla="*/ 6343033 w 6674743"/>
              <a:gd name="connsiteY15" fmla="*/ 2295221 h 4412533"/>
              <a:gd name="connsiteX16" fmla="*/ 6674743 w 6674743"/>
              <a:gd name="connsiteY16" fmla="*/ 3079154 h 4412533"/>
              <a:gd name="connsiteX17" fmla="*/ 5222112 w 6674743"/>
              <a:gd name="connsiteY17" fmla="*/ 4311573 h 4412533"/>
              <a:gd name="connsiteX18" fmla="*/ 4298104 w 6674743"/>
              <a:gd name="connsiteY18" fmla="*/ 4030149 h 4412533"/>
              <a:gd name="connsiteX19" fmla="*/ 4284023 w 6674743"/>
              <a:gd name="connsiteY19" fmla="*/ 4019291 h 4412533"/>
              <a:gd name="connsiteX20" fmla="*/ 4254808 w 6674743"/>
              <a:gd name="connsiteY20" fmla="*/ 4039742 h 4412533"/>
              <a:gd name="connsiteX21" fmla="*/ 3704494 w 6674743"/>
              <a:gd name="connsiteY21" fmla="*/ 4182356 h 4412533"/>
              <a:gd name="connsiteX22" fmla="*/ 3604080 w 6674743"/>
              <a:gd name="connsiteY22" fmla="*/ 4178054 h 4412533"/>
              <a:gd name="connsiteX23" fmla="*/ 3472845 w 6674743"/>
              <a:gd name="connsiteY23" fmla="*/ 4269919 h 4412533"/>
              <a:gd name="connsiteX24" fmla="*/ 2922531 w 6674743"/>
              <a:gd name="connsiteY24" fmla="*/ 4412533 h 4412533"/>
              <a:gd name="connsiteX25" fmla="*/ 2015612 w 6674743"/>
              <a:gd name="connsiteY25" fmla="*/ 3902518 h 4412533"/>
              <a:gd name="connsiteX26" fmla="*/ 1991332 w 6674743"/>
              <a:gd name="connsiteY26" fmla="*/ 3846237 h 4412533"/>
              <a:gd name="connsiteX27" fmla="*/ 1947242 w 6674743"/>
              <a:gd name="connsiteY27" fmla="*/ 3848126 h 4412533"/>
              <a:gd name="connsiteX28" fmla="*/ 1007225 w 6674743"/>
              <a:gd name="connsiteY28" fmla="*/ 3261389 h 4412533"/>
              <a:gd name="connsiteX29" fmla="*/ 987415 w 6674743"/>
              <a:gd name="connsiteY29" fmla="*/ 3196026 h 4412533"/>
              <a:gd name="connsiteX30" fmla="*/ 882546 w 6674743"/>
              <a:gd name="connsiteY30" fmla="*/ 3223645 h 4412533"/>
              <a:gd name="connsiteX31" fmla="*/ 734515 w 6674743"/>
              <a:gd name="connsiteY31" fmla="*/ 3236305 h 4412533"/>
              <a:gd name="connsiteX32" fmla="*/ 0 w 6674743"/>
              <a:gd name="connsiteY32" fmla="*/ 2613139 h 4412533"/>
              <a:gd name="connsiteX33" fmla="*/ 734515 w 6674743"/>
              <a:gd name="connsiteY33" fmla="*/ 1989973 h 4412533"/>
              <a:gd name="connsiteX34" fmla="*/ 832929 w 6674743"/>
              <a:gd name="connsiteY34" fmla="*/ 1998390 h 4412533"/>
              <a:gd name="connsiteX35" fmla="*/ 781020 w 6674743"/>
              <a:gd name="connsiteY35" fmla="*/ 1939497 h 4412533"/>
              <a:gd name="connsiteX36" fmla="*/ 581203 w 6674743"/>
              <a:gd name="connsiteY36" fmla="*/ 1384507 h 4412533"/>
              <a:gd name="connsiteX37" fmla="*/ 1751201 w 6674743"/>
              <a:gd name="connsiteY37" fmla="*/ 391875 h 4412533"/>
              <a:gd name="connsiteX38" fmla="*/ 2180210 w 6674743"/>
              <a:gd name="connsiteY38" fmla="*/ 460728 h 4412533"/>
              <a:gd name="connsiteX39" fmla="*/ 2212182 w 6674743"/>
              <a:gd name="connsiteY39" fmla="*/ 473387 h 4412533"/>
              <a:gd name="connsiteX40" fmla="*/ 2246130 w 6674743"/>
              <a:gd name="connsiteY40" fmla="*/ 380602 h 4412533"/>
              <a:gd name="connsiteX41" fmla="*/ 2922923 w 6674743"/>
              <a:gd name="connsiteY41" fmla="*/ 0 h 441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674743" h="4412533">
                <a:moveTo>
                  <a:pt x="1382911" y="2326187"/>
                </a:moveTo>
                <a:lnTo>
                  <a:pt x="1384790" y="2329124"/>
                </a:lnTo>
                <a:lnTo>
                  <a:pt x="1387118" y="2327494"/>
                </a:lnTo>
                <a:close/>
                <a:moveTo>
                  <a:pt x="2922923" y="0"/>
                </a:moveTo>
                <a:cubicBezTo>
                  <a:pt x="3176461" y="0"/>
                  <a:pt x="3399997" y="108985"/>
                  <a:pt x="3531994" y="274748"/>
                </a:cubicBezTo>
                <a:lnTo>
                  <a:pt x="3562618" y="322614"/>
                </a:lnTo>
                <a:lnTo>
                  <a:pt x="3622966" y="282385"/>
                </a:lnTo>
                <a:cubicBezTo>
                  <a:pt x="3832274" y="162416"/>
                  <a:pt x="4084599" y="92364"/>
                  <a:pt x="4356209" y="92364"/>
                </a:cubicBezTo>
                <a:cubicBezTo>
                  <a:pt x="4944697" y="92364"/>
                  <a:pt x="5442654" y="421218"/>
                  <a:pt x="5608698" y="874138"/>
                </a:cubicBezTo>
                <a:lnTo>
                  <a:pt x="5630926" y="947481"/>
                </a:lnTo>
                <a:lnTo>
                  <a:pt x="5647075" y="945390"/>
                </a:lnTo>
                <a:cubicBezTo>
                  <a:pt x="5676167" y="942883"/>
                  <a:pt x="5705685" y="941599"/>
                  <a:pt x="5735556" y="941599"/>
                </a:cubicBezTo>
                <a:cubicBezTo>
                  <a:pt x="6213499" y="941599"/>
                  <a:pt x="6600949" y="1270313"/>
                  <a:pt x="6600949" y="1675803"/>
                </a:cubicBezTo>
                <a:cubicBezTo>
                  <a:pt x="6600949" y="1878548"/>
                  <a:pt x="6504087" y="2062099"/>
                  <a:pt x="6347481" y="2194964"/>
                </a:cubicBezTo>
                <a:lnTo>
                  <a:pt x="6283562" y="2239707"/>
                </a:lnTo>
                <a:lnTo>
                  <a:pt x="6343033" y="2295221"/>
                </a:lnTo>
                <a:cubicBezTo>
                  <a:pt x="6550259" y="2508256"/>
                  <a:pt x="6674743" y="2781372"/>
                  <a:pt x="6674743" y="3079154"/>
                </a:cubicBezTo>
                <a:cubicBezTo>
                  <a:pt x="6674743" y="3759800"/>
                  <a:pt x="6024378" y="4311573"/>
                  <a:pt x="5222112" y="4311573"/>
                </a:cubicBezTo>
                <a:cubicBezTo>
                  <a:pt x="4871121" y="4311573"/>
                  <a:pt x="4549204" y="4205960"/>
                  <a:pt x="4298104" y="4030149"/>
                </a:cubicBezTo>
                <a:lnTo>
                  <a:pt x="4284023" y="4019291"/>
                </a:lnTo>
                <a:lnTo>
                  <a:pt x="4254808" y="4039742"/>
                </a:lnTo>
                <a:cubicBezTo>
                  <a:pt x="4097718" y="4129781"/>
                  <a:pt x="3908343" y="4182356"/>
                  <a:pt x="3704494" y="4182356"/>
                </a:cubicBezTo>
                <a:lnTo>
                  <a:pt x="3604080" y="4178054"/>
                </a:lnTo>
                <a:lnTo>
                  <a:pt x="3472845" y="4269919"/>
                </a:lnTo>
                <a:cubicBezTo>
                  <a:pt x="3315755" y="4359958"/>
                  <a:pt x="3126380" y="4412533"/>
                  <a:pt x="2922531" y="4412533"/>
                </a:cubicBezTo>
                <a:cubicBezTo>
                  <a:pt x="2514834" y="4412533"/>
                  <a:pt x="2165032" y="4202233"/>
                  <a:pt x="2015612" y="3902518"/>
                </a:cubicBezTo>
                <a:lnTo>
                  <a:pt x="1991332" y="3846237"/>
                </a:lnTo>
                <a:lnTo>
                  <a:pt x="1947242" y="3848126"/>
                </a:lnTo>
                <a:cubicBezTo>
                  <a:pt x="1505570" y="3848126"/>
                  <a:pt x="1131845" y="3601315"/>
                  <a:pt x="1007225" y="3261389"/>
                </a:cubicBezTo>
                <a:lnTo>
                  <a:pt x="987415" y="3196026"/>
                </a:lnTo>
                <a:lnTo>
                  <a:pt x="882546" y="3223645"/>
                </a:lnTo>
                <a:cubicBezTo>
                  <a:pt x="834731" y="3231946"/>
                  <a:pt x="785223" y="3236305"/>
                  <a:pt x="734515" y="3236305"/>
                </a:cubicBezTo>
                <a:cubicBezTo>
                  <a:pt x="328854" y="3236305"/>
                  <a:pt x="0" y="2957304"/>
                  <a:pt x="0" y="2613139"/>
                </a:cubicBezTo>
                <a:cubicBezTo>
                  <a:pt x="0" y="2268974"/>
                  <a:pt x="328854" y="1989973"/>
                  <a:pt x="734515" y="1989973"/>
                </a:cubicBezTo>
                <a:lnTo>
                  <a:pt x="832929" y="1998390"/>
                </a:lnTo>
                <a:lnTo>
                  <a:pt x="781020" y="1939497"/>
                </a:lnTo>
                <a:cubicBezTo>
                  <a:pt x="654866" y="1781072"/>
                  <a:pt x="581203" y="1590088"/>
                  <a:pt x="581203" y="1384507"/>
                </a:cubicBezTo>
                <a:cubicBezTo>
                  <a:pt x="581203" y="836292"/>
                  <a:pt x="1105029" y="391875"/>
                  <a:pt x="1751201" y="391875"/>
                </a:cubicBezTo>
                <a:cubicBezTo>
                  <a:pt x="1902648" y="391875"/>
                  <a:pt x="2047374" y="416288"/>
                  <a:pt x="2180210" y="460728"/>
                </a:cubicBezTo>
                <a:lnTo>
                  <a:pt x="2212182" y="473387"/>
                </a:lnTo>
                <a:lnTo>
                  <a:pt x="2246130" y="380602"/>
                </a:lnTo>
                <a:cubicBezTo>
                  <a:pt x="2357636" y="156938"/>
                  <a:pt x="2618678" y="0"/>
                  <a:pt x="292292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9A0A042-A2AC-4F18-8C27-CFC183691B1B}"/>
              </a:ext>
            </a:extLst>
          </p:cNvPr>
          <p:cNvSpPr/>
          <p:nvPr userDrawn="1"/>
        </p:nvSpPr>
        <p:spPr>
          <a:xfrm>
            <a:off x="7107349" y="6414548"/>
            <a:ext cx="1342088" cy="886905"/>
          </a:xfrm>
          <a:custGeom>
            <a:avLst/>
            <a:gdLst>
              <a:gd name="connsiteX0" fmla="*/ 1382911 w 6674743"/>
              <a:gd name="connsiteY0" fmla="*/ 2326187 h 4412533"/>
              <a:gd name="connsiteX1" fmla="*/ 1384790 w 6674743"/>
              <a:gd name="connsiteY1" fmla="*/ 2329124 h 4412533"/>
              <a:gd name="connsiteX2" fmla="*/ 1387118 w 6674743"/>
              <a:gd name="connsiteY2" fmla="*/ 2327494 h 4412533"/>
              <a:gd name="connsiteX3" fmla="*/ 2922923 w 6674743"/>
              <a:gd name="connsiteY3" fmla="*/ 0 h 4412533"/>
              <a:gd name="connsiteX4" fmla="*/ 3531994 w 6674743"/>
              <a:gd name="connsiteY4" fmla="*/ 274748 h 4412533"/>
              <a:gd name="connsiteX5" fmla="*/ 3562618 w 6674743"/>
              <a:gd name="connsiteY5" fmla="*/ 322614 h 4412533"/>
              <a:gd name="connsiteX6" fmla="*/ 3622966 w 6674743"/>
              <a:gd name="connsiteY6" fmla="*/ 282385 h 4412533"/>
              <a:gd name="connsiteX7" fmla="*/ 4356209 w 6674743"/>
              <a:gd name="connsiteY7" fmla="*/ 92364 h 4412533"/>
              <a:gd name="connsiteX8" fmla="*/ 5608698 w 6674743"/>
              <a:gd name="connsiteY8" fmla="*/ 874138 h 4412533"/>
              <a:gd name="connsiteX9" fmla="*/ 5630926 w 6674743"/>
              <a:gd name="connsiteY9" fmla="*/ 947481 h 4412533"/>
              <a:gd name="connsiteX10" fmla="*/ 5647075 w 6674743"/>
              <a:gd name="connsiteY10" fmla="*/ 945390 h 4412533"/>
              <a:gd name="connsiteX11" fmla="*/ 5735556 w 6674743"/>
              <a:gd name="connsiteY11" fmla="*/ 941599 h 4412533"/>
              <a:gd name="connsiteX12" fmla="*/ 6600949 w 6674743"/>
              <a:gd name="connsiteY12" fmla="*/ 1675803 h 4412533"/>
              <a:gd name="connsiteX13" fmla="*/ 6347481 w 6674743"/>
              <a:gd name="connsiteY13" fmla="*/ 2194964 h 4412533"/>
              <a:gd name="connsiteX14" fmla="*/ 6283562 w 6674743"/>
              <a:gd name="connsiteY14" fmla="*/ 2239707 h 4412533"/>
              <a:gd name="connsiteX15" fmla="*/ 6343033 w 6674743"/>
              <a:gd name="connsiteY15" fmla="*/ 2295221 h 4412533"/>
              <a:gd name="connsiteX16" fmla="*/ 6674743 w 6674743"/>
              <a:gd name="connsiteY16" fmla="*/ 3079154 h 4412533"/>
              <a:gd name="connsiteX17" fmla="*/ 5222112 w 6674743"/>
              <a:gd name="connsiteY17" fmla="*/ 4311573 h 4412533"/>
              <a:gd name="connsiteX18" fmla="*/ 4298104 w 6674743"/>
              <a:gd name="connsiteY18" fmla="*/ 4030149 h 4412533"/>
              <a:gd name="connsiteX19" fmla="*/ 4284023 w 6674743"/>
              <a:gd name="connsiteY19" fmla="*/ 4019291 h 4412533"/>
              <a:gd name="connsiteX20" fmla="*/ 4254808 w 6674743"/>
              <a:gd name="connsiteY20" fmla="*/ 4039742 h 4412533"/>
              <a:gd name="connsiteX21" fmla="*/ 3704494 w 6674743"/>
              <a:gd name="connsiteY21" fmla="*/ 4182356 h 4412533"/>
              <a:gd name="connsiteX22" fmla="*/ 3604080 w 6674743"/>
              <a:gd name="connsiteY22" fmla="*/ 4178054 h 4412533"/>
              <a:gd name="connsiteX23" fmla="*/ 3472845 w 6674743"/>
              <a:gd name="connsiteY23" fmla="*/ 4269919 h 4412533"/>
              <a:gd name="connsiteX24" fmla="*/ 2922531 w 6674743"/>
              <a:gd name="connsiteY24" fmla="*/ 4412533 h 4412533"/>
              <a:gd name="connsiteX25" fmla="*/ 2015612 w 6674743"/>
              <a:gd name="connsiteY25" fmla="*/ 3902518 h 4412533"/>
              <a:gd name="connsiteX26" fmla="*/ 1991332 w 6674743"/>
              <a:gd name="connsiteY26" fmla="*/ 3846237 h 4412533"/>
              <a:gd name="connsiteX27" fmla="*/ 1947242 w 6674743"/>
              <a:gd name="connsiteY27" fmla="*/ 3848126 h 4412533"/>
              <a:gd name="connsiteX28" fmla="*/ 1007225 w 6674743"/>
              <a:gd name="connsiteY28" fmla="*/ 3261389 h 4412533"/>
              <a:gd name="connsiteX29" fmla="*/ 987415 w 6674743"/>
              <a:gd name="connsiteY29" fmla="*/ 3196026 h 4412533"/>
              <a:gd name="connsiteX30" fmla="*/ 882546 w 6674743"/>
              <a:gd name="connsiteY30" fmla="*/ 3223645 h 4412533"/>
              <a:gd name="connsiteX31" fmla="*/ 734515 w 6674743"/>
              <a:gd name="connsiteY31" fmla="*/ 3236305 h 4412533"/>
              <a:gd name="connsiteX32" fmla="*/ 0 w 6674743"/>
              <a:gd name="connsiteY32" fmla="*/ 2613139 h 4412533"/>
              <a:gd name="connsiteX33" fmla="*/ 734515 w 6674743"/>
              <a:gd name="connsiteY33" fmla="*/ 1989973 h 4412533"/>
              <a:gd name="connsiteX34" fmla="*/ 832929 w 6674743"/>
              <a:gd name="connsiteY34" fmla="*/ 1998390 h 4412533"/>
              <a:gd name="connsiteX35" fmla="*/ 781020 w 6674743"/>
              <a:gd name="connsiteY35" fmla="*/ 1939497 h 4412533"/>
              <a:gd name="connsiteX36" fmla="*/ 581203 w 6674743"/>
              <a:gd name="connsiteY36" fmla="*/ 1384507 h 4412533"/>
              <a:gd name="connsiteX37" fmla="*/ 1751201 w 6674743"/>
              <a:gd name="connsiteY37" fmla="*/ 391875 h 4412533"/>
              <a:gd name="connsiteX38" fmla="*/ 2180210 w 6674743"/>
              <a:gd name="connsiteY38" fmla="*/ 460728 h 4412533"/>
              <a:gd name="connsiteX39" fmla="*/ 2212182 w 6674743"/>
              <a:gd name="connsiteY39" fmla="*/ 473387 h 4412533"/>
              <a:gd name="connsiteX40" fmla="*/ 2246130 w 6674743"/>
              <a:gd name="connsiteY40" fmla="*/ 380602 h 4412533"/>
              <a:gd name="connsiteX41" fmla="*/ 2922923 w 6674743"/>
              <a:gd name="connsiteY41" fmla="*/ 0 h 441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674743" h="4412533">
                <a:moveTo>
                  <a:pt x="1382911" y="2326187"/>
                </a:moveTo>
                <a:lnTo>
                  <a:pt x="1384790" y="2329124"/>
                </a:lnTo>
                <a:lnTo>
                  <a:pt x="1387118" y="2327494"/>
                </a:lnTo>
                <a:close/>
                <a:moveTo>
                  <a:pt x="2922923" y="0"/>
                </a:moveTo>
                <a:cubicBezTo>
                  <a:pt x="3176461" y="0"/>
                  <a:pt x="3399997" y="108985"/>
                  <a:pt x="3531994" y="274748"/>
                </a:cubicBezTo>
                <a:lnTo>
                  <a:pt x="3562618" y="322614"/>
                </a:lnTo>
                <a:lnTo>
                  <a:pt x="3622966" y="282385"/>
                </a:lnTo>
                <a:cubicBezTo>
                  <a:pt x="3832274" y="162416"/>
                  <a:pt x="4084599" y="92364"/>
                  <a:pt x="4356209" y="92364"/>
                </a:cubicBezTo>
                <a:cubicBezTo>
                  <a:pt x="4944697" y="92364"/>
                  <a:pt x="5442654" y="421218"/>
                  <a:pt x="5608698" y="874138"/>
                </a:cubicBezTo>
                <a:lnTo>
                  <a:pt x="5630926" y="947481"/>
                </a:lnTo>
                <a:lnTo>
                  <a:pt x="5647075" y="945390"/>
                </a:lnTo>
                <a:cubicBezTo>
                  <a:pt x="5676167" y="942883"/>
                  <a:pt x="5705685" y="941599"/>
                  <a:pt x="5735556" y="941599"/>
                </a:cubicBezTo>
                <a:cubicBezTo>
                  <a:pt x="6213499" y="941599"/>
                  <a:pt x="6600949" y="1270313"/>
                  <a:pt x="6600949" y="1675803"/>
                </a:cubicBezTo>
                <a:cubicBezTo>
                  <a:pt x="6600949" y="1878548"/>
                  <a:pt x="6504087" y="2062099"/>
                  <a:pt x="6347481" y="2194964"/>
                </a:cubicBezTo>
                <a:lnTo>
                  <a:pt x="6283562" y="2239707"/>
                </a:lnTo>
                <a:lnTo>
                  <a:pt x="6343033" y="2295221"/>
                </a:lnTo>
                <a:cubicBezTo>
                  <a:pt x="6550259" y="2508256"/>
                  <a:pt x="6674743" y="2781372"/>
                  <a:pt x="6674743" y="3079154"/>
                </a:cubicBezTo>
                <a:cubicBezTo>
                  <a:pt x="6674743" y="3759800"/>
                  <a:pt x="6024378" y="4311573"/>
                  <a:pt x="5222112" y="4311573"/>
                </a:cubicBezTo>
                <a:cubicBezTo>
                  <a:pt x="4871121" y="4311573"/>
                  <a:pt x="4549204" y="4205960"/>
                  <a:pt x="4298104" y="4030149"/>
                </a:cubicBezTo>
                <a:lnTo>
                  <a:pt x="4284023" y="4019291"/>
                </a:lnTo>
                <a:lnTo>
                  <a:pt x="4254808" y="4039742"/>
                </a:lnTo>
                <a:cubicBezTo>
                  <a:pt x="4097718" y="4129781"/>
                  <a:pt x="3908343" y="4182356"/>
                  <a:pt x="3704494" y="4182356"/>
                </a:cubicBezTo>
                <a:lnTo>
                  <a:pt x="3604080" y="4178054"/>
                </a:lnTo>
                <a:lnTo>
                  <a:pt x="3472845" y="4269919"/>
                </a:lnTo>
                <a:cubicBezTo>
                  <a:pt x="3315755" y="4359958"/>
                  <a:pt x="3126380" y="4412533"/>
                  <a:pt x="2922531" y="4412533"/>
                </a:cubicBezTo>
                <a:cubicBezTo>
                  <a:pt x="2514834" y="4412533"/>
                  <a:pt x="2165032" y="4202233"/>
                  <a:pt x="2015612" y="3902518"/>
                </a:cubicBezTo>
                <a:lnTo>
                  <a:pt x="1991332" y="3846237"/>
                </a:lnTo>
                <a:lnTo>
                  <a:pt x="1947242" y="3848126"/>
                </a:lnTo>
                <a:cubicBezTo>
                  <a:pt x="1505570" y="3848126"/>
                  <a:pt x="1131845" y="3601315"/>
                  <a:pt x="1007225" y="3261389"/>
                </a:cubicBezTo>
                <a:lnTo>
                  <a:pt x="987415" y="3196026"/>
                </a:lnTo>
                <a:lnTo>
                  <a:pt x="882546" y="3223645"/>
                </a:lnTo>
                <a:cubicBezTo>
                  <a:pt x="834731" y="3231946"/>
                  <a:pt x="785223" y="3236305"/>
                  <a:pt x="734515" y="3236305"/>
                </a:cubicBezTo>
                <a:cubicBezTo>
                  <a:pt x="328854" y="3236305"/>
                  <a:pt x="0" y="2957304"/>
                  <a:pt x="0" y="2613139"/>
                </a:cubicBezTo>
                <a:cubicBezTo>
                  <a:pt x="0" y="2268974"/>
                  <a:pt x="328854" y="1989973"/>
                  <a:pt x="734515" y="1989973"/>
                </a:cubicBezTo>
                <a:lnTo>
                  <a:pt x="832929" y="1998390"/>
                </a:lnTo>
                <a:lnTo>
                  <a:pt x="781020" y="1939497"/>
                </a:lnTo>
                <a:cubicBezTo>
                  <a:pt x="654866" y="1781072"/>
                  <a:pt x="581203" y="1590088"/>
                  <a:pt x="581203" y="1384507"/>
                </a:cubicBezTo>
                <a:cubicBezTo>
                  <a:pt x="581203" y="836292"/>
                  <a:pt x="1105029" y="391875"/>
                  <a:pt x="1751201" y="391875"/>
                </a:cubicBezTo>
                <a:cubicBezTo>
                  <a:pt x="1902648" y="391875"/>
                  <a:pt x="2047374" y="416288"/>
                  <a:pt x="2180210" y="460728"/>
                </a:cubicBezTo>
                <a:lnTo>
                  <a:pt x="2212182" y="473387"/>
                </a:lnTo>
                <a:lnTo>
                  <a:pt x="2246130" y="380602"/>
                </a:lnTo>
                <a:cubicBezTo>
                  <a:pt x="2357636" y="156938"/>
                  <a:pt x="2618678" y="0"/>
                  <a:pt x="2922923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50000">
                <a:srgbClr val="64D2C2"/>
              </a:gs>
            </a:gsLst>
            <a:lin ang="5400000" scaled="1"/>
          </a:gradFill>
          <a:ln w="25400"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8F2D44D-3711-4CC9-93E9-B93B8CAC95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1565" y="168661"/>
            <a:ext cx="894341" cy="76182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E35A63C9-AD3B-4F0A-8007-B04F4B447DAD}"/>
              </a:ext>
            </a:extLst>
          </p:cNvPr>
          <p:cNvSpPr/>
          <p:nvPr userDrawn="1"/>
        </p:nvSpPr>
        <p:spPr>
          <a:xfrm>
            <a:off x="7909752" y="6430344"/>
            <a:ext cx="3024229" cy="1998530"/>
          </a:xfrm>
          <a:custGeom>
            <a:avLst/>
            <a:gdLst>
              <a:gd name="connsiteX0" fmla="*/ 1382911 w 6674743"/>
              <a:gd name="connsiteY0" fmla="*/ 2326187 h 4412533"/>
              <a:gd name="connsiteX1" fmla="*/ 1384790 w 6674743"/>
              <a:gd name="connsiteY1" fmla="*/ 2329124 h 4412533"/>
              <a:gd name="connsiteX2" fmla="*/ 1387118 w 6674743"/>
              <a:gd name="connsiteY2" fmla="*/ 2327494 h 4412533"/>
              <a:gd name="connsiteX3" fmla="*/ 2922923 w 6674743"/>
              <a:gd name="connsiteY3" fmla="*/ 0 h 4412533"/>
              <a:gd name="connsiteX4" fmla="*/ 3531994 w 6674743"/>
              <a:gd name="connsiteY4" fmla="*/ 274748 h 4412533"/>
              <a:gd name="connsiteX5" fmla="*/ 3562618 w 6674743"/>
              <a:gd name="connsiteY5" fmla="*/ 322614 h 4412533"/>
              <a:gd name="connsiteX6" fmla="*/ 3622966 w 6674743"/>
              <a:gd name="connsiteY6" fmla="*/ 282385 h 4412533"/>
              <a:gd name="connsiteX7" fmla="*/ 4356209 w 6674743"/>
              <a:gd name="connsiteY7" fmla="*/ 92364 h 4412533"/>
              <a:gd name="connsiteX8" fmla="*/ 5608698 w 6674743"/>
              <a:gd name="connsiteY8" fmla="*/ 874138 h 4412533"/>
              <a:gd name="connsiteX9" fmla="*/ 5630926 w 6674743"/>
              <a:gd name="connsiteY9" fmla="*/ 947481 h 4412533"/>
              <a:gd name="connsiteX10" fmla="*/ 5647075 w 6674743"/>
              <a:gd name="connsiteY10" fmla="*/ 945390 h 4412533"/>
              <a:gd name="connsiteX11" fmla="*/ 5735556 w 6674743"/>
              <a:gd name="connsiteY11" fmla="*/ 941599 h 4412533"/>
              <a:gd name="connsiteX12" fmla="*/ 6600949 w 6674743"/>
              <a:gd name="connsiteY12" fmla="*/ 1675803 h 4412533"/>
              <a:gd name="connsiteX13" fmla="*/ 6347481 w 6674743"/>
              <a:gd name="connsiteY13" fmla="*/ 2194964 h 4412533"/>
              <a:gd name="connsiteX14" fmla="*/ 6283562 w 6674743"/>
              <a:gd name="connsiteY14" fmla="*/ 2239707 h 4412533"/>
              <a:gd name="connsiteX15" fmla="*/ 6343033 w 6674743"/>
              <a:gd name="connsiteY15" fmla="*/ 2295221 h 4412533"/>
              <a:gd name="connsiteX16" fmla="*/ 6674743 w 6674743"/>
              <a:gd name="connsiteY16" fmla="*/ 3079154 h 4412533"/>
              <a:gd name="connsiteX17" fmla="*/ 5222112 w 6674743"/>
              <a:gd name="connsiteY17" fmla="*/ 4311573 h 4412533"/>
              <a:gd name="connsiteX18" fmla="*/ 4298104 w 6674743"/>
              <a:gd name="connsiteY18" fmla="*/ 4030149 h 4412533"/>
              <a:gd name="connsiteX19" fmla="*/ 4284023 w 6674743"/>
              <a:gd name="connsiteY19" fmla="*/ 4019291 h 4412533"/>
              <a:gd name="connsiteX20" fmla="*/ 4254808 w 6674743"/>
              <a:gd name="connsiteY20" fmla="*/ 4039742 h 4412533"/>
              <a:gd name="connsiteX21" fmla="*/ 3704494 w 6674743"/>
              <a:gd name="connsiteY21" fmla="*/ 4182356 h 4412533"/>
              <a:gd name="connsiteX22" fmla="*/ 3604080 w 6674743"/>
              <a:gd name="connsiteY22" fmla="*/ 4178054 h 4412533"/>
              <a:gd name="connsiteX23" fmla="*/ 3472845 w 6674743"/>
              <a:gd name="connsiteY23" fmla="*/ 4269919 h 4412533"/>
              <a:gd name="connsiteX24" fmla="*/ 2922531 w 6674743"/>
              <a:gd name="connsiteY24" fmla="*/ 4412533 h 4412533"/>
              <a:gd name="connsiteX25" fmla="*/ 2015612 w 6674743"/>
              <a:gd name="connsiteY25" fmla="*/ 3902518 h 4412533"/>
              <a:gd name="connsiteX26" fmla="*/ 1991332 w 6674743"/>
              <a:gd name="connsiteY26" fmla="*/ 3846237 h 4412533"/>
              <a:gd name="connsiteX27" fmla="*/ 1947242 w 6674743"/>
              <a:gd name="connsiteY27" fmla="*/ 3848126 h 4412533"/>
              <a:gd name="connsiteX28" fmla="*/ 1007225 w 6674743"/>
              <a:gd name="connsiteY28" fmla="*/ 3261389 h 4412533"/>
              <a:gd name="connsiteX29" fmla="*/ 987415 w 6674743"/>
              <a:gd name="connsiteY29" fmla="*/ 3196026 h 4412533"/>
              <a:gd name="connsiteX30" fmla="*/ 882546 w 6674743"/>
              <a:gd name="connsiteY30" fmla="*/ 3223645 h 4412533"/>
              <a:gd name="connsiteX31" fmla="*/ 734515 w 6674743"/>
              <a:gd name="connsiteY31" fmla="*/ 3236305 h 4412533"/>
              <a:gd name="connsiteX32" fmla="*/ 0 w 6674743"/>
              <a:gd name="connsiteY32" fmla="*/ 2613139 h 4412533"/>
              <a:gd name="connsiteX33" fmla="*/ 734515 w 6674743"/>
              <a:gd name="connsiteY33" fmla="*/ 1989973 h 4412533"/>
              <a:gd name="connsiteX34" fmla="*/ 832929 w 6674743"/>
              <a:gd name="connsiteY34" fmla="*/ 1998390 h 4412533"/>
              <a:gd name="connsiteX35" fmla="*/ 781020 w 6674743"/>
              <a:gd name="connsiteY35" fmla="*/ 1939497 h 4412533"/>
              <a:gd name="connsiteX36" fmla="*/ 581203 w 6674743"/>
              <a:gd name="connsiteY36" fmla="*/ 1384507 h 4412533"/>
              <a:gd name="connsiteX37" fmla="*/ 1751201 w 6674743"/>
              <a:gd name="connsiteY37" fmla="*/ 391875 h 4412533"/>
              <a:gd name="connsiteX38" fmla="*/ 2180210 w 6674743"/>
              <a:gd name="connsiteY38" fmla="*/ 460728 h 4412533"/>
              <a:gd name="connsiteX39" fmla="*/ 2212182 w 6674743"/>
              <a:gd name="connsiteY39" fmla="*/ 473387 h 4412533"/>
              <a:gd name="connsiteX40" fmla="*/ 2246130 w 6674743"/>
              <a:gd name="connsiteY40" fmla="*/ 380602 h 4412533"/>
              <a:gd name="connsiteX41" fmla="*/ 2922923 w 6674743"/>
              <a:gd name="connsiteY41" fmla="*/ 0 h 441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674743" h="4412533">
                <a:moveTo>
                  <a:pt x="1382911" y="2326187"/>
                </a:moveTo>
                <a:lnTo>
                  <a:pt x="1384790" y="2329124"/>
                </a:lnTo>
                <a:lnTo>
                  <a:pt x="1387118" y="2327494"/>
                </a:lnTo>
                <a:close/>
                <a:moveTo>
                  <a:pt x="2922923" y="0"/>
                </a:moveTo>
                <a:cubicBezTo>
                  <a:pt x="3176461" y="0"/>
                  <a:pt x="3399997" y="108985"/>
                  <a:pt x="3531994" y="274748"/>
                </a:cubicBezTo>
                <a:lnTo>
                  <a:pt x="3562618" y="322614"/>
                </a:lnTo>
                <a:lnTo>
                  <a:pt x="3622966" y="282385"/>
                </a:lnTo>
                <a:cubicBezTo>
                  <a:pt x="3832274" y="162416"/>
                  <a:pt x="4084599" y="92364"/>
                  <a:pt x="4356209" y="92364"/>
                </a:cubicBezTo>
                <a:cubicBezTo>
                  <a:pt x="4944697" y="92364"/>
                  <a:pt x="5442654" y="421218"/>
                  <a:pt x="5608698" y="874138"/>
                </a:cubicBezTo>
                <a:lnTo>
                  <a:pt x="5630926" y="947481"/>
                </a:lnTo>
                <a:lnTo>
                  <a:pt x="5647075" y="945390"/>
                </a:lnTo>
                <a:cubicBezTo>
                  <a:pt x="5676167" y="942883"/>
                  <a:pt x="5705685" y="941599"/>
                  <a:pt x="5735556" y="941599"/>
                </a:cubicBezTo>
                <a:cubicBezTo>
                  <a:pt x="6213499" y="941599"/>
                  <a:pt x="6600949" y="1270313"/>
                  <a:pt x="6600949" y="1675803"/>
                </a:cubicBezTo>
                <a:cubicBezTo>
                  <a:pt x="6600949" y="1878548"/>
                  <a:pt x="6504087" y="2062099"/>
                  <a:pt x="6347481" y="2194964"/>
                </a:cubicBezTo>
                <a:lnTo>
                  <a:pt x="6283562" y="2239707"/>
                </a:lnTo>
                <a:lnTo>
                  <a:pt x="6343033" y="2295221"/>
                </a:lnTo>
                <a:cubicBezTo>
                  <a:pt x="6550259" y="2508256"/>
                  <a:pt x="6674743" y="2781372"/>
                  <a:pt x="6674743" y="3079154"/>
                </a:cubicBezTo>
                <a:cubicBezTo>
                  <a:pt x="6674743" y="3759800"/>
                  <a:pt x="6024378" y="4311573"/>
                  <a:pt x="5222112" y="4311573"/>
                </a:cubicBezTo>
                <a:cubicBezTo>
                  <a:pt x="4871121" y="4311573"/>
                  <a:pt x="4549204" y="4205960"/>
                  <a:pt x="4298104" y="4030149"/>
                </a:cubicBezTo>
                <a:lnTo>
                  <a:pt x="4284023" y="4019291"/>
                </a:lnTo>
                <a:lnTo>
                  <a:pt x="4254808" y="4039742"/>
                </a:lnTo>
                <a:cubicBezTo>
                  <a:pt x="4097718" y="4129781"/>
                  <a:pt x="3908343" y="4182356"/>
                  <a:pt x="3704494" y="4182356"/>
                </a:cubicBezTo>
                <a:lnTo>
                  <a:pt x="3604080" y="4178054"/>
                </a:lnTo>
                <a:lnTo>
                  <a:pt x="3472845" y="4269919"/>
                </a:lnTo>
                <a:cubicBezTo>
                  <a:pt x="3315755" y="4359958"/>
                  <a:pt x="3126380" y="4412533"/>
                  <a:pt x="2922531" y="4412533"/>
                </a:cubicBezTo>
                <a:cubicBezTo>
                  <a:pt x="2514834" y="4412533"/>
                  <a:pt x="2165032" y="4202233"/>
                  <a:pt x="2015612" y="3902518"/>
                </a:cubicBezTo>
                <a:lnTo>
                  <a:pt x="1991332" y="3846237"/>
                </a:lnTo>
                <a:lnTo>
                  <a:pt x="1947242" y="3848126"/>
                </a:lnTo>
                <a:cubicBezTo>
                  <a:pt x="1505570" y="3848126"/>
                  <a:pt x="1131845" y="3601315"/>
                  <a:pt x="1007225" y="3261389"/>
                </a:cubicBezTo>
                <a:lnTo>
                  <a:pt x="987415" y="3196026"/>
                </a:lnTo>
                <a:lnTo>
                  <a:pt x="882546" y="3223645"/>
                </a:lnTo>
                <a:cubicBezTo>
                  <a:pt x="834731" y="3231946"/>
                  <a:pt x="785223" y="3236305"/>
                  <a:pt x="734515" y="3236305"/>
                </a:cubicBezTo>
                <a:cubicBezTo>
                  <a:pt x="328854" y="3236305"/>
                  <a:pt x="0" y="2957304"/>
                  <a:pt x="0" y="2613139"/>
                </a:cubicBezTo>
                <a:cubicBezTo>
                  <a:pt x="0" y="2268974"/>
                  <a:pt x="328854" y="1989973"/>
                  <a:pt x="734515" y="1989973"/>
                </a:cubicBezTo>
                <a:lnTo>
                  <a:pt x="832929" y="1998390"/>
                </a:lnTo>
                <a:lnTo>
                  <a:pt x="781020" y="1939497"/>
                </a:lnTo>
                <a:cubicBezTo>
                  <a:pt x="654866" y="1781072"/>
                  <a:pt x="581203" y="1590088"/>
                  <a:pt x="581203" y="1384507"/>
                </a:cubicBezTo>
                <a:cubicBezTo>
                  <a:pt x="581203" y="836292"/>
                  <a:pt x="1105029" y="391875"/>
                  <a:pt x="1751201" y="391875"/>
                </a:cubicBezTo>
                <a:cubicBezTo>
                  <a:pt x="1902648" y="391875"/>
                  <a:pt x="2047374" y="416288"/>
                  <a:pt x="2180210" y="460728"/>
                </a:cubicBezTo>
                <a:lnTo>
                  <a:pt x="2212182" y="473387"/>
                </a:lnTo>
                <a:lnTo>
                  <a:pt x="2246130" y="380602"/>
                </a:lnTo>
                <a:cubicBezTo>
                  <a:pt x="2357636" y="156938"/>
                  <a:pt x="2618678" y="0"/>
                  <a:pt x="2922923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52000">
                <a:srgbClr val="64D2C2"/>
              </a:gs>
            </a:gsLst>
            <a:lin ang="5400000" scaled="1"/>
          </a:gradFill>
          <a:ln w="25400"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6F51C018-2196-415C-8376-70F9ABC0DA9C}"/>
              </a:ext>
            </a:extLst>
          </p:cNvPr>
          <p:cNvSpPr/>
          <p:nvPr userDrawn="1"/>
        </p:nvSpPr>
        <p:spPr>
          <a:xfrm rot="17278037">
            <a:off x="9906579" y="6425178"/>
            <a:ext cx="1341602" cy="887225"/>
          </a:xfrm>
          <a:custGeom>
            <a:avLst/>
            <a:gdLst>
              <a:gd name="connsiteX0" fmla="*/ 1382911 w 6674743"/>
              <a:gd name="connsiteY0" fmla="*/ 2326187 h 4412533"/>
              <a:gd name="connsiteX1" fmla="*/ 1384790 w 6674743"/>
              <a:gd name="connsiteY1" fmla="*/ 2329124 h 4412533"/>
              <a:gd name="connsiteX2" fmla="*/ 1387118 w 6674743"/>
              <a:gd name="connsiteY2" fmla="*/ 2327494 h 4412533"/>
              <a:gd name="connsiteX3" fmla="*/ 2922923 w 6674743"/>
              <a:gd name="connsiteY3" fmla="*/ 0 h 4412533"/>
              <a:gd name="connsiteX4" fmla="*/ 3531994 w 6674743"/>
              <a:gd name="connsiteY4" fmla="*/ 274748 h 4412533"/>
              <a:gd name="connsiteX5" fmla="*/ 3562618 w 6674743"/>
              <a:gd name="connsiteY5" fmla="*/ 322614 h 4412533"/>
              <a:gd name="connsiteX6" fmla="*/ 3622966 w 6674743"/>
              <a:gd name="connsiteY6" fmla="*/ 282385 h 4412533"/>
              <a:gd name="connsiteX7" fmla="*/ 4356209 w 6674743"/>
              <a:gd name="connsiteY7" fmla="*/ 92364 h 4412533"/>
              <a:gd name="connsiteX8" fmla="*/ 5608698 w 6674743"/>
              <a:gd name="connsiteY8" fmla="*/ 874138 h 4412533"/>
              <a:gd name="connsiteX9" fmla="*/ 5630926 w 6674743"/>
              <a:gd name="connsiteY9" fmla="*/ 947481 h 4412533"/>
              <a:gd name="connsiteX10" fmla="*/ 5647075 w 6674743"/>
              <a:gd name="connsiteY10" fmla="*/ 945390 h 4412533"/>
              <a:gd name="connsiteX11" fmla="*/ 5735556 w 6674743"/>
              <a:gd name="connsiteY11" fmla="*/ 941599 h 4412533"/>
              <a:gd name="connsiteX12" fmla="*/ 6600949 w 6674743"/>
              <a:gd name="connsiteY12" fmla="*/ 1675803 h 4412533"/>
              <a:gd name="connsiteX13" fmla="*/ 6347481 w 6674743"/>
              <a:gd name="connsiteY13" fmla="*/ 2194964 h 4412533"/>
              <a:gd name="connsiteX14" fmla="*/ 6283562 w 6674743"/>
              <a:gd name="connsiteY14" fmla="*/ 2239707 h 4412533"/>
              <a:gd name="connsiteX15" fmla="*/ 6343033 w 6674743"/>
              <a:gd name="connsiteY15" fmla="*/ 2295221 h 4412533"/>
              <a:gd name="connsiteX16" fmla="*/ 6674743 w 6674743"/>
              <a:gd name="connsiteY16" fmla="*/ 3079154 h 4412533"/>
              <a:gd name="connsiteX17" fmla="*/ 5222112 w 6674743"/>
              <a:gd name="connsiteY17" fmla="*/ 4311573 h 4412533"/>
              <a:gd name="connsiteX18" fmla="*/ 4298104 w 6674743"/>
              <a:gd name="connsiteY18" fmla="*/ 4030149 h 4412533"/>
              <a:gd name="connsiteX19" fmla="*/ 4284023 w 6674743"/>
              <a:gd name="connsiteY19" fmla="*/ 4019291 h 4412533"/>
              <a:gd name="connsiteX20" fmla="*/ 4254808 w 6674743"/>
              <a:gd name="connsiteY20" fmla="*/ 4039742 h 4412533"/>
              <a:gd name="connsiteX21" fmla="*/ 3704494 w 6674743"/>
              <a:gd name="connsiteY21" fmla="*/ 4182356 h 4412533"/>
              <a:gd name="connsiteX22" fmla="*/ 3604080 w 6674743"/>
              <a:gd name="connsiteY22" fmla="*/ 4178054 h 4412533"/>
              <a:gd name="connsiteX23" fmla="*/ 3472845 w 6674743"/>
              <a:gd name="connsiteY23" fmla="*/ 4269919 h 4412533"/>
              <a:gd name="connsiteX24" fmla="*/ 2922531 w 6674743"/>
              <a:gd name="connsiteY24" fmla="*/ 4412533 h 4412533"/>
              <a:gd name="connsiteX25" fmla="*/ 2015612 w 6674743"/>
              <a:gd name="connsiteY25" fmla="*/ 3902518 h 4412533"/>
              <a:gd name="connsiteX26" fmla="*/ 1991332 w 6674743"/>
              <a:gd name="connsiteY26" fmla="*/ 3846237 h 4412533"/>
              <a:gd name="connsiteX27" fmla="*/ 1947242 w 6674743"/>
              <a:gd name="connsiteY27" fmla="*/ 3848126 h 4412533"/>
              <a:gd name="connsiteX28" fmla="*/ 1007225 w 6674743"/>
              <a:gd name="connsiteY28" fmla="*/ 3261389 h 4412533"/>
              <a:gd name="connsiteX29" fmla="*/ 987415 w 6674743"/>
              <a:gd name="connsiteY29" fmla="*/ 3196026 h 4412533"/>
              <a:gd name="connsiteX30" fmla="*/ 882546 w 6674743"/>
              <a:gd name="connsiteY30" fmla="*/ 3223645 h 4412533"/>
              <a:gd name="connsiteX31" fmla="*/ 734515 w 6674743"/>
              <a:gd name="connsiteY31" fmla="*/ 3236305 h 4412533"/>
              <a:gd name="connsiteX32" fmla="*/ 0 w 6674743"/>
              <a:gd name="connsiteY32" fmla="*/ 2613139 h 4412533"/>
              <a:gd name="connsiteX33" fmla="*/ 734515 w 6674743"/>
              <a:gd name="connsiteY33" fmla="*/ 1989973 h 4412533"/>
              <a:gd name="connsiteX34" fmla="*/ 832929 w 6674743"/>
              <a:gd name="connsiteY34" fmla="*/ 1998390 h 4412533"/>
              <a:gd name="connsiteX35" fmla="*/ 781020 w 6674743"/>
              <a:gd name="connsiteY35" fmla="*/ 1939497 h 4412533"/>
              <a:gd name="connsiteX36" fmla="*/ 581203 w 6674743"/>
              <a:gd name="connsiteY36" fmla="*/ 1384507 h 4412533"/>
              <a:gd name="connsiteX37" fmla="*/ 1751201 w 6674743"/>
              <a:gd name="connsiteY37" fmla="*/ 391875 h 4412533"/>
              <a:gd name="connsiteX38" fmla="*/ 2180210 w 6674743"/>
              <a:gd name="connsiteY38" fmla="*/ 460728 h 4412533"/>
              <a:gd name="connsiteX39" fmla="*/ 2212182 w 6674743"/>
              <a:gd name="connsiteY39" fmla="*/ 473387 h 4412533"/>
              <a:gd name="connsiteX40" fmla="*/ 2246130 w 6674743"/>
              <a:gd name="connsiteY40" fmla="*/ 380602 h 4412533"/>
              <a:gd name="connsiteX41" fmla="*/ 2922923 w 6674743"/>
              <a:gd name="connsiteY41" fmla="*/ 0 h 441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674743" h="4412533">
                <a:moveTo>
                  <a:pt x="1382911" y="2326187"/>
                </a:moveTo>
                <a:lnTo>
                  <a:pt x="1384790" y="2329124"/>
                </a:lnTo>
                <a:lnTo>
                  <a:pt x="1387118" y="2327494"/>
                </a:lnTo>
                <a:close/>
                <a:moveTo>
                  <a:pt x="2922923" y="0"/>
                </a:moveTo>
                <a:cubicBezTo>
                  <a:pt x="3176461" y="0"/>
                  <a:pt x="3399997" y="108985"/>
                  <a:pt x="3531994" y="274748"/>
                </a:cubicBezTo>
                <a:lnTo>
                  <a:pt x="3562618" y="322614"/>
                </a:lnTo>
                <a:lnTo>
                  <a:pt x="3622966" y="282385"/>
                </a:lnTo>
                <a:cubicBezTo>
                  <a:pt x="3832274" y="162416"/>
                  <a:pt x="4084599" y="92364"/>
                  <a:pt x="4356209" y="92364"/>
                </a:cubicBezTo>
                <a:cubicBezTo>
                  <a:pt x="4944697" y="92364"/>
                  <a:pt x="5442654" y="421218"/>
                  <a:pt x="5608698" y="874138"/>
                </a:cubicBezTo>
                <a:lnTo>
                  <a:pt x="5630926" y="947481"/>
                </a:lnTo>
                <a:lnTo>
                  <a:pt x="5647075" y="945390"/>
                </a:lnTo>
                <a:cubicBezTo>
                  <a:pt x="5676167" y="942883"/>
                  <a:pt x="5705685" y="941599"/>
                  <a:pt x="5735556" y="941599"/>
                </a:cubicBezTo>
                <a:cubicBezTo>
                  <a:pt x="6213499" y="941599"/>
                  <a:pt x="6600949" y="1270313"/>
                  <a:pt x="6600949" y="1675803"/>
                </a:cubicBezTo>
                <a:cubicBezTo>
                  <a:pt x="6600949" y="1878548"/>
                  <a:pt x="6504087" y="2062099"/>
                  <a:pt x="6347481" y="2194964"/>
                </a:cubicBezTo>
                <a:lnTo>
                  <a:pt x="6283562" y="2239707"/>
                </a:lnTo>
                <a:lnTo>
                  <a:pt x="6343033" y="2295221"/>
                </a:lnTo>
                <a:cubicBezTo>
                  <a:pt x="6550259" y="2508256"/>
                  <a:pt x="6674743" y="2781372"/>
                  <a:pt x="6674743" y="3079154"/>
                </a:cubicBezTo>
                <a:cubicBezTo>
                  <a:pt x="6674743" y="3759800"/>
                  <a:pt x="6024378" y="4311573"/>
                  <a:pt x="5222112" y="4311573"/>
                </a:cubicBezTo>
                <a:cubicBezTo>
                  <a:pt x="4871121" y="4311573"/>
                  <a:pt x="4549204" y="4205960"/>
                  <a:pt x="4298104" y="4030149"/>
                </a:cubicBezTo>
                <a:lnTo>
                  <a:pt x="4284023" y="4019291"/>
                </a:lnTo>
                <a:lnTo>
                  <a:pt x="4254808" y="4039742"/>
                </a:lnTo>
                <a:cubicBezTo>
                  <a:pt x="4097718" y="4129781"/>
                  <a:pt x="3908343" y="4182356"/>
                  <a:pt x="3704494" y="4182356"/>
                </a:cubicBezTo>
                <a:lnTo>
                  <a:pt x="3604080" y="4178054"/>
                </a:lnTo>
                <a:lnTo>
                  <a:pt x="3472845" y="4269919"/>
                </a:lnTo>
                <a:cubicBezTo>
                  <a:pt x="3315755" y="4359958"/>
                  <a:pt x="3126380" y="4412533"/>
                  <a:pt x="2922531" y="4412533"/>
                </a:cubicBezTo>
                <a:cubicBezTo>
                  <a:pt x="2514834" y="4412533"/>
                  <a:pt x="2165032" y="4202233"/>
                  <a:pt x="2015612" y="3902518"/>
                </a:cubicBezTo>
                <a:lnTo>
                  <a:pt x="1991332" y="3846237"/>
                </a:lnTo>
                <a:lnTo>
                  <a:pt x="1947242" y="3848126"/>
                </a:lnTo>
                <a:cubicBezTo>
                  <a:pt x="1505570" y="3848126"/>
                  <a:pt x="1131845" y="3601315"/>
                  <a:pt x="1007225" y="3261389"/>
                </a:cubicBezTo>
                <a:lnTo>
                  <a:pt x="987415" y="3196026"/>
                </a:lnTo>
                <a:lnTo>
                  <a:pt x="882546" y="3223645"/>
                </a:lnTo>
                <a:cubicBezTo>
                  <a:pt x="834731" y="3231946"/>
                  <a:pt x="785223" y="3236305"/>
                  <a:pt x="734515" y="3236305"/>
                </a:cubicBezTo>
                <a:cubicBezTo>
                  <a:pt x="328854" y="3236305"/>
                  <a:pt x="0" y="2957304"/>
                  <a:pt x="0" y="2613139"/>
                </a:cubicBezTo>
                <a:cubicBezTo>
                  <a:pt x="0" y="2268974"/>
                  <a:pt x="328854" y="1989973"/>
                  <a:pt x="734515" y="1989973"/>
                </a:cubicBezTo>
                <a:lnTo>
                  <a:pt x="832929" y="1998390"/>
                </a:lnTo>
                <a:lnTo>
                  <a:pt x="781020" y="1939497"/>
                </a:lnTo>
                <a:cubicBezTo>
                  <a:pt x="654866" y="1781072"/>
                  <a:pt x="581203" y="1590088"/>
                  <a:pt x="581203" y="1384507"/>
                </a:cubicBezTo>
                <a:cubicBezTo>
                  <a:pt x="581203" y="836292"/>
                  <a:pt x="1105029" y="391875"/>
                  <a:pt x="1751201" y="391875"/>
                </a:cubicBezTo>
                <a:cubicBezTo>
                  <a:pt x="1902648" y="391875"/>
                  <a:pt x="2047374" y="416288"/>
                  <a:pt x="2180210" y="460728"/>
                </a:cubicBezTo>
                <a:lnTo>
                  <a:pt x="2212182" y="473387"/>
                </a:lnTo>
                <a:lnTo>
                  <a:pt x="2246130" y="380602"/>
                </a:lnTo>
                <a:cubicBezTo>
                  <a:pt x="2357636" y="156938"/>
                  <a:pt x="2618678" y="0"/>
                  <a:pt x="2922923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rgbClr val="64D2C2"/>
              </a:gs>
            </a:gsLst>
            <a:lin ang="5400000" scaled="1"/>
          </a:gradFill>
          <a:ln w="25400"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 dirty="0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31F2A233-F158-472E-8BA5-CFF44BE51817}"/>
              </a:ext>
            </a:extLst>
          </p:cNvPr>
          <p:cNvSpPr/>
          <p:nvPr userDrawn="1"/>
        </p:nvSpPr>
        <p:spPr>
          <a:xfrm rot="9530581">
            <a:off x="9867669" y="6285909"/>
            <a:ext cx="3024229" cy="1998530"/>
          </a:xfrm>
          <a:custGeom>
            <a:avLst/>
            <a:gdLst>
              <a:gd name="connsiteX0" fmla="*/ 1382911 w 6674743"/>
              <a:gd name="connsiteY0" fmla="*/ 2326187 h 4412533"/>
              <a:gd name="connsiteX1" fmla="*/ 1384790 w 6674743"/>
              <a:gd name="connsiteY1" fmla="*/ 2329124 h 4412533"/>
              <a:gd name="connsiteX2" fmla="*/ 1387118 w 6674743"/>
              <a:gd name="connsiteY2" fmla="*/ 2327494 h 4412533"/>
              <a:gd name="connsiteX3" fmla="*/ 2922923 w 6674743"/>
              <a:gd name="connsiteY3" fmla="*/ 0 h 4412533"/>
              <a:gd name="connsiteX4" fmla="*/ 3531994 w 6674743"/>
              <a:gd name="connsiteY4" fmla="*/ 274748 h 4412533"/>
              <a:gd name="connsiteX5" fmla="*/ 3562618 w 6674743"/>
              <a:gd name="connsiteY5" fmla="*/ 322614 h 4412533"/>
              <a:gd name="connsiteX6" fmla="*/ 3622966 w 6674743"/>
              <a:gd name="connsiteY6" fmla="*/ 282385 h 4412533"/>
              <a:gd name="connsiteX7" fmla="*/ 4356209 w 6674743"/>
              <a:gd name="connsiteY7" fmla="*/ 92364 h 4412533"/>
              <a:gd name="connsiteX8" fmla="*/ 5608698 w 6674743"/>
              <a:gd name="connsiteY8" fmla="*/ 874138 h 4412533"/>
              <a:gd name="connsiteX9" fmla="*/ 5630926 w 6674743"/>
              <a:gd name="connsiteY9" fmla="*/ 947481 h 4412533"/>
              <a:gd name="connsiteX10" fmla="*/ 5647075 w 6674743"/>
              <a:gd name="connsiteY10" fmla="*/ 945390 h 4412533"/>
              <a:gd name="connsiteX11" fmla="*/ 5735556 w 6674743"/>
              <a:gd name="connsiteY11" fmla="*/ 941599 h 4412533"/>
              <a:gd name="connsiteX12" fmla="*/ 6600949 w 6674743"/>
              <a:gd name="connsiteY12" fmla="*/ 1675803 h 4412533"/>
              <a:gd name="connsiteX13" fmla="*/ 6347481 w 6674743"/>
              <a:gd name="connsiteY13" fmla="*/ 2194964 h 4412533"/>
              <a:gd name="connsiteX14" fmla="*/ 6283562 w 6674743"/>
              <a:gd name="connsiteY14" fmla="*/ 2239707 h 4412533"/>
              <a:gd name="connsiteX15" fmla="*/ 6343033 w 6674743"/>
              <a:gd name="connsiteY15" fmla="*/ 2295221 h 4412533"/>
              <a:gd name="connsiteX16" fmla="*/ 6674743 w 6674743"/>
              <a:gd name="connsiteY16" fmla="*/ 3079154 h 4412533"/>
              <a:gd name="connsiteX17" fmla="*/ 5222112 w 6674743"/>
              <a:gd name="connsiteY17" fmla="*/ 4311573 h 4412533"/>
              <a:gd name="connsiteX18" fmla="*/ 4298104 w 6674743"/>
              <a:gd name="connsiteY18" fmla="*/ 4030149 h 4412533"/>
              <a:gd name="connsiteX19" fmla="*/ 4284023 w 6674743"/>
              <a:gd name="connsiteY19" fmla="*/ 4019291 h 4412533"/>
              <a:gd name="connsiteX20" fmla="*/ 4254808 w 6674743"/>
              <a:gd name="connsiteY20" fmla="*/ 4039742 h 4412533"/>
              <a:gd name="connsiteX21" fmla="*/ 3704494 w 6674743"/>
              <a:gd name="connsiteY21" fmla="*/ 4182356 h 4412533"/>
              <a:gd name="connsiteX22" fmla="*/ 3604080 w 6674743"/>
              <a:gd name="connsiteY22" fmla="*/ 4178054 h 4412533"/>
              <a:gd name="connsiteX23" fmla="*/ 3472845 w 6674743"/>
              <a:gd name="connsiteY23" fmla="*/ 4269919 h 4412533"/>
              <a:gd name="connsiteX24" fmla="*/ 2922531 w 6674743"/>
              <a:gd name="connsiteY24" fmla="*/ 4412533 h 4412533"/>
              <a:gd name="connsiteX25" fmla="*/ 2015612 w 6674743"/>
              <a:gd name="connsiteY25" fmla="*/ 3902518 h 4412533"/>
              <a:gd name="connsiteX26" fmla="*/ 1991332 w 6674743"/>
              <a:gd name="connsiteY26" fmla="*/ 3846237 h 4412533"/>
              <a:gd name="connsiteX27" fmla="*/ 1947242 w 6674743"/>
              <a:gd name="connsiteY27" fmla="*/ 3848126 h 4412533"/>
              <a:gd name="connsiteX28" fmla="*/ 1007225 w 6674743"/>
              <a:gd name="connsiteY28" fmla="*/ 3261389 h 4412533"/>
              <a:gd name="connsiteX29" fmla="*/ 987415 w 6674743"/>
              <a:gd name="connsiteY29" fmla="*/ 3196026 h 4412533"/>
              <a:gd name="connsiteX30" fmla="*/ 882546 w 6674743"/>
              <a:gd name="connsiteY30" fmla="*/ 3223645 h 4412533"/>
              <a:gd name="connsiteX31" fmla="*/ 734515 w 6674743"/>
              <a:gd name="connsiteY31" fmla="*/ 3236305 h 4412533"/>
              <a:gd name="connsiteX32" fmla="*/ 0 w 6674743"/>
              <a:gd name="connsiteY32" fmla="*/ 2613139 h 4412533"/>
              <a:gd name="connsiteX33" fmla="*/ 734515 w 6674743"/>
              <a:gd name="connsiteY33" fmla="*/ 1989973 h 4412533"/>
              <a:gd name="connsiteX34" fmla="*/ 832929 w 6674743"/>
              <a:gd name="connsiteY34" fmla="*/ 1998390 h 4412533"/>
              <a:gd name="connsiteX35" fmla="*/ 781020 w 6674743"/>
              <a:gd name="connsiteY35" fmla="*/ 1939497 h 4412533"/>
              <a:gd name="connsiteX36" fmla="*/ 581203 w 6674743"/>
              <a:gd name="connsiteY36" fmla="*/ 1384507 h 4412533"/>
              <a:gd name="connsiteX37" fmla="*/ 1751201 w 6674743"/>
              <a:gd name="connsiteY37" fmla="*/ 391875 h 4412533"/>
              <a:gd name="connsiteX38" fmla="*/ 2180210 w 6674743"/>
              <a:gd name="connsiteY38" fmla="*/ 460728 h 4412533"/>
              <a:gd name="connsiteX39" fmla="*/ 2212182 w 6674743"/>
              <a:gd name="connsiteY39" fmla="*/ 473387 h 4412533"/>
              <a:gd name="connsiteX40" fmla="*/ 2246130 w 6674743"/>
              <a:gd name="connsiteY40" fmla="*/ 380602 h 4412533"/>
              <a:gd name="connsiteX41" fmla="*/ 2922923 w 6674743"/>
              <a:gd name="connsiteY41" fmla="*/ 0 h 441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674743" h="4412533">
                <a:moveTo>
                  <a:pt x="1382911" y="2326187"/>
                </a:moveTo>
                <a:lnTo>
                  <a:pt x="1384790" y="2329124"/>
                </a:lnTo>
                <a:lnTo>
                  <a:pt x="1387118" y="2327494"/>
                </a:lnTo>
                <a:close/>
                <a:moveTo>
                  <a:pt x="2922923" y="0"/>
                </a:moveTo>
                <a:cubicBezTo>
                  <a:pt x="3176461" y="0"/>
                  <a:pt x="3399997" y="108985"/>
                  <a:pt x="3531994" y="274748"/>
                </a:cubicBezTo>
                <a:lnTo>
                  <a:pt x="3562618" y="322614"/>
                </a:lnTo>
                <a:lnTo>
                  <a:pt x="3622966" y="282385"/>
                </a:lnTo>
                <a:cubicBezTo>
                  <a:pt x="3832274" y="162416"/>
                  <a:pt x="4084599" y="92364"/>
                  <a:pt x="4356209" y="92364"/>
                </a:cubicBezTo>
                <a:cubicBezTo>
                  <a:pt x="4944697" y="92364"/>
                  <a:pt x="5442654" y="421218"/>
                  <a:pt x="5608698" y="874138"/>
                </a:cubicBezTo>
                <a:lnTo>
                  <a:pt x="5630926" y="947481"/>
                </a:lnTo>
                <a:lnTo>
                  <a:pt x="5647075" y="945390"/>
                </a:lnTo>
                <a:cubicBezTo>
                  <a:pt x="5676167" y="942883"/>
                  <a:pt x="5705685" y="941599"/>
                  <a:pt x="5735556" y="941599"/>
                </a:cubicBezTo>
                <a:cubicBezTo>
                  <a:pt x="6213499" y="941599"/>
                  <a:pt x="6600949" y="1270313"/>
                  <a:pt x="6600949" y="1675803"/>
                </a:cubicBezTo>
                <a:cubicBezTo>
                  <a:pt x="6600949" y="1878548"/>
                  <a:pt x="6504087" y="2062099"/>
                  <a:pt x="6347481" y="2194964"/>
                </a:cubicBezTo>
                <a:lnTo>
                  <a:pt x="6283562" y="2239707"/>
                </a:lnTo>
                <a:lnTo>
                  <a:pt x="6343033" y="2295221"/>
                </a:lnTo>
                <a:cubicBezTo>
                  <a:pt x="6550259" y="2508256"/>
                  <a:pt x="6674743" y="2781372"/>
                  <a:pt x="6674743" y="3079154"/>
                </a:cubicBezTo>
                <a:cubicBezTo>
                  <a:pt x="6674743" y="3759800"/>
                  <a:pt x="6024378" y="4311573"/>
                  <a:pt x="5222112" y="4311573"/>
                </a:cubicBezTo>
                <a:cubicBezTo>
                  <a:pt x="4871121" y="4311573"/>
                  <a:pt x="4549204" y="4205960"/>
                  <a:pt x="4298104" y="4030149"/>
                </a:cubicBezTo>
                <a:lnTo>
                  <a:pt x="4284023" y="4019291"/>
                </a:lnTo>
                <a:lnTo>
                  <a:pt x="4254808" y="4039742"/>
                </a:lnTo>
                <a:cubicBezTo>
                  <a:pt x="4097718" y="4129781"/>
                  <a:pt x="3908343" y="4182356"/>
                  <a:pt x="3704494" y="4182356"/>
                </a:cubicBezTo>
                <a:lnTo>
                  <a:pt x="3604080" y="4178054"/>
                </a:lnTo>
                <a:lnTo>
                  <a:pt x="3472845" y="4269919"/>
                </a:lnTo>
                <a:cubicBezTo>
                  <a:pt x="3315755" y="4359958"/>
                  <a:pt x="3126380" y="4412533"/>
                  <a:pt x="2922531" y="4412533"/>
                </a:cubicBezTo>
                <a:cubicBezTo>
                  <a:pt x="2514834" y="4412533"/>
                  <a:pt x="2165032" y="4202233"/>
                  <a:pt x="2015612" y="3902518"/>
                </a:cubicBezTo>
                <a:lnTo>
                  <a:pt x="1991332" y="3846237"/>
                </a:lnTo>
                <a:lnTo>
                  <a:pt x="1947242" y="3848126"/>
                </a:lnTo>
                <a:cubicBezTo>
                  <a:pt x="1505570" y="3848126"/>
                  <a:pt x="1131845" y="3601315"/>
                  <a:pt x="1007225" y="3261389"/>
                </a:cubicBezTo>
                <a:lnTo>
                  <a:pt x="987415" y="3196026"/>
                </a:lnTo>
                <a:lnTo>
                  <a:pt x="882546" y="3223645"/>
                </a:lnTo>
                <a:cubicBezTo>
                  <a:pt x="834731" y="3231946"/>
                  <a:pt x="785223" y="3236305"/>
                  <a:pt x="734515" y="3236305"/>
                </a:cubicBezTo>
                <a:cubicBezTo>
                  <a:pt x="328854" y="3236305"/>
                  <a:pt x="0" y="2957304"/>
                  <a:pt x="0" y="2613139"/>
                </a:cubicBezTo>
                <a:cubicBezTo>
                  <a:pt x="0" y="2268974"/>
                  <a:pt x="328854" y="1989973"/>
                  <a:pt x="734515" y="1989973"/>
                </a:cubicBezTo>
                <a:lnTo>
                  <a:pt x="832929" y="1998390"/>
                </a:lnTo>
                <a:lnTo>
                  <a:pt x="781020" y="1939497"/>
                </a:lnTo>
                <a:cubicBezTo>
                  <a:pt x="654866" y="1781072"/>
                  <a:pt x="581203" y="1590088"/>
                  <a:pt x="581203" y="1384507"/>
                </a:cubicBezTo>
                <a:cubicBezTo>
                  <a:pt x="581203" y="836292"/>
                  <a:pt x="1105029" y="391875"/>
                  <a:pt x="1751201" y="391875"/>
                </a:cubicBezTo>
                <a:cubicBezTo>
                  <a:pt x="1902648" y="391875"/>
                  <a:pt x="2047374" y="416288"/>
                  <a:pt x="2180210" y="460728"/>
                </a:cubicBezTo>
                <a:lnTo>
                  <a:pt x="2212182" y="473387"/>
                </a:lnTo>
                <a:lnTo>
                  <a:pt x="2246130" y="380602"/>
                </a:lnTo>
                <a:cubicBezTo>
                  <a:pt x="2357636" y="156938"/>
                  <a:pt x="2618678" y="0"/>
                  <a:pt x="2922923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34000">
                <a:srgbClr val="64D2C2"/>
              </a:gs>
            </a:gsLst>
            <a:lin ang="5400000" scaled="1"/>
          </a:gradFill>
          <a:ln w="25400"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D75A658-8ED7-4F79-867B-95A352B811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710" y="5570023"/>
            <a:ext cx="1006195" cy="7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3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01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43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441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103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备用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079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D869-095D-429B-B10F-0B5D19F44E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3412-3569-45ED-99EA-A87A0043E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22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40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77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8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84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89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58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49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20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45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754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D869-095D-429B-B10F-0B5D19F44E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3412-3569-45ED-99EA-A87A0043E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605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022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4CC33A90-B87E-634E-AF2A-F4C3C8923FED}"/>
              </a:ext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5E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1147E0E-4AE4-D149-A315-F2528623D5EA}"/>
              </a:ext>
            </a:extLst>
          </p:cNvPr>
          <p:cNvSpPr/>
          <p:nvPr userDrawn="1"/>
        </p:nvSpPr>
        <p:spPr>
          <a:xfrm>
            <a:off x="763425" y="2818150"/>
            <a:ext cx="6207001" cy="25718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5E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6" name="矩形 2">
            <a:extLst>
              <a:ext uri="{FF2B5EF4-FFF2-40B4-BE49-F238E27FC236}">
                <a16:creationId xmlns:a16="http://schemas.microsoft.com/office/drawing/2014/main" id="{AA222472-5BC8-7B4F-AB2F-B6A10019B6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05150" y="323759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231B23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/>
            </a:r>
            <a:br>
              <a:rPr lang="en-US" altLang="en-US" dirty="0">
                <a:solidFill>
                  <a:srgbClr val="231B23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endParaRPr lang="en-US" altLang="en-US" dirty="0">
              <a:solidFill>
                <a:srgbClr val="231B23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8" name="標題 1">
            <a:extLst>
              <a:ext uri="{FF2B5EF4-FFF2-40B4-BE49-F238E27FC236}">
                <a16:creationId xmlns:a16="http://schemas.microsoft.com/office/drawing/2014/main" id="{E3ED0903-C4AC-F843-878E-D66CB7BFB0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8430" y="3267744"/>
            <a:ext cx="5651293" cy="1086304"/>
          </a:xfrm>
          <a:prstGeom prst="rect">
            <a:avLst/>
          </a:prstGeom>
        </p:spPr>
        <p:txBody>
          <a:bodyPr lIns="91440" rIns="91440" rtlCol="0" anchor="ctr" anchorCtr="0">
            <a:noAutofit/>
          </a:bodyPr>
          <a:lstStyle>
            <a:lvl1pPr algn="l">
              <a:defRPr sz="8800" b="1" i="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noProof="0"/>
              <a:t>職稱</a:t>
            </a:r>
          </a:p>
        </p:txBody>
      </p:sp>
      <p:sp>
        <p:nvSpPr>
          <p:cNvPr id="11" name="圖片預留位置 10">
            <a:extLst>
              <a:ext uri="{FF2B5EF4-FFF2-40B4-BE49-F238E27FC236}">
                <a16:creationId xmlns:a16="http://schemas.microsoft.com/office/drawing/2014/main" id="{C8F278E7-697F-D34E-BB55-5D254AF87F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23125" y="0"/>
            <a:ext cx="6268875" cy="6858000"/>
          </a:xfrm>
          <a:custGeom>
            <a:avLst/>
            <a:gdLst>
              <a:gd name="connsiteX0" fmla="*/ 0 w 6268875"/>
              <a:gd name="connsiteY0" fmla="*/ 0 h 6858000"/>
              <a:gd name="connsiteX1" fmla="*/ 6268875 w 6268875"/>
              <a:gd name="connsiteY1" fmla="*/ 0 h 6858000"/>
              <a:gd name="connsiteX2" fmla="*/ 6268875 w 6268875"/>
              <a:gd name="connsiteY2" fmla="*/ 6858000 h 6858000"/>
              <a:gd name="connsiteX3" fmla="*/ 0 w 6268875"/>
              <a:gd name="connsiteY3" fmla="*/ 6858000 h 6858000"/>
              <a:gd name="connsiteX4" fmla="*/ 0 w 6268875"/>
              <a:gd name="connsiteY4" fmla="*/ 5389964 h 6858000"/>
              <a:gd name="connsiteX5" fmla="*/ 1047301 w 6268875"/>
              <a:gd name="connsiteY5" fmla="*/ 5389964 h 6858000"/>
              <a:gd name="connsiteX6" fmla="*/ 1047301 w 6268875"/>
              <a:gd name="connsiteY6" fmla="*/ 2814404 h 6858000"/>
              <a:gd name="connsiteX7" fmla="*/ 0 w 6268875"/>
              <a:gd name="connsiteY7" fmla="*/ 28144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8875" h="6858000">
                <a:moveTo>
                  <a:pt x="0" y="0"/>
                </a:moveTo>
                <a:lnTo>
                  <a:pt x="6268875" y="0"/>
                </a:lnTo>
                <a:lnTo>
                  <a:pt x="6268875" y="6858000"/>
                </a:lnTo>
                <a:lnTo>
                  <a:pt x="0" y="6858000"/>
                </a:lnTo>
                <a:lnTo>
                  <a:pt x="0" y="5389964"/>
                </a:lnTo>
                <a:lnTo>
                  <a:pt x="1047301" y="5389964"/>
                </a:lnTo>
                <a:lnTo>
                  <a:pt x="1047301" y="2814404"/>
                </a:lnTo>
                <a:lnTo>
                  <a:pt x="0" y="28144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noProof="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62719C4-9998-4B9C-8E34-87A64F6BCD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4261" y="4354048"/>
            <a:ext cx="5651500" cy="704088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1" i="0" cap="all" spc="6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noProof="0"/>
              <a:t>副標題</a:t>
            </a:r>
          </a:p>
        </p:txBody>
      </p:sp>
    </p:spTree>
    <p:extLst>
      <p:ext uri="{BB962C8B-B14F-4D97-AF65-F5344CB8AC3E}">
        <p14:creationId xmlns:p14="http://schemas.microsoft.com/office/powerpoint/2010/main" val="16347633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 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9FBA462-7E60-BA4E-9A1E-3B5E69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01A1B99-D011-4CF4-9DC5-4E20F8E8DD6C}" type="datetime1">
              <a:rPr lang="zh-TW" altLang="en-US" smtClean="0">
                <a:solidFill>
                  <a:srgbClr val="231B23">
                    <a:tint val="75000"/>
                  </a:srgbClr>
                </a:solidFill>
              </a:rPr>
              <a:pPr/>
              <a:t>2023/9/4</a:t>
            </a:fld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  <p:sp>
        <p:nvSpPr>
          <p:cNvPr id="4" name="投影片編號預留位置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F705D35-D126-3B47-A82C-2A13EA9E0A67}" type="slidenum">
              <a:rPr lang="en-US" smtClean="0">
                <a:solidFill>
                  <a:srgbClr val="231B2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9B59AC0-ACCA-0548-A037-BC61068B8FE2}"/>
              </a:ext>
            </a:extLst>
          </p:cNvPr>
          <p:cNvSpPr/>
          <p:nvPr userDrawn="1"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5E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A57C152-0331-B74F-81FE-04A927A72C7B}"/>
              </a:ext>
            </a:extLst>
          </p:cNvPr>
          <p:cNvSpPr/>
          <p:nvPr userDrawn="1"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 dirty="0">
              <a:solidFill>
                <a:srgbClr val="FCF5E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5FDDD9A4-1691-5D47-9605-21650E22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83440"/>
            <a:ext cx="10904438" cy="583800"/>
          </a:xfrm>
          <a:prstGeom prst="rect">
            <a:avLst/>
          </a:prstGeo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sp>
        <p:nvSpPr>
          <p:cNvPr id="10" name="內容版面配置區 9">
            <a:extLst>
              <a:ext uri="{FF2B5EF4-FFF2-40B4-BE49-F238E27FC236}">
                <a16:creationId xmlns:a16="http://schemas.microsoft.com/office/drawing/2014/main" id="{A6B69B4E-3A48-4F14-8C09-ECC8E58C73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763" y="1470025"/>
            <a:ext cx="10904088" cy="470693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4076464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內容 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87C56A2-F952-8343-A875-78793BA51A34}"/>
              </a:ext>
            </a:extLst>
          </p:cNvPr>
          <p:cNvSpPr/>
          <p:nvPr userDrawn="1"/>
        </p:nvSpPr>
        <p:spPr>
          <a:xfrm>
            <a:off x="0" y="5871694"/>
            <a:ext cx="12192000" cy="986306"/>
          </a:xfrm>
          <a:prstGeom prst="rect">
            <a:avLst/>
          </a:prstGeom>
          <a:pattFill prst="lgGri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5E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1BB3689-72F8-2345-BF30-38C81BDD487E}"/>
              </a:ext>
            </a:extLst>
          </p:cNvPr>
          <p:cNvSpPr/>
          <p:nvPr userDrawn="1"/>
        </p:nvSpPr>
        <p:spPr>
          <a:xfrm>
            <a:off x="5002306" y="0"/>
            <a:ext cx="7189694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5E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9FBA462-7E60-BA4E-9A1E-3B5E69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CA83CBA-48AB-408C-B1F1-B3DAC0581A21}" type="datetime1">
              <a:rPr lang="zh-TW" altLang="en-US" smtClean="0">
                <a:solidFill>
                  <a:srgbClr val="231B23">
                    <a:tint val="75000"/>
                  </a:srgbClr>
                </a:solidFill>
              </a:rPr>
              <a:pPr/>
              <a:t>2023/9/4</a:t>
            </a:fld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  <p:sp>
        <p:nvSpPr>
          <p:cNvPr id="4" name="投影片編號預留位置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F705D35-D126-3B47-A82C-2A13EA9E0A67}" type="slidenum">
              <a:rPr lang="en-US" smtClean="0">
                <a:solidFill>
                  <a:srgbClr val="231B2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656FB1BA-653F-254C-9C39-2A5BDD76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117" y="681037"/>
            <a:ext cx="4791637" cy="583800"/>
          </a:xfrm>
          <a:prstGeom prst="rect">
            <a:avLst/>
          </a:prstGeo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sp>
        <p:nvSpPr>
          <p:cNvPr id="12" name="圖片版面配置區 10">
            <a:extLst>
              <a:ext uri="{FF2B5EF4-FFF2-40B4-BE49-F238E27FC236}">
                <a16:creationId xmlns:a16="http://schemas.microsoft.com/office/drawing/2014/main" id="{CB2BF900-EE78-604F-A9A8-83394228A6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2925" y="571500"/>
            <a:ext cx="5553075" cy="5715000"/>
          </a:xfrm>
          <a:prstGeom prst="rect">
            <a:avLst/>
          </a:prstGeom>
          <a:solidFill>
            <a:schemeClr val="tx1"/>
          </a:solidFill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0" name="內容版面配置區 9">
            <a:extLst>
              <a:ext uri="{FF2B5EF4-FFF2-40B4-BE49-F238E27FC236}">
                <a16:creationId xmlns:a16="http://schemas.microsoft.com/office/drawing/2014/main" id="{C4C04996-C3BC-4E03-A361-2BA33F3CA30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61163" y="1265238"/>
            <a:ext cx="4791591" cy="4911725"/>
          </a:xfrm>
        </p:spPr>
        <p:txBody>
          <a:bodyPr rtlCol="0"/>
          <a:lstStyle>
            <a:lvl1pPr>
              <a:lnSpc>
                <a:spcPct val="200000"/>
              </a:lnSpc>
              <a:spcBef>
                <a:spcPts val="1000"/>
              </a:spcBef>
              <a:buClrTx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lnSpc>
                <a:spcPct val="200000"/>
              </a:lnSpc>
              <a:spcBef>
                <a:spcPts val="1000"/>
              </a:spcBef>
              <a:buClrTx/>
              <a:defRPr/>
            </a:lvl2pPr>
            <a:lvl3pPr>
              <a:lnSpc>
                <a:spcPct val="200000"/>
              </a:lnSpc>
              <a:spcBef>
                <a:spcPts val="1000"/>
              </a:spcBef>
              <a:buClrTx/>
              <a:defRPr/>
            </a:lvl3pPr>
            <a:lvl4pPr>
              <a:lnSpc>
                <a:spcPct val="200000"/>
              </a:lnSpc>
              <a:spcBef>
                <a:spcPts val="1000"/>
              </a:spcBef>
              <a:buClrTx/>
              <a:defRPr/>
            </a:lvl4pPr>
            <a:lvl5pPr>
              <a:lnSpc>
                <a:spcPct val="200000"/>
              </a:lnSpc>
              <a:spcBef>
                <a:spcPts val="1000"/>
              </a:spcBef>
              <a:buClrTx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307944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F2F96941-79C9-A34B-8AB5-C167A4D72D51}"/>
              </a:ext>
            </a:extLst>
          </p:cNvPr>
          <p:cNvSpPr/>
          <p:nvPr userDrawn="1"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5E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9FBA462-7E60-BA4E-9A1E-3B5E69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0080A28-4A6F-48DC-A398-4AEF60B61A59}" type="datetime1">
              <a:rPr lang="zh-TW" altLang="en-US" smtClean="0">
                <a:solidFill>
                  <a:srgbClr val="231B23">
                    <a:tint val="75000"/>
                  </a:srgbClr>
                </a:solidFill>
              </a:rPr>
              <a:pPr/>
              <a:t>2023/9/4</a:t>
            </a:fld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  <p:sp>
        <p:nvSpPr>
          <p:cNvPr id="4" name="投影片編號預留位置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F705D35-D126-3B47-A82C-2A13EA9E0A67}" type="slidenum">
              <a:rPr lang="en-US" smtClean="0">
                <a:solidFill>
                  <a:srgbClr val="231B2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A57C152-0331-B74F-81FE-04A927A72C7B}"/>
              </a:ext>
            </a:extLst>
          </p:cNvPr>
          <p:cNvSpPr/>
          <p:nvPr userDrawn="1"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 dirty="0">
              <a:solidFill>
                <a:srgbClr val="FCF5E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5FDDD9A4-1691-5D47-9605-21650E22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83440"/>
            <a:ext cx="10904438" cy="583800"/>
          </a:xfrm>
          <a:prstGeom prst="rect">
            <a:avLst/>
          </a:prstGeo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sp>
        <p:nvSpPr>
          <p:cNvPr id="10" name="文字預留位置 2">
            <a:extLst>
              <a:ext uri="{FF2B5EF4-FFF2-40B4-BE49-F238E27FC236}">
                <a16:creationId xmlns:a16="http://schemas.microsoft.com/office/drawing/2014/main" id="{62F811A9-08B1-C746-B30D-69D7B4A6C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038570"/>
            <a:ext cx="5042646" cy="703135"/>
          </a:xfrm>
          <a:prstGeom prst="rect">
            <a:avLst/>
          </a:prstGeo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2" name="文字版面配置區 2">
            <a:extLst>
              <a:ext uri="{FF2B5EF4-FFF2-40B4-BE49-F238E27FC236}">
                <a16:creationId xmlns:a16="http://schemas.microsoft.com/office/drawing/2014/main" id="{54F0B191-C947-1640-8AD2-EEEAA1ED57C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501205" y="2038570"/>
            <a:ext cx="5042646" cy="703135"/>
          </a:xfrm>
          <a:prstGeom prst="rect">
            <a:avLst/>
          </a:prstGeo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cxnSp>
        <p:nvCxnSpPr>
          <p:cNvPr id="14" name="直線接點​​(S) 13">
            <a:extLst>
              <a:ext uri="{FF2B5EF4-FFF2-40B4-BE49-F238E27FC236}">
                <a16:creationId xmlns:a16="http://schemas.microsoft.com/office/drawing/2014/main" id="{E8B92D52-6B55-2C4B-95E4-CE89611E590B}"/>
              </a:ext>
            </a:extLst>
          </p:cNvPr>
          <p:cNvCxnSpPr>
            <a:cxnSpLocks/>
          </p:cNvCxnSpPr>
          <p:nvPr userDrawn="1"/>
        </p:nvCxnSpPr>
        <p:spPr>
          <a:xfrm>
            <a:off x="6167716" y="1613647"/>
            <a:ext cx="0" cy="4904068"/>
          </a:xfrm>
          <a:prstGeom prst="line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F0F9EB4B-EC9F-404E-A98B-1EA3F6FF116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199" y="2894013"/>
            <a:ext cx="5042647" cy="3094037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noProof="0"/>
          </a:p>
        </p:txBody>
      </p:sp>
      <p:sp>
        <p:nvSpPr>
          <p:cNvPr id="15" name="內容版面配置區 6">
            <a:extLst>
              <a:ext uri="{FF2B5EF4-FFF2-40B4-BE49-F238E27FC236}">
                <a16:creationId xmlns:a16="http://schemas.microsoft.com/office/drawing/2014/main" id="{7A648C0A-27FE-4582-8D3C-7FF280E1459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1205" y="2894013"/>
            <a:ext cx="5042647" cy="3094037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1539784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影像和標題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14A22209-F6F4-814A-9719-87CDCD23C55F}"/>
              </a:ext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5E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1817374-D7A2-2F4D-91C6-E24955F0018B}"/>
              </a:ext>
            </a:extLst>
          </p:cNvPr>
          <p:cNvSpPr/>
          <p:nvPr userDrawn="1"/>
        </p:nvSpPr>
        <p:spPr>
          <a:xfrm>
            <a:off x="5951621" y="1803214"/>
            <a:ext cx="6240379" cy="32528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5E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9FBA462-7E60-BA4E-9A1E-3B5E69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6D7762F-3796-4427-BC17-81CFB84B8C88}" type="datetime1">
              <a:rPr lang="zh-TW" altLang="en-US" smtClean="0">
                <a:solidFill>
                  <a:srgbClr val="231B23">
                    <a:tint val="75000"/>
                  </a:srgbClr>
                </a:solidFill>
              </a:rPr>
              <a:pPr/>
              <a:t>2023/9/4</a:t>
            </a:fld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  <p:sp>
        <p:nvSpPr>
          <p:cNvPr id="4" name="投影片編號預留位置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F705D35-D126-3B47-A82C-2A13EA9E0A67}" type="slidenum">
              <a:rPr lang="en-US" smtClean="0">
                <a:solidFill>
                  <a:srgbClr val="231B2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656FB1BA-653F-254C-9C39-2A5BDD76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545" y="2028031"/>
            <a:ext cx="5058209" cy="583800"/>
          </a:xfrm>
          <a:prstGeom prst="rect">
            <a:avLst/>
          </a:prstGeo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sp>
        <p:nvSpPr>
          <p:cNvPr id="13" name="圖片預留位置 10">
            <a:extLst>
              <a:ext uri="{FF2B5EF4-FFF2-40B4-BE49-F238E27FC236}">
                <a16:creationId xmlns:a16="http://schemas.microsoft.com/office/drawing/2014/main" id="{AD5E91DA-7D30-8C45-9BE7-5F82AA824B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2925" y="0"/>
            <a:ext cx="5408696" cy="6858000"/>
          </a:xfrm>
          <a:prstGeom prst="rect">
            <a:avLst/>
          </a:prstGeom>
          <a:solidFill>
            <a:schemeClr val="tx1"/>
          </a:solidFill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94B5840-E92F-4CFE-B3C0-0873B274089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94463" y="2611438"/>
            <a:ext cx="5058291" cy="2165350"/>
          </a:xfrm>
        </p:spPr>
        <p:txBody>
          <a:bodyPr rtlCol="0"/>
          <a:lstStyle>
            <a:lvl1pPr marL="0" indent="0">
              <a:lnSpc>
                <a:spcPct val="200000"/>
              </a:lnSpc>
              <a:spcBef>
                <a:spcPts val="1900"/>
              </a:spcBef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260514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accent4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9FBA462-7E60-BA4E-9A1E-3B5E69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36AFD04-E583-4ADD-8349-53FEF6B24E9B}" type="datetime1">
              <a:rPr lang="zh-TW" altLang="en-US" smtClean="0">
                <a:solidFill>
                  <a:srgbClr val="231B23">
                    <a:tint val="75000"/>
                  </a:srgbClr>
                </a:solidFill>
              </a:rPr>
              <a:pPr/>
              <a:t>2023/9/4</a:t>
            </a:fld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  <p:sp>
        <p:nvSpPr>
          <p:cNvPr id="4" name="投影片編號預留位置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F705D35-D126-3B47-A82C-2A13EA9E0A67}" type="slidenum">
              <a:rPr lang="en-US" smtClean="0">
                <a:solidFill>
                  <a:srgbClr val="231B2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04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428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564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6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D869-095D-429B-B10F-0B5D19F44E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3412-3569-45ED-99EA-A87A0043E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318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3959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457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18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841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8790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71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449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31048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3597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366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D869-095D-429B-B10F-0B5D19F44E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3412-3569-45ED-99EA-A87A0043E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23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3747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646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1153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7242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519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07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0020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560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849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0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D869-095D-429B-B10F-0B5D19F44E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3412-3569-45ED-99EA-A87A0043E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733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220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018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387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887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：圖案 8" descr="Tag=AccentColor&#10;Flavor=Light&#10;Target=Fill">
            <a:extLst>
              <a:ext uri="{FF2B5EF4-FFF2-40B4-BE49-F238E27FC236}">
                <a16:creationId xmlns:a16="http://schemas.microsoft.com/office/drawing/2014/main" id="{715158DF-2C56-472E-AC48-47E20552FA19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673352"/>
            <a:ext cx="5596128" cy="3511296"/>
          </a:xfrm>
        </p:spPr>
        <p:txBody>
          <a:bodyPr rtlCol="0"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10728" y="1674546"/>
            <a:ext cx="3401568" cy="3508908"/>
          </a:xfrm>
        </p:spPr>
        <p:txBody>
          <a:bodyPr rtlCol="0" anchor="ctr"/>
          <a:lstStyle>
            <a:lvl1pPr marL="0" indent="0" algn="l">
              <a:buNone/>
              <a:defRPr sz="28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32132185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 4 張圖片的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圖片版面配置區 23">
            <a:extLst>
              <a:ext uri="{FF2B5EF4-FFF2-40B4-BE49-F238E27FC236}">
                <a16:creationId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3802958"/>
            <a:ext cx="4228282" cy="305504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23" name="圖片版面配置區 22">
            <a:extLst>
              <a:ext uri="{FF2B5EF4-FFF2-40B4-BE49-F238E27FC236}">
                <a16:creationId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6375" y="0"/>
            <a:ext cx="4228635" cy="3694372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en-US" noProof="0" dirty="0"/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3186"/>
            <a:ext cx="3816096" cy="3529014"/>
          </a:xfrm>
        </p:spPr>
        <p:txBody>
          <a:bodyPr rtlCol="0"/>
          <a:lstStyle>
            <a:lvl1pPr marL="0" indent="0">
              <a:buNone/>
              <a:defRPr sz="20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rtlCol="0"/>
          <a:lstStyle>
            <a:lvl1pPr algn="l">
              <a:defRPr/>
            </a:lvl1pPr>
          </a:lstStyle>
          <a:p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簡報標題</a:t>
            </a: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圖片版面配置區 18">
            <a:extLst>
              <a:ext uri="{FF2B5EF4-FFF2-40B4-BE49-F238E27FC236}">
                <a16:creationId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0"/>
            <a:ext cx="3109415" cy="3694372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20" name="圖片版面配置區 18">
            <a:extLst>
              <a:ext uri="{FF2B5EF4-FFF2-40B4-BE49-F238E27FC236}">
                <a16:creationId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1588" y="3802957"/>
            <a:ext cx="3109415" cy="305504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632490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：圖案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rtlCol="0" anchor="ctr">
            <a:normAutofit/>
          </a:bodyPr>
          <a:lstStyle>
            <a:lvl1pPr>
              <a:defRPr sz="40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dirty="0"/>
              <a:t>職稱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簡報標題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內容版面配置區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35763" y="712788"/>
            <a:ext cx="4618037" cy="5432425"/>
          </a:xfrm>
        </p:spPr>
        <p:txBody>
          <a:bodyPr rtlCol="0" anchor="ctr"/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841388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 2 張圖片的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圖片版面配置區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5" name="圖片版面配置區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rtlCol="0" anchor="b">
            <a:normAutofit/>
          </a:bodyPr>
          <a:lstStyle>
            <a:lvl1pPr algn="r">
              <a:defRPr sz="4800"/>
            </a:lvl1pPr>
          </a:lstStyle>
          <a:p>
            <a:pPr rtl="0"/>
            <a:r>
              <a:rPr lang="zh-TW" altLang="en-US" noProof="0" dirty="0"/>
              <a:t>在這裡輸入標題</a:t>
            </a:r>
          </a:p>
        </p:txBody>
      </p:sp>
      <p:sp>
        <p:nvSpPr>
          <p:cNvPr id="18" name="副標題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 rtlCol="0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副標題</a:t>
            </a:r>
          </a:p>
        </p:txBody>
      </p:sp>
    </p:spTree>
    <p:extLst>
      <p:ext uri="{BB962C8B-B14F-4D97-AF65-F5344CB8AC3E}">
        <p14:creationId xmlns:p14="http://schemas.microsoft.com/office/powerpoint/2010/main" val="8650274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：圖案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TW" altLang="en-US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簡報標題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669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圖形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rtlCol="0" anchor="b"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簡報標題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7056" y="4297680"/>
            <a:ext cx="4434840" cy="1188720"/>
          </a:xfrm>
        </p:spPr>
        <p:txBody>
          <a:bodyPr rtlCol="0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2053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D869-095D-429B-B10F-0B5D19F44E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3412-3569-45ED-99EA-A87A0043E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232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團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圖片版面配置區 30">
            <a:extLst>
              <a:ext uri="{FF2B5EF4-FFF2-40B4-BE49-F238E27FC236}">
                <a16:creationId xmlns:a16="http://schemas.microsoft.com/office/drawing/2014/main" id="{740F3399-4083-4642-9BB0-A990D21E70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398" y="2204789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600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4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8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8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8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6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4 w 2053232"/>
              <a:gd name="connsiteY53" fmla="*/ 394989 h 1662194"/>
              <a:gd name="connsiteX54" fmla="*/ 1534274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8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8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80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4 w 2053232"/>
              <a:gd name="connsiteY84" fmla="*/ 398100 h 1662194"/>
              <a:gd name="connsiteX85" fmla="*/ 1757954 w 2053232"/>
              <a:gd name="connsiteY85" fmla="*/ 386885 h 1662194"/>
              <a:gd name="connsiteX86" fmla="*/ 1812738 w 2053232"/>
              <a:gd name="connsiteY86" fmla="*/ 333679 h 1662194"/>
              <a:gd name="connsiteX87" fmla="*/ 1849624 w 2053232"/>
              <a:gd name="connsiteY87" fmla="*/ 295005 h 1662194"/>
              <a:gd name="connsiteX88" fmla="*/ 1852870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10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8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1 w 2053232"/>
              <a:gd name="connsiteY104" fmla="*/ 444105 h 1662194"/>
              <a:gd name="connsiteX105" fmla="*/ 1777136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9 w 2053232"/>
              <a:gd name="connsiteY138" fmla="*/ 1207997 h 1662194"/>
              <a:gd name="connsiteX139" fmla="*/ 1853632 w 2053232"/>
              <a:gd name="connsiteY139" fmla="*/ 1277417 h 1662194"/>
              <a:gd name="connsiteX140" fmla="*/ 1857097 w 2053232"/>
              <a:gd name="connsiteY140" fmla="*/ 1285053 h 1662194"/>
              <a:gd name="connsiteX141" fmla="*/ 1909020 w 2053232"/>
              <a:gd name="connsiteY141" fmla="*/ 1272282 h 1662194"/>
              <a:gd name="connsiteX142" fmla="*/ 1848099 w 2053232"/>
              <a:gd name="connsiteY142" fmla="*/ 1331631 h 1662194"/>
              <a:gd name="connsiteX143" fmla="*/ 1782898 w 2053232"/>
              <a:gd name="connsiteY143" fmla="*/ 1377919 h 1662194"/>
              <a:gd name="connsiteX144" fmla="*/ 1832839 w 2053232"/>
              <a:gd name="connsiteY144" fmla="*/ 1369576 h 1662194"/>
              <a:gd name="connsiteX145" fmla="*/ 1899110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6 w 2053232"/>
              <a:gd name="connsiteY148" fmla="*/ 1414866 h 1662194"/>
              <a:gd name="connsiteX149" fmla="*/ 1816667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7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8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2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8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8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40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600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8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4" y="435072"/>
                </a:cubicBezTo>
                <a:cubicBezTo>
                  <a:pt x="1706622" y="432949"/>
                  <a:pt x="1708638" y="430943"/>
                  <a:pt x="1710506" y="428699"/>
                </a:cubicBezTo>
                <a:cubicBezTo>
                  <a:pt x="1710105" y="428228"/>
                  <a:pt x="1709594" y="427761"/>
                  <a:pt x="1709192" y="427290"/>
                </a:cubicBezTo>
                <a:close/>
                <a:moveTo>
                  <a:pt x="1602978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8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2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6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8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8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6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2" y="308200"/>
                  <a:pt x="1646666" y="310801"/>
                </a:cubicBezTo>
                <a:cubicBezTo>
                  <a:pt x="1626127" y="342988"/>
                  <a:pt x="1600235" y="370389"/>
                  <a:pt x="1571164" y="394989"/>
                </a:cubicBezTo>
                <a:cubicBezTo>
                  <a:pt x="1559311" y="404958"/>
                  <a:pt x="1546947" y="414460"/>
                  <a:pt x="1534274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8" y="191769"/>
                  <a:pt x="1785353" y="183058"/>
                </a:cubicBezTo>
                <a:cubicBezTo>
                  <a:pt x="1789677" y="179520"/>
                  <a:pt x="1794273" y="176336"/>
                  <a:pt x="1800878" y="176962"/>
                </a:cubicBezTo>
                <a:cubicBezTo>
                  <a:pt x="1803457" y="177238"/>
                  <a:pt x="1806420" y="177866"/>
                  <a:pt x="1807769" y="180970"/>
                </a:cubicBezTo>
                <a:cubicBezTo>
                  <a:pt x="1809009" y="184077"/>
                  <a:pt x="1806921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6" y="198213"/>
                  <a:pt x="1788211" y="205008"/>
                </a:cubicBezTo>
                <a:cubicBezTo>
                  <a:pt x="1786982" y="207109"/>
                  <a:pt x="1787182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2" y="220936"/>
                  <a:pt x="1775377" y="223853"/>
                </a:cubicBezTo>
                <a:cubicBezTo>
                  <a:pt x="1782527" y="225913"/>
                  <a:pt x="1786886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8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70" y="174142"/>
                  <a:pt x="1847751" y="176838"/>
                  <a:pt x="1847180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1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6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4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8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70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10" y="342707"/>
                </a:cubicBezTo>
                <a:cubicBezTo>
                  <a:pt x="1819675" y="355613"/>
                  <a:pt x="1808202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4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4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8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9" y="410348"/>
                  <a:pt x="1807403" y="414172"/>
                  <a:pt x="1798340" y="418475"/>
                </a:cubicBezTo>
                <a:cubicBezTo>
                  <a:pt x="1794877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1" y="444105"/>
                </a:cubicBezTo>
                <a:cubicBezTo>
                  <a:pt x="1775995" y="447452"/>
                  <a:pt x="1773119" y="450334"/>
                  <a:pt x="1777136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8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8" y="509237"/>
                  <a:pt x="1908392" y="514224"/>
                  <a:pt x="1905273" y="519902"/>
                </a:cubicBezTo>
                <a:cubicBezTo>
                  <a:pt x="1900853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8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4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1" y="983900"/>
                  <a:pt x="1980356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8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2" y="1153466"/>
                  <a:pt x="1908700" y="1179865"/>
                </a:cubicBezTo>
                <a:cubicBezTo>
                  <a:pt x="1899560" y="1187320"/>
                  <a:pt x="1889855" y="1192492"/>
                  <a:pt x="1889869" y="1207997"/>
                </a:cubicBezTo>
                <a:cubicBezTo>
                  <a:pt x="1889860" y="1238039"/>
                  <a:pt x="1880309" y="1263315"/>
                  <a:pt x="1853632" y="1277417"/>
                </a:cubicBezTo>
                <a:cubicBezTo>
                  <a:pt x="1853430" y="1277545"/>
                  <a:pt x="1855638" y="1281953"/>
                  <a:pt x="1857097" y="1285053"/>
                </a:cubicBezTo>
                <a:cubicBezTo>
                  <a:pt x="1874696" y="1285430"/>
                  <a:pt x="1885755" y="1267251"/>
                  <a:pt x="1909020" y="1272282"/>
                </a:cubicBezTo>
                <a:cubicBezTo>
                  <a:pt x="1891328" y="1296984"/>
                  <a:pt x="1876677" y="1319161"/>
                  <a:pt x="1848099" y="1331631"/>
                </a:cubicBezTo>
                <a:cubicBezTo>
                  <a:pt x="1825215" y="1341608"/>
                  <a:pt x="1796024" y="1347799"/>
                  <a:pt x="1782898" y="1377919"/>
                </a:cubicBezTo>
                <a:cubicBezTo>
                  <a:pt x="1804186" y="1383017"/>
                  <a:pt x="1818358" y="1375272"/>
                  <a:pt x="1832839" y="1369576"/>
                </a:cubicBezTo>
                <a:cubicBezTo>
                  <a:pt x="1855136" y="1360830"/>
                  <a:pt x="1876830" y="1351015"/>
                  <a:pt x="1899110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6" y="1414866"/>
                </a:cubicBezTo>
                <a:cubicBezTo>
                  <a:pt x="1819310" y="1412429"/>
                  <a:pt x="1814120" y="1420479"/>
                  <a:pt x="1816667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2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9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7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1" y="599859"/>
                  <a:pt x="40415" y="577949"/>
                </a:cubicBezTo>
                <a:cubicBezTo>
                  <a:pt x="37094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8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6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2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8" y="250975"/>
                  <a:pt x="37609" y="250972"/>
                </a:cubicBezTo>
                <a:cubicBezTo>
                  <a:pt x="52373" y="250838"/>
                  <a:pt x="67065" y="250950"/>
                  <a:pt x="81248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6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5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20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8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40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50" y="24526"/>
                  <a:pt x="1684752" y="31993"/>
                  <a:pt x="1681449" y="38645"/>
                </a:cubicBezTo>
                <a:cubicBezTo>
                  <a:pt x="1680000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32" name="圖片版面配置區 31">
            <a:extLst>
              <a:ext uri="{FF2B5EF4-FFF2-40B4-BE49-F238E27FC236}">
                <a16:creationId xmlns:a16="http://schemas.microsoft.com/office/drawing/2014/main" id="{0DFA7AC8-DA1D-4AC7-ACF4-7BE16BA87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8894" y="2211836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5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6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6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6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4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4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2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7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5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3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1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9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1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5 w 2053231"/>
              <a:gd name="connsiteY80" fmla="*/ 1385578 h 1662194"/>
              <a:gd name="connsiteX81" fmla="*/ 1832843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3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1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8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2 w 2053231"/>
              <a:gd name="connsiteY139" fmla="*/ 1354187 h 1662194"/>
              <a:gd name="connsiteX140" fmla="*/ 406566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69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2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5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8 w 2053231"/>
              <a:gd name="connsiteY175" fmla="*/ 1367190 h 1662194"/>
              <a:gd name="connsiteX176" fmla="*/ 200363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3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3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59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3 w 2053231"/>
              <a:gd name="connsiteY213" fmla="*/ 773093 h 1662194"/>
              <a:gd name="connsiteX214" fmla="*/ 131631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7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5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6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6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6" y="693085"/>
                </a:lnTo>
                <a:lnTo>
                  <a:pt x="2050633" y="688201"/>
                </a:lnTo>
                <a:cubicBezTo>
                  <a:pt x="2049845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9" y="304585"/>
                  <a:pt x="1763682" y="313475"/>
                  <a:pt x="1782474" y="324713"/>
                </a:cubicBezTo>
                <a:cubicBezTo>
                  <a:pt x="1798852" y="334580"/>
                  <a:pt x="1816308" y="345016"/>
                  <a:pt x="1825119" y="362527"/>
                </a:cubicBezTo>
                <a:cubicBezTo>
                  <a:pt x="1836775" y="385756"/>
                  <a:pt x="1810823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4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5" y="612878"/>
                  <a:pt x="2040093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7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2" y="672471"/>
                </a:cubicBezTo>
                <a:cubicBezTo>
                  <a:pt x="2037814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5" y="691170"/>
                  <a:pt x="2050827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2" y="801742"/>
                  <a:pt x="2038322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5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1" y="997439"/>
                  <a:pt x="1999694" y="1002071"/>
                </a:cubicBezTo>
                <a:cubicBezTo>
                  <a:pt x="1995595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3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1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800" y="1194535"/>
                  <a:pt x="2052188" y="1196426"/>
                  <a:pt x="2050187" y="1200006"/>
                </a:cubicBezTo>
                <a:cubicBezTo>
                  <a:pt x="2044556" y="1210251"/>
                  <a:pt x="2043350" y="1221315"/>
                  <a:pt x="2049991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9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9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1" y="1452516"/>
                </a:cubicBezTo>
                <a:cubicBezTo>
                  <a:pt x="1954562" y="1442472"/>
                  <a:pt x="1941527" y="1435764"/>
                  <a:pt x="1928933" y="1428314"/>
                </a:cubicBezTo>
                <a:cubicBezTo>
                  <a:pt x="1910873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5" y="1385578"/>
                </a:cubicBezTo>
                <a:lnTo>
                  <a:pt x="1832843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3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1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5" y="1487498"/>
                  <a:pt x="481993" y="1527291"/>
                </a:cubicBezTo>
                <a:cubicBezTo>
                  <a:pt x="464056" y="1544491"/>
                  <a:pt x="444585" y="1560288"/>
                  <a:pt x="428986" y="1579832"/>
                </a:cubicBezTo>
                <a:cubicBezTo>
                  <a:pt x="413406" y="1599495"/>
                  <a:pt x="398812" y="1619854"/>
                  <a:pt x="381477" y="1638123"/>
                </a:cubicBezTo>
                <a:cubicBezTo>
                  <a:pt x="376530" y="1643377"/>
                  <a:pt x="371636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1" y="1635392"/>
                  <a:pt x="331040" y="1635823"/>
                  <a:pt x="330482" y="1641657"/>
                </a:cubicBezTo>
                <a:cubicBezTo>
                  <a:pt x="329646" y="1650770"/>
                  <a:pt x="325555" y="1657329"/>
                  <a:pt x="317482" y="1660871"/>
                </a:cubicBezTo>
                <a:cubicBezTo>
                  <a:pt x="316602" y="1661264"/>
                  <a:pt x="315646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0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7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8" y="1437894"/>
                  <a:pt x="398488" y="1443730"/>
                </a:cubicBezTo>
                <a:cubicBezTo>
                  <a:pt x="377645" y="1459210"/>
                  <a:pt x="361077" y="1478908"/>
                  <a:pt x="344235" y="1498251"/>
                </a:cubicBezTo>
                <a:cubicBezTo>
                  <a:pt x="333989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5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2" y="1369525"/>
                  <a:pt x="388815" y="1366891"/>
                </a:cubicBezTo>
                <a:cubicBezTo>
                  <a:pt x="385008" y="1356238"/>
                  <a:pt x="387867" y="1352507"/>
                  <a:pt x="399152" y="1354187"/>
                </a:cubicBezTo>
                <a:cubicBezTo>
                  <a:pt x="402646" y="1354676"/>
                  <a:pt x="404861" y="1353995"/>
                  <a:pt x="406566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69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7" y="1463982"/>
                  <a:pt x="265022" y="1457187"/>
                </a:cubicBezTo>
                <a:cubicBezTo>
                  <a:pt x="266250" y="1455086"/>
                  <a:pt x="266052" y="1453033"/>
                  <a:pt x="264042" y="1450679"/>
                </a:cubicBezTo>
                <a:cubicBezTo>
                  <a:pt x="260427" y="1446440"/>
                  <a:pt x="262222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7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5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49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2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8" y="1367190"/>
                </a:cubicBezTo>
                <a:cubicBezTo>
                  <a:pt x="202034" y="1368454"/>
                  <a:pt x="201062" y="1370061"/>
                  <a:pt x="200363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3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3" y="1257387"/>
                  <a:pt x="226792" y="1254963"/>
                </a:cubicBezTo>
                <a:cubicBezTo>
                  <a:pt x="236584" y="1251847"/>
                  <a:pt x="245829" y="1248023"/>
                  <a:pt x="254893" y="1243720"/>
                </a:cubicBezTo>
                <a:cubicBezTo>
                  <a:pt x="258356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3" y="1188942"/>
                </a:cubicBezTo>
                <a:cubicBezTo>
                  <a:pt x="284814" y="1188807"/>
                  <a:pt x="285235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59" y="1142293"/>
                </a:cubicBezTo>
                <a:cubicBezTo>
                  <a:pt x="152380" y="1134270"/>
                  <a:pt x="152425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5" y="1075567"/>
                  <a:pt x="132932" y="1073145"/>
                </a:cubicBezTo>
                <a:cubicBezTo>
                  <a:pt x="125033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3" y="773093"/>
                </a:cubicBezTo>
                <a:cubicBezTo>
                  <a:pt x="158248" y="757093"/>
                  <a:pt x="154275" y="746809"/>
                  <a:pt x="131631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7" y="686073"/>
                  <a:pt x="90653" y="654584"/>
                </a:cubicBezTo>
                <a:cubicBezTo>
                  <a:pt x="63957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70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5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7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8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7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33" name="圖片版面配置區 32">
            <a:extLst>
              <a:ext uri="{FF2B5EF4-FFF2-40B4-BE49-F238E27FC236}">
                <a16:creationId xmlns:a16="http://schemas.microsoft.com/office/drawing/2014/main" id="{4A968EB8-8393-4689-A845-BCD355955A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69387" y="2139888"/>
            <a:ext cx="2053231" cy="1662194"/>
          </a:xfrm>
          <a:custGeom>
            <a:avLst/>
            <a:gdLst>
              <a:gd name="connsiteX0" fmla="*/ 1746 w 2053231"/>
              <a:gd name="connsiteY0" fmla="*/ 969110 h 1662194"/>
              <a:gd name="connsiteX1" fmla="*/ 2599 w 2053231"/>
              <a:gd name="connsiteY1" fmla="*/ 973994 h 1662194"/>
              <a:gd name="connsiteX2" fmla="*/ 5336 w 2053231"/>
              <a:gd name="connsiteY2" fmla="*/ 988563 h 1662194"/>
              <a:gd name="connsiteX3" fmla="*/ 6782 w 2053231"/>
              <a:gd name="connsiteY3" fmla="*/ 995844 h 1662194"/>
              <a:gd name="connsiteX4" fmla="*/ 6161 w 2053231"/>
              <a:gd name="connsiteY4" fmla="*/ 996145 h 1662194"/>
              <a:gd name="connsiteX5" fmla="*/ 1450 w 2053231"/>
              <a:gd name="connsiteY5" fmla="*/ 973537 h 1662194"/>
              <a:gd name="connsiteX6" fmla="*/ 1 w 2053231"/>
              <a:gd name="connsiteY6" fmla="*/ 957986 h 1662194"/>
              <a:gd name="connsiteX7" fmla="*/ 654 w 2053231"/>
              <a:gd name="connsiteY7" fmla="*/ 958871 h 1662194"/>
              <a:gd name="connsiteX8" fmla="*/ 2082 w 2053231"/>
              <a:gd name="connsiteY8" fmla="*/ 964112 h 1662194"/>
              <a:gd name="connsiteX9" fmla="*/ 1746 w 2053231"/>
              <a:gd name="connsiteY9" fmla="*/ 969110 h 1662194"/>
              <a:gd name="connsiteX10" fmla="*/ 711 w 2053231"/>
              <a:gd name="connsiteY10" fmla="*/ 963168 h 1662194"/>
              <a:gd name="connsiteX11" fmla="*/ 1 w 2053231"/>
              <a:gd name="connsiteY11" fmla="*/ 957986 h 1662194"/>
              <a:gd name="connsiteX12" fmla="*/ 1709191 w 2053231"/>
              <a:gd name="connsiteY12" fmla="*/ 427290 h 1662194"/>
              <a:gd name="connsiteX13" fmla="*/ 1697210 w 2053231"/>
              <a:gd name="connsiteY13" fmla="*/ 437869 h 1662194"/>
              <a:gd name="connsiteX14" fmla="*/ 1704733 w 2053231"/>
              <a:gd name="connsiteY14" fmla="*/ 435072 h 1662194"/>
              <a:gd name="connsiteX15" fmla="*/ 1710506 w 2053231"/>
              <a:gd name="connsiteY15" fmla="*/ 428699 h 1662194"/>
              <a:gd name="connsiteX16" fmla="*/ 1709191 w 2053231"/>
              <a:gd name="connsiteY16" fmla="*/ 427290 h 1662194"/>
              <a:gd name="connsiteX17" fmla="*/ 1602977 w 2053231"/>
              <a:gd name="connsiteY17" fmla="*/ 260909 h 1662194"/>
              <a:gd name="connsiteX18" fmla="*/ 1531108 w 2053231"/>
              <a:gd name="connsiteY18" fmla="*/ 324503 h 1662194"/>
              <a:gd name="connsiteX19" fmla="*/ 1532533 w 2053231"/>
              <a:gd name="connsiteY19" fmla="*/ 325909 h 1662194"/>
              <a:gd name="connsiteX20" fmla="*/ 1602977 w 2053231"/>
              <a:gd name="connsiteY20" fmla="*/ 260909 h 1662194"/>
              <a:gd name="connsiteX21" fmla="*/ 1738585 w 2053231"/>
              <a:gd name="connsiteY21" fmla="*/ 93 h 1662194"/>
              <a:gd name="connsiteX22" fmla="*/ 1741678 w 2053231"/>
              <a:gd name="connsiteY22" fmla="*/ 1125 h 1662194"/>
              <a:gd name="connsiteX23" fmla="*/ 1741687 w 2053231"/>
              <a:gd name="connsiteY23" fmla="*/ 7060 h 1662194"/>
              <a:gd name="connsiteX24" fmla="*/ 1738618 w 2053231"/>
              <a:gd name="connsiteY24" fmla="*/ 16733 h 1662194"/>
              <a:gd name="connsiteX25" fmla="*/ 1740090 w 2053231"/>
              <a:gd name="connsiteY25" fmla="*/ 23588 h 1662194"/>
              <a:gd name="connsiteX26" fmla="*/ 1738676 w 2053231"/>
              <a:gd name="connsiteY26" fmla="*/ 39142 h 1662194"/>
              <a:gd name="connsiteX27" fmla="*/ 1733426 w 2053231"/>
              <a:gd name="connsiteY27" fmla="*/ 62940 h 1662194"/>
              <a:gd name="connsiteX28" fmla="*/ 1730086 w 2053231"/>
              <a:gd name="connsiteY28" fmla="*/ 69352 h 1662194"/>
              <a:gd name="connsiteX29" fmla="*/ 1727649 w 2053231"/>
              <a:gd name="connsiteY29" fmla="*/ 72220 h 1662194"/>
              <a:gd name="connsiteX30" fmla="*/ 1683216 w 2053231"/>
              <a:gd name="connsiteY30" fmla="*/ 165659 h 1662194"/>
              <a:gd name="connsiteX31" fmla="*/ 1629845 w 2053231"/>
              <a:gd name="connsiteY31" fmla="*/ 229721 h 1662194"/>
              <a:gd name="connsiteX32" fmla="*/ 1628579 w 2053231"/>
              <a:gd name="connsiteY32" fmla="*/ 232307 h 1662194"/>
              <a:gd name="connsiteX33" fmla="*/ 1654744 w 2053231"/>
              <a:gd name="connsiteY33" fmla="*/ 218464 h 1662194"/>
              <a:gd name="connsiteX34" fmla="*/ 1708997 w 2053231"/>
              <a:gd name="connsiteY34" fmla="*/ 163943 h 1662194"/>
              <a:gd name="connsiteX35" fmla="*/ 1741522 w 2053231"/>
              <a:gd name="connsiteY35" fmla="*/ 130021 h 1662194"/>
              <a:gd name="connsiteX36" fmla="*/ 1745886 w 2053231"/>
              <a:gd name="connsiteY36" fmla="*/ 123817 h 1662194"/>
              <a:gd name="connsiteX37" fmla="*/ 1749347 w 2053231"/>
              <a:gd name="connsiteY37" fmla="*/ 121883 h 1662194"/>
              <a:gd name="connsiteX38" fmla="*/ 1752616 w 2053231"/>
              <a:gd name="connsiteY38" fmla="*/ 126013 h 1662194"/>
              <a:gd name="connsiteX39" fmla="*/ 1751494 w 2053231"/>
              <a:gd name="connsiteY39" fmla="*/ 142041 h 1662194"/>
              <a:gd name="connsiteX40" fmla="*/ 1727716 w 2053231"/>
              <a:gd name="connsiteY40" fmla="*/ 174701 h 1662194"/>
              <a:gd name="connsiteX41" fmla="*/ 1693354 w 2053231"/>
              <a:gd name="connsiteY41" fmla="*/ 214015 h 1662194"/>
              <a:gd name="connsiteX42" fmla="*/ 1692030 w 2053231"/>
              <a:gd name="connsiteY42" fmla="*/ 218421 h 1662194"/>
              <a:gd name="connsiteX43" fmla="*/ 1711836 w 2053231"/>
              <a:gd name="connsiteY43" fmla="*/ 198978 h 1662194"/>
              <a:gd name="connsiteX44" fmla="*/ 1731312 w 2053231"/>
              <a:gd name="connsiteY44" fmla="*/ 180273 h 1662194"/>
              <a:gd name="connsiteX45" fmla="*/ 1737206 w 2053231"/>
              <a:gd name="connsiteY45" fmla="*/ 178378 h 1662194"/>
              <a:gd name="connsiteX46" fmla="*/ 1739939 w 2053231"/>
              <a:gd name="connsiteY46" fmla="*/ 185555 h 1662194"/>
              <a:gd name="connsiteX47" fmla="*/ 1732245 w 2053231"/>
              <a:gd name="connsiteY47" fmla="*/ 204832 h 1662194"/>
              <a:gd name="connsiteX48" fmla="*/ 1686811 w 2053231"/>
              <a:gd name="connsiteY48" fmla="*/ 257845 h 1662194"/>
              <a:gd name="connsiteX49" fmla="*/ 1664555 w 2053231"/>
              <a:gd name="connsiteY49" fmla="*/ 288152 h 1662194"/>
              <a:gd name="connsiteX50" fmla="*/ 1664417 w 2053231"/>
              <a:gd name="connsiteY50" fmla="*/ 295304 h 1662194"/>
              <a:gd name="connsiteX51" fmla="*/ 1654080 w 2053231"/>
              <a:gd name="connsiteY51" fmla="*/ 308008 h 1662194"/>
              <a:gd name="connsiteX52" fmla="*/ 1646665 w 2053231"/>
              <a:gd name="connsiteY52" fmla="*/ 310801 h 1662194"/>
              <a:gd name="connsiteX53" fmla="*/ 1571163 w 2053231"/>
              <a:gd name="connsiteY53" fmla="*/ 394989 h 1662194"/>
              <a:gd name="connsiteX54" fmla="*/ 1534273 w 2053231"/>
              <a:gd name="connsiteY54" fmla="*/ 423366 h 1662194"/>
              <a:gd name="connsiteX55" fmla="*/ 1534563 w 2053231"/>
              <a:gd name="connsiteY55" fmla="*/ 425295 h 1662194"/>
              <a:gd name="connsiteX56" fmla="*/ 1535200 w 2053231"/>
              <a:gd name="connsiteY56" fmla="*/ 427332 h 1662194"/>
              <a:gd name="connsiteX57" fmla="*/ 1587187 w 2053231"/>
              <a:gd name="connsiteY57" fmla="*/ 384880 h 1662194"/>
              <a:gd name="connsiteX58" fmla="*/ 1719886 w 2053231"/>
              <a:gd name="connsiteY58" fmla="*/ 260608 h 1662194"/>
              <a:gd name="connsiteX59" fmla="*/ 1758212 w 2053231"/>
              <a:gd name="connsiteY59" fmla="*/ 213165 h 1662194"/>
              <a:gd name="connsiteX60" fmla="*/ 1785352 w 2053231"/>
              <a:gd name="connsiteY60" fmla="*/ 183058 h 1662194"/>
              <a:gd name="connsiteX61" fmla="*/ 1800877 w 2053231"/>
              <a:gd name="connsiteY61" fmla="*/ 176962 h 1662194"/>
              <a:gd name="connsiteX62" fmla="*/ 1807768 w 2053231"/>
              <a:gd name="connsiteY62" fmla="*/ 180970 h 1662194"/>
              <a:gd name="connsiteX63" fmla="*/ 1805033 w 2053231"/>
              <a:gd name="connsiteY63" fmla="*/ 186998 h 1662194"/>
              <a:gd name="connsiteX64" fmla="*/ 1803513 w 2053231"/>
              <a:gd name="connsiteY64" fmla="*/ 187897 h 1662194"/>
              <a:gd name="connsiteX65" fmla="*/ 1788210 w 2053231"/>
              <a:gd name="connsiteY65" fmla="*/ 205008 h 1662194"/>
              <a:gd name="connsiteX66" fmla="*/ 1789189 w 2053231"/>
              <a:gd name="connsiteY66" fmla="*/ 211516 h 1662194"/>
              <a:gd name="connsiteX67" fmla="*/ 1787238 w 2053231"/>
              <a:gd name="connsiteY67" fmla="*/ 219092 h 1662194"/>
              <a:gd name="connsiteX68" fmla="*/ 1775376 w 2053231"/>
              <a:gd name="connsiteY68" fmla="*/ 223853 h 1662194"/>
              <a:gd name="connsiteX69" fmla="*/ 1790823 w 2053231"/>
              <a:gd name="connsiteY69" fmla="*/ 220183 h 1662194"/>
              <a:gd name="connsiteX70" fmla="*/ 1809140 w 2053231"/>
              <a:gd name="connsiteY70" fmla="*/ 193038 h 1662194"/>
              <a:gd name="connsiteX71" fmla="*/ 1812131 w 2053231"/>
              <a:gd name="connsiteY71" fmla="*/ 187244 h 1662194"/>
              <a:gd name="connsiteX72" fmla="*/ 1822285 w 2053231"/>
              <a:gd name="connsiteY72" fmla="*/ 187265 h 1662194"/>
              <a:gd name="connsiteX73" fmla="*/ 1830357 w 2053231"/>
              <a:gd name="connsiteY73" fmla="*/ 185176 h 1662194"/>
              <a:gd name="connsiteX74" fmla="*/ 1843210 w 2053231"/>
              <a:gd name="connsiteY74" fmla="*/ 166452 h 1662194"/>
              <a:gd name="connsiteX75" fmla="*/ 1848680 w 2053231"/>
              <a:gd name="connsiteY75" fmla="*/ 166146 h 1662194"/>
              <a:gd name="connsiteX76" fmla="*/ 1849367 w 2053231"/>
              <a:gd name="connsiteY76" fmla="*/ 171453 h 1662194"/>
              <a:gd name="connsiteX77" fmla="*/ 1847179 w 2053231"/>
              <a:gd name="connsiteY77" fmla="*/ 179643 h 1662194"/>
              <a:gd name="connsiteX78" fmla="*/ 1850415 w 2053231"/>
              <a:gd name="connsiteY78" fmla="*/ 193102 h 1662194"/>
              <a:gd name="connsiteX79" fmla="*/ 1850532 w 2053231"/>
              <a:gd name="connsiteY79" fmla="*/ 200487 h 1662194"/>
              <a:gd name="connsiteX80" fmla="*/ 1841761 w 2053231"/>
              <a:gd name="connsiteY80" fmla="*/ 230219 h 1662194"/>
              <a:gd name="connsiteX81" fmla="*/ 1840127 w 2053231"/>
              <a:gd name="connsiteY81" fmla="*/ 234029 h 1662194"/>
              <a:gd name="connsiteX82" fmla="*/ 1834336 w 2053231"/>
              <a:gd name="connsiteY82" fmla="*/ 240281 h 1662194"/>
              <a:gd name="connsiteX83" fmla="*/ 1794160 w 2053231"/>
              <a:gd name="connsiteY83" fmla="*/ 326066 h 1662194"/>
              <a:gd name="connsiteX84" fmla="*/ 1734263 w 2053231"/>
              <a:gd name="connsiteY84" fmla="*/ 398100 h 1662194"/>
              <a:gd name="connsiteX85" fmla="*/ 1757953 w 2053231"/>
              <a:gd name="connsiteY85" fmla="*/ 386885 h 1662194"/>
              <a:gd name="connsiteX86" fmla="*/ 1812737 w 2053231"/>
              <a:gd name="connsiteY86" fmla="*/ 333679 h 1662194"/>
              <a:gd name="connsiteX87" fmla="*/ 1849623 w 2053231"/>
              <a:gd name="connsiteY87" fmla="*/ 295005 h 1662194"/>
              <a:gd name="connsiteX88" fmla="*/ 1852869 w 2053231"/>
              <a:gd name="connsiteY88" fmla="*/ 290172 h 1662194"/>
              <a:gd name="connsiteX89" fmla="*/ 1856989 w 2053231"/>
              <a:gd name="connsiteY89" fmla="*/ 287489 h 1662194"/>
              <a:gd name="connsiteX90" fmla="*/ 1860256 w 2053231"/>
              <a:gd name="connsiteY90" fmla="*/ 292345 h 1662194"/>
              <a:gd name="connsiteX91" fmla="*/ 1856934 w 2053231"/>
              <a:gd name="connsiteY91" fmla="*/ 312082 h 1662194"/>
              <a:gd name="connsiteX92" fmla="*/ 1832409 w 2053231"/>
              <a:gd name="connsiteY92" fmla="*/ 342707 h 1662194"/>
              <a:gd name="connsiteX93" fmla="*/ 1798280 w 2053231"/>
              <a:gd name="connsiteY93" fmla="*/ 385043 h 1662194"/>
              <a:gd name="connsiteX94" fmla="*/ 1821403 w 2053231"/>
              <a:gd name="connsiteY94" fmla="*/ 361975 h 1662194"/>
              <a:gd name="connsiteX95" fmla="*/ 1839376 w 2053231"/>
              <a:gd name="connsiteY95" fmla="*/ 345017 h 1662194"/>
              <a:gd name="connsiteX96" fmla="*/ 1844940 w 2053231"/>
              <a:gd name="connsiteY96" fmla="*/ 343860 h 1662194"/>
              <a:gd name="connsiteX97" fmla="*/ 1847163 w 2053231"/>
              <a:gd name="connsiteY97" fmla="*/ 349842 h 1662194"/>
              <a:gd name="connsiteX98" fmla="*/ 1838440 w 2053231"/>
              <a:gd name="connsiteY98" fmla="*/ 371820 h 1662194"/>
              <a:gd name="connsiteX99" fmla="*/ 1820020 w 2053231"/>
              <a:gd name="connsiteY99" fmla="*/ 393881 h 1662194"/>
              <a:gd name="connsiteX100" fmla="*/ 1843247 w 2053231"/>
              <a:gd name="connsiteY100" fmla="*/ 387648 h 1662194"/>
              <a:gd name="connsiteX101" fmla="*/ 1826440 w 2053231"/>
              <a:gd name="connsiteY101" fmla="*/ 407232 h 1662194"/>
              <a:gd name="connsiteX102" fmla="*/ 1798339 w 2053231"/>
              <a:gd name="connsiteY102" fmla="*/ 418475 h 1662194"/>
              <a:gd name="connsiteX103" fmla="*/ 1788057 w 2053231"/>
              <a:gd name="connsiteY103" fmla="*/ 430814 h 1662194"/>
              <a:gd name="connsiteX104" fmla="*/ 1778250 w 2053231"/>
              <a:gd name="connsiteY104" fmla="*/ 444105 h 1662194"/>
              <a:gd name="connsiteX105" fmla="*/ 1777135 w 2053231"/>
              <a:gd name="connsiteY105" fmla="*/ 455772 h 1662194"/>
              <a:gd name="connsiteX106" fmla="*/ 1768839 w 2053231"/>
              <a:gd name="connsiteY106" fmla="*/ 473253 h 1662194"/>
              <a:gd name="connsiteX107" fmla="*/ 1767668 w 2053231"/>
              <a:gd name="connsiteY107" fmla="*/ 473535 h 1662194"/>
              <a:gd name="connsiteX108" fmla="*/ 1761086 w 2053231"/>
              <a:gd name="connsiteY108" fmla="*/ 482599 h 1662194"/>
              <a:gd name="connsiteX109" fmla="*/ 1754724 w 2053231"/>
              <a:gd name="connsiteY109" fmla="*/ 491656 h 1662194"/>
              <a:gd name="connsiteX110" fmla="*/ 1753277 w 2053231"/>
              <a:gd name="connsiteY110" fmla="*/ 493037 h 1662194"/>
              <a:gd name="connsiteX111" fmla="*/ 1720462 w 2053231"/>
              <a:gd name="connsiteY111" fmla="*/ 549260 h 1662194"/>
              <a:gd name="connsiteX112" fmla="*/ 1718208 w 2053231"/>
              <a:gd name="connsiteY112" fmla="*/ 551879 h 1662194"/>
              <a:gd name="connsiteX113" fmla="*/ 1803756 w 2053231"/>
              <a:gd name="connsiteY113" fmla="*/ 541126 h 1662194"/>
              <a:gd name="connsiteX114" fmla="*/ 1908471 w 2053231"/>
              <a:gd name="connsiteY114" fmla="*/ 497141 h 1662194"/>
              <a:gd name="connsiteX115" fmla="*/ 1905272 w 2053231"/>
              <a:gd name="connsiteY115" fmla="*/ 519902 h 1662194"/>
              <a:gd name="connsiteX116" fmla="*/ 1912287 w 2053231"/>
              <a:gd name="connsiteY116" fmla="*/ 539411 h 1662194"/>
              <a:gd name="connsiteX117" fmla="*/ 1920237 w 2053231"/>
              <a:gd name="connsiteY117" fmla="*/ 582026 h 1662194"/>
              <a:gd name="connsiteX118" fmla="*/ 1920300 w 2053231"/>
              <a:gd name="connsiteY118" fmla="*/ 589050 h 1662194"/>
              <a:gd name="connsiteX119" fmla="*/ 1945761 w 2053231"/>
              <a:gd name="connsiteY119" fmla="*/ 592554 h 1662194"/>
              <a:gd name="connsiteX120" fmla="*/ 1816062 w 2053231"/>
              <a:gd name="connsiteY120" fmla="*/ 717694 h 1662194"/>
              <a:gd name="connsiteX121" fmla="*/ 1911347 w 2053231"/>
              <a:gd name="connsiteY121" fmla="*/ 691712 h 1662194"/>
              <a:gd name="connsiteX122" fmla="*/ 1930338 w 2053231"/>
              <a:gd name="connsiteY122" fmla="*/ 728505 h 1662194"/>
              <a:gd name="connsiteX123" fmla="*/ 1888883 w 2053231"/>
              <a:gd name="connsiteY123" fmla="*/ 763212 h 1662194"/>
              <a:gd name="connsiteX124" fmla="*/ 1881503 w 2053231"/>
              <a:gd name="connsiteY124" fmla="*/ 829360 h 1662194"/>
              <a:gd name="connsiteX125" fmla="*/ 1898868 w 2053231"/>
              <a:gd name="connsiteY125" fmla="*/ 889102 h 1662194"/>
              <a:gd name="connsiteX126" fmla="*/ 1921600 w 2053231"/>
              <a:gd name="connsiteY126" fmla="*/ 907477 h 1662194"/>
              <a:gd name="connsiteX127" fmla="*/ 1955507 w 2053231"/>
              <a:gd name="connsiteY127" fmla="*/ 940738 h 1662194"/>
              <a:gd name="connsiteX128" fmla="*/ 1976480 w 2053231"/>
              <a:gd name="connsiteY128" fmla="*/ 961353 h 1662194"/>
              <a:gd name="connsiteX129" fmla="*/ 2037145 w 2053231"/>
              <a:gd name="connsiteY129" fmla="*/ 950953 h 1662194"/>
              <a:gd name="connsiteX130" fmla="*/ 1962579 w 2053231"/>
              <a:gd name="connsiteY130" fmla="*/ 1007610 h 1662194"/>
              <a:gd name="connsiteX131" fmla="*/ 2028420 w 2053231"/>
              <a:gd name="connsiteY131" fmla="*/ 998611 h 1662194"/>
              <a:gd name="connsiteX132" fmla="*/ 2050828 w 2053231"/>
              <a:gd name="connsiteY132" fmla="*/ 1001611 h 1662194"/>
              <a:gd name="connsiteX133" fmla="*/ 2041049 w 2053231"/>
              <a:gd name="connsiteY133" fmla="*/ 1019506 h 1662194"/>
              <a:gd name="connsiteX134" fmla="*/ 1996417 w 2053231"/>
              <a:gd name="connsiteY134" fmla="*/ 1050687 h 1662194"/>
              <a:gd name="connsiteX135" fmla="*/ 1907230 w 2053231"/>
              <a:gd name="connsiteY135" fmla="*/ 1134124 h 1662194"/>
              <a:gd name="connsiteX136" fmla="*/ 1999627 w 2053231"/>
              <a:gd name="connsiteY136" fmla="*/ 1094067 h 1662194"/>
              <a:gd name="connsiteX137" fmla="*/ 1908699 w 2053231"/>
              <a:gd name="connsiteY137" fmla="*/ 1179865 h 1662194"/>
              <a:gd name="connsiteX138" fmla="*/ 1889868 w 2053231"/>
              <a:gd name="connsiteY138" fmla="*/ 1207997 h 1662194"/>
              <a:gd name="connsiteX139" fmla="*/ 1853631 w 2053231"/>
              <a:gd name="connsiteY139" fmla="*/ 1277417 h 1662194"/>
              <a:gd name="connsiteX140" fmla="*/ 1857096 w 2053231"/>
              <a:gd name="connsiteY140" fmla="*/ 1285053 h 1662194"/>
              <a:gd name="connsiteX141" fmla="*/ 1909019 w 2053231"/>
              <a:gd name="connsiteY141" fmla="*/ 1272282 h 1662194"/>
              <a:gd name="connsiteX142" fmla="*/ 1848098 w 2053231"/>
              <a:gd name="connsiteY142" fmla="*/ 1331631 h 1662194"/>
              <a:gd name="connsiteX143" fmla="*/ 1782897 w 2053231"/>
              <a:gd name="connsiteY143" fmla="*/ 1377919 h 1662194"/>
              <a:gd name="connsiteX144" fmla="*/ 1832838 w 2053231"/>
              <a:gd name="connsiteY144" fmla="*/ 1369576 h 1662194"/>
              <a:gd name="connsiteX145" fmla="*/ 1899109 w 2053231"/>
              <a:gd name="connsiteY145" fmla="*/ 1342149 h 1662194"/>
              <a:gd name="connsiteX146" fmla="*/ 1924892 w 2053231"/>
              <a:gd name="connsiteY146" fmla="*/ 1350730 h 1662194"/>
              <a:gd name="connsiteX147" fmla="*/ 1864818 w 2053231"/>
              <a:gd name="connsiteY147" fmla="*/ 1394423 h 1662194"/>
              <a:gd name="connsiteX148" fmla="*/ 1829715 w 2053231"/>
              <a:gd name="connsiteY148" fmla="*/ 1414866 h 1662194"/>
              <a:gd name="connsiteX149" fmla="*/ 1816666 w 2053231"/>
              <a:gd name="connsiteY149" fmla="*/ 1430084 h 1662194"/>
              <a:gd name="connsiteX150" fmla="*/ 1781074 w 2053231"/>
              <a:gd name="connsiteY150" fmla="*/ 1483976 h 1662194"/>
              <a:gd name="connsiteX151" fmla="*/ 1662134 w 2053231"/>
              <a:gd name="connsiteY151" fmla="*/ 1545641 h 1662194"/>
              <a:gd name="connsiteX152" fmla="*/ 1228496 w 2053231"/>
              <a:gd name="connsiteY152" fmla="*/ 1654846 h 1662194"/>
              <a:gd name="connsiteX153" fmla="*/ 320643 w 2053231"/>
              <a:gd name="connsiteY153" fmla="*/ 1379412 h 1662194"/>
              <a:gd name="connsiteX154" fmla="*/ 270759 w 2053231"/>
              <a:gd name="connsiteY154" fmla="*/ 1337481 h 1662194"/>
              <a:gd name="connsiteX155" fmla="*/ 228113 w 2053231"/>
              <a:gd name="connsiteY155" fmla="*/ 1299667 h 1662194"/>
              <a:gd name="connsiteX156" fmla="*/ 245332 w 2053231"/>
              <a:gd name="connsiteY156" fmla="*/ 1285763 h 1662194"/>
              <a:gd name="connsiteX157" fmla="*/ 213716 w 2053231"/>
              <a:gd name="connsiteY157" fmla="*/ 1249396 h 1662194"/>
              <a:gd name="connsiteX158" fmla="*/ 113880 w 2053231"/>
              <a:gd name="connsiteY158" fmla="*/ 1137192 h 1662194"/>
              <a:gd name="connsiteX159" fmla="*/ 73848 w 2053231"/>
              <a:gd name="connsiteY159" fmla="*/ 1113100 h 1662194"/>
              <a:gd name="connsiteX160" fmla="*/ 20262 w 2053231"/>
              <a:gd name="connsiteY160" fmla="*/ 1050943 h 1662194"/>
              <a:gd name="connsiteX161" fmla="*/ 8594 w 2053231"/>
              <a:gd name="connsiteY161" fmla="*/ 1004970 h 1662194"/>
              <a:gd name="connsiteX162" fmla="*/ 6782 w 2053231"/>
              <a:gd name="connsiteY162" fmla="*/ 995844 h 1662194"/>
              <a:gd name="connsiteX163" fmla="*/ 9723 w 2053231"/>
              <a:gd name="connsiteY163" fmla="*/ 994413 h 1662194"/>
              <a:gd name="connsiteX164" fmla="*/ 11036 w 2053231"/>
              <a:gd name="connsiteY164" fmla="*/ 999486 h 1662194"/>
              <a:gd name="connsiteX165" fmla="*/ 17988 w 2053231"/>
              <a:gd name="connsiteY165" fmla="*/ 1017464 h 1662194"/>
              <a:gd name="connsiteX166" fmla="*/ 21859 w 2053231"/>
              <a:gd name="connsiteY166" fmla="*/ 998437 h 1662194"/>
              <a:gd name="connsiteX167" fmla="*/ 16530 w 2053231"/>
              <a:gd name="connsiteY167" fmla="*/ 989724 h 1662194"/>
              <a:gd name="connsiteX168" fmla="*/ 12243 w 2053231"/>
              <a:gd name="connsiteY168" fmla="*/ 993188 h 1662194"/>
              <a:gd name="connsiteX169" fmla="*/ 9723 w 2053231"/>
              <a:gd name="connsiteY169" fmla="*/ 994413 h 1662194"/>
              <a:gd name="connsiteX170" fmla="*/ 7918 w 2053231"/>
              <a:gd name="connsiteY170" fmla="*/ 987443 h 1662194"/>
              <a:gd name="connsiteX171" fmla="*/ 2405 w 2053231"/>
              <a:gd name="connsiteY171" fmla="*/ 965300 h 1662194"/>
              <a:gd name="connsiteX172" fmla="*/ 2082 w 2053231"/>
              <a:gd name="connsiteY172" fmla="*/ 964112 h 1662194"/>
              <a:gd name="connsiteX173" fmla="*/ 2753 w 2053231"/>
              <a:gd name="connsiteY173" fmla="*/ 954092 h 1662194"/>
              <a:gd name="connsiteX174" fmla="*/ 31565 w 2053231"/>
              <a:gd name="connsiteY174" fmla="*/ 893447 h 1662194"/>
              <a:gd name="connsiteX175" fmla="*/ 52206 w 2053231"/>
              <a:gd name="connsiteY175" fmla="*/ 854594 h 1662194"/>
              <a:gd name="connsiteX176" fmla="*/ 50189 w 2053231"/>
              <a:gd name="connsiteY176" fmla="*/ 820622 h 1662194"/>
              <a:gd name="connsiteX177" fmla="*/ 98777 w 2053231"/>
              <a:gd name="connsiteY177" fmla="*/ 798878 h 1662194"/>
              <a:gd name="connsiteX178" fmla="*/ 39476 w 2053231"/>
              <a:gd name="connsiteY178" fmla="*/ 728797 h 1662194"/>
              <a:gd name="connsiteX179" fmla="*/ 32418 w 2053231"/>
              <a:gd name="connsiteY179" fmla="*/ 714135 h 1662194"/>
              <a:gd name="connsiteX180" fmla="*/ 53538 w 2053231"/>
              <a:gd name="connsiteY180" fmla="*/ 660124 h 1662194"/>
              <a:gd name="connsiteX181" fmla="*/ 56972 w 2053231"/>
              <a:gd name="connsiteY181" fmla="*/ 651407 h 1662194"/>
              <a:gd name="connsiteX182" fmla="*/ 65176 w 2053231"/>
              <a:gd name="connsiteY182" fmla="*/ 634051 h 1662194"/>
              <a:gd name="connsiteX183" fmla="*/ 95408 w 2053231"/>
              <a:gd name="connsiteY183" fmla="*/ 628914 h 1662194"/>
              <a:gd name="connsiteX184" fmla="*/ 77587 w 2053231"/>
              <a:gd name="connsiteY184" fmla="*/ 617521 h 1662194"/>
              <a:gd name="connsiteX185" fmla="*/ 40415 w 2053231"/>
              <a:gd name="connsiteY185" fmla="*/ 577949 h 1662194"/>
              <a:gd name="connsiteX186" fmla="*/ 55219 w 2053231"/>
              <a:gd name="connsiteY186" fmla="*/ 538444 h 1662194"/>
              <a:gd name="connsiteX187" fmla="*/ 60443 w 2053231"/>
              <a:gd name="connsiteY187" fmla="*/ 532091 h 1662194"/>
              <a:gd name="connsiteX188" fmla="*/ 50996 w 2053231"/>
              <a:gd name="connsiteY188" fmla="*/ 524292 h 1662194"/>
              <a:gd name="connsiteX189" fmla="*/ 29797 w 2053231"/>
              <a:gd name="connsiteY189" fmla="*/ 496296 h 1662194"/>
              <a:gd name="connsiteX190" fmla="*/ 18024 w 2053231"/>
              <a:gd name="connsiteY190" fmla="*/ 476705 h 1662194"/>
              <a:gd name="connsiteX191" fmla="*/ 6382 w 2053231"/>
              <a:gd name="connsiteY191" fmla="*/ 468980 h 1662194"/>
              <a:gd name="connsiteX192" fmla="*/ 3045 w 2053231"/>
              <a:gd name="connsiteY192" fmla="*/ 462188 h 1662194"/>
              <a:gd name="connsiteX193" fmla="*/ 3241 w 2053231"/>
              <a:gd name="connsiteY193" fmla="*/ 428263 h 1662194"/>
              <a:gd name="connsiteX194" fmla="*/ 4901 w 2053231"/>
              <a:gd name="connsiteY194" fmla="*/ 419485 h 1662194"/>
              <a:gd name="connsiteX195" fmla="*/ 23740 w 2053231"/>
              <a:gd name="connsiteY195" fmla="*/ 386265 h 1662194"/>
              <a:gd name="connsiteX196" fmla="*/ 38036 w 2053231"/>
              <a:gd name="connsiteY196" fmla="*/ 332362 h 1662194"/>
              <a:gd name="connsiteX197" fmla="*/ 37374 w 2053231"/>
              <a:gd name="connsiteY197" fmla="*/ 297860 h 1662194"/>
              <a:gd name="connsiteX198" fmla="*/ 38062 w 2053231"/>
              <a:gd name="connsiteY198" fmla="*/ 289963 h 1662194"/>
              <a:gd name="connsiteX199" fmla="*/ 33975 w 2053231"/>
              <a:gd name="connsiteY199" fmla="*/ 258363 h 1662194"/>
              <a:gd name="connsiteX200" fmla="*/ 37608 w 2053231"/>
              <a:gd name="connsiteY200" fmla="*/ 250972 h 1662194"/>
              <a:gd name="connsiteX201" fmla="*/ 81247 w 2053231"/>
              <a:gd name="connsiteY201" fmla="*/ 248413 h 1662194"/>
              <a:gd name="connsiteX202" fmla="*/ 87026 w 2053231"/>
              <a:gd name="connsiteY202" fmla="*/ 225202 h 1662194"/>
              <a:gd name="connsiteX203" fmla="*/ 79230 w 2053231"/>
              <a:gd name="connsiteY203" fmla="*/ 214441 h 1662194"/>
              <a:gd name="connsiteX204" fmla="*/ 80686 w 2053231"/>
              <a:gd name="connsiteY204" fmla="*/ 207245 h 1662194"/>
              <a:gd name="connsiteX205" fmla="*/ 87561 w 2053231"/>
              <a:gd name="connsiteY205" fmla="*/ 209678 h 1662194"/>
              <a:gd name="connsiteX206" fmla="*/ 124299 w 2053231"/>
              <a:gd name="connsiteY206" fmla="*/ 233881 h 1662194"/>
              <a:gd name="connsiteX207" fmla="*/ 177764 w 2053231"/>
              <a:gd name="connsiteY207" fmla="*/ 267332 h 1662194"/>
              <a:gd name="connsiteX208" fmla="*/ 187213 w 2053231"/>
              <a:gd name="connsiteY208" fmla="*/ 261926 h 1662194"/>
              <a:gd name="connsiteX209" fmla="*/ 194336 w 2053231"/>
              <a:gd name="connsiteY209" fmla="*/ 257205 h 1662194"/>
              <a:gd name="connsiteX210" fmla="*/ 210832 w 2053231"/>
              <a:gd name="connsiteY210" fmla="*/ 261979 h 1662194"/>
              <a:gd name="connsiteX211" fmla="*/ 220950 w 2053231"/>
              <a:gd name="connsiteY211" fmla="*/ 273511 h 1662194"/>
              <a:gd name="connsiteX212" fmla="*/ 221307 w 2053231"/>
              <a:gd name="connsiteY212" fmla="*/ 276617 h 1662194"/>
              <a:gd name="connsiteX213" fmla="*/ 220390 w 2053231"/>
              <a:gd name="connsiteY213" fmla="*/ 277794 h 1662194"/>
              <a:gd name="connsiteX214" fmla="*/ 219183 w 2053231"/>
              <a:gd name="connsiteY214" fmla="*/ 278292 h 1662194"/>
              <a:gd name="connsiteX215" fmla="*/ 219827 w 2053231"/>
              <a:gd name="connsiteY215" fmla="*/ 278515 h 1662194"/>
              <a:gd name="connsiteX216" fmla="*/ 220390 w 2053231"/>
              <a:gd name="connsiteY216" fmla="*/ 277794 h 1662194"/>
              <a:gd name="connsiteX217" fmla="*/ 225601 w 2053231"/>
              <a:gd name="connsiteY217" fmla="*/ 275640 h 1662194"/>
              <a:gd name="connsiteX218" fmla="*/ 238724 w 2053231"/>
              <a:gd name="connsiteY218" fmla="*/ 267703 h 1662194"/>
              <a:gd name="connsiteX219" fmla="*/ 327694 w 2053231"/>
              <a:gd name="connsiteY219" fmla="*/ 292934 h 1662194"/>
              <a:gd name="connsiteX220" fmla="*/ 931839 w 2053231"/>
              <a:gd name="connsiteY220" fmla="*/ 361634 h 1662194"/>
              <a:gd name="connsiteX221" fmla="*/ 966001 w 2053231"/>
              <a:gd name="connsiteY221" fmla="*/ 358425 h 1662194"/>
              <a:gd name="connsiteX222" fmla="*/ 1205960 w 2053231"/>
              <a:gd name="connsiteY222" fmla="*/ 337022 h 1662194"/>
              <a:gd name="connsiteX223" fmla="*/ 1443309 w 2053231"/>
              <a:gd name="connsiteY223" fmla="*/ 250536 h 1662194"/>
              <a:gd name="connsiteX224" fmla="*/ 1571239 w 2053231"/>
              <a:gd name="connsiteY224" fmla="*/ 134904 h 1662194"/>
              <a:gd name="connsiteX225" fmla="*/ 1624246 w 2053231"/>
              <a:gd name="connsiteY225" fmla="*/ 82363 h 1662194"/>
              <a:gd name="connsiteX226" fmla="*/ 1671755 w 2053231"/>
              <a:gd name="connsiteY226" fmla="*/ 24072 h 1662194"/>
              <a:gd name="connsiteX227" fmla="*/ 1689812 w 2053231"/>
              <a:gd name="connsiteY227" fmla="*/ 12077 h 1662194"/>
              <a:gd name="connsiteX228" fmla="*/ 1695538 w 2053231"/>
              <a:gd name="connsiteY228" fmla="*/ 12005 h 1662194"/>
              <a:gd name="connsiteX229" fmla="*/ 1700565 w 2053231"/>
              <a:gd name="connsiteY229" fmla="*/ 15349 h 1662194"/>
              <a:gd name="connsiteX230" fmla="*/ 1699204 w 2053231"/>
              <a:gd name="connsiteY230" fmla="*/ 20240 h 1662194"/>
              <a:gd name="connsiteX231" fmla="*/ 1695943 w 2053231"/>
              <a:gd name="connsiteY231" fmla="*/ 22773 h 1662194"/>
              <a:gd name="connsiteX232" fmla="*/ 1681448 w 2053231"/>
              <a:gd name="connsiteY232" fmla="*/ 38645 h 1662194"/>
              <a:gd name="connsiteX233" fmla="*/ 1682349 w 2053231"/>
              <a:gd name="connsiteY233" fmla="*/ 47579 h 1662194"/>
              <a:gd name="connsiteX234" fmla="*/ 1680108 w 2053231"/>
              <a:gd name="connsiteY234" fmla="*/ 53954 h 1662194"/>
              <a:gd name="connsiteX235" fmla="*/ 1666762 w 2053231"/>
              <a:gd name="connsiteY235" fmla="*/ 59855 h 1662194"/>
              <a:gd name="connsiteX236" fmla="*/ 1697532 w 2053231"/>
              <a:gd name="connsiteY236" fmla="*/ 37014 h 1662194"/>
              <a:gd name="connsiteX237" fmla="*/ 1703406 w 2053231"/>
              <a:gd name="connsiteY237" fmla="*/ 23976 h 1662194"/>
              <a:gd name="connsiteX238" fmla="*/ 1715246 w 2053231"/>
              <a:gd name="connsiteY238" fmla="*/ 22729 h 1662194"/>
              <a:gd name="connsiteX239" fmla="*/ 1722750 w 2053231"/>
              <a:gd name="connsiteY239" fmla="*/ 20538 h 1662194"/>
              <a:gd name="connsiteX240" fmla="*/ 1735750 w 2053231"/>
              <a:gd name="connsiteY240" fmla="*/ 1324 h 1662194"/>
              <a:gd name="connsiteX241" fmla="*/ 1738585 w 2053231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1746" y="969110"/>
                </a:moveTo>
                <a:lnTo>
                  <a:pt x="2599" y="973994"/>
                </a:lnTo>
                <a:cubicBezTo>
                  <a:pt x="3387" y="978333"/>
                  <a:pt x="4318" y="983294"/>
                  <a:pt x="5336" y="988563"/>
                </a:cubicBezTo>
                <a:lnTo>
                  <a:pt x="6782" y="995844"/>
                </a:lnTo>
                <a:lnTo>
                  <a:pt x="6161" y="996145"/>
                </a:lnTo>
                <a:cubicBezTo>
                  <a:pt x="2942" y="994268"/>
                  <a:pt x="1387" y="985372"/>
                  <a:pt x="1450" y="973537"/>
                </a:cubicBezTo>
                <a:close/>
                <a:moveTo>
                  <a:pt x="1" y="957986"/>
                </a:moveTo>
                <a:cubicBezTo>
                  <a:pt x="-1" y="957153"/>
                  <a:pt x="236" y="957550"/>
                  <a:pt x="654" y="958871"/>
                </a:cubicBezTo>
                <a:lnTo>
                  <a:pt x="2082" y="964112"/>
                </a:lnTo>
                <a:lnTo>
                  <a:pt x="1746" y="969110"/>
                </a:lnTo>
                <a:lnTo>
                  <a:pt x="711" y="963168"/>
                </a:lnTo>
                <a:cubicBezTo>
                  <a:pt x="259" y="960394"/>
                  <a:pt x="5" y="958561"/>
                  <a:pt x="1" y="957986"/>
                </a:cubicBezTo>
                <a:close/>
                <a:moveTo>
                  <a:pt x="1709191" y="427290"/>
                </a:moveTo>
                <a:cubicBezTo>
                  <a:pt x="1705197" y="430816"/>
                  <a:pt x="1701203" y="434343"/>
                  <a:pt x="1697210" y="437869"/>
                </a:cubicBezTo>
                <a:cubicBezTo>
                  <a:pt x="1699608" y="436940"/>
                  <a:pt x="1702225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4" y="428228"/>
                  <a:pt x="1709593" y="427761"/>
                  <a:pt x="1709191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1" y="303345"/>
                  <a:pt x="1531108" y="324503"/>
                </a:cubicBezTo>
                <a:cubicBezTo>
                  <a:pt x="1531621" y="324970"/>
                  <a:pt x="1532022" y="325441"/>
                  <a:pt x="1532533" y="325909"/>
                </a:cubicBezTo>
                <a:cubicBezTo>
                  <a:pt x="1559601" y="307796"/>
                  <a:pt x="1584733" y="287810"/>
                  <a:pt x="1602977" y="260909"/>
                </a:cubicBezTo>
                <a:close/>
                <a:moveTo>
                  <a:pt x="1738585" y="93"/>
                </a:moveTo>
                <a:cubicBezTo>
                  <a:pt x="1739585" y="-137"/>
                  <a:pt x="1740627" y="9"/>
                  <a:pt x="1741678" y="1125"/>
                </a:cubicBezTo>
                <a:cubicBezTo>
                  <a:pt x="1743504" y="3001"/>
                  <a:pt x="1742531" y="5336"/>
                  <a:pt x="1741687" y="7060"/>
                </a:cubicBezTo>
                <a:cubicBezTo>
                  <a:pt x="1740164" y="10140"/>
                  <a:pt x="1738842" y="13091"/>
                  <a:pt x="1738618" y="16733"/>
                </a:cubicBezTo>
                <a:cubicBezTo>
                  <a:pt x="1738431" y="19162"/>
                  <a:pt x="1738280" y="21833"/>
                  <a:pt x="1740090" y="23588"/>
                </a:cubicBezTo>
                <a:cubicBezTo>
                  <a:pt x="1747616" y="31088"/>
                  <a:pt x="1743549" y="34859"/>
                  <a:pt x="1738676" y="39142"/>
                </a:cubicBezTo>
                <a:cubicBezTo>
                  <a:pt x="1731934" y="44942"/>
                  <a:pt x="1730202" y="53237"/>
                  <a:pt x="1733426" y="62940"/>
                </a:cubicBezTo>
                <a:cubicBezTo>
                  <a:pt x="1734682" y="66896"/>
                  <a:pt x="1734605" y="69321"/>
                  <a:pt x="1730086" y="69352"/>
                </a:cubicBezTo>
                <a:cubicBezTo>
                  <a:pt x="1728330" y="69411"/>
                  <a:pt x="1728090" y="70752"/>
                  <a:pt x="1727649" y="72220"/>
                </a:cubicBezTo>
                <a:cubicBezTo>
                  <a:pt x="1718725" y="106803"/>
                  <a:pt x="1702908" y="137377"/>
                  <a:pt x="1683216" y="165659"/>
                </a:cubicBezTo>
                <a:cubicBezTo>
                  <a:pt x="1667246" y="188608"/>
                  <a:pt x="1648975" y="209452"/>
                  <a:pt x="1629845" y="229721"/>
                </a:cubicBezTo>
                <a:cubicBezTo>
                  <a:pt x="1629276" y="230345"/>
                  <a:pt x="1628726" y="231090"/>
                  <a:pt x="1628579" y="232307"/>
                </a:cubicBezTo>
                <a:cubicBezTo>
                  <a:pt x="1638644" y="229546"/>
                  <a:pt x="1646904" y="224301"/>
                  <a:pt x="1654744" y="218464"/>
                </a:cubicBezTo>
                <a:cubicBezTo>
                  <a:pt x="1675586" y="202985"/>
                  <a:pt x="1692155" y="183287"/>
                  <a:pt x="1708997" y="163943"/>
                </a:cubicBezTo>
                <a:cubicBezTo>
                  <a:pt x="1719243" y="152090"/>
                  <a:pt x="1729870" y="140588"/>
                  <a:pt x="1741522" y="130021"/>
                </a:cubicBezTo>
                <a:cubicBezTo>
                  <a:pt x="1743464" y="128259"/>
                  <a:pt x="1744675" y="126038"/>
                  <a:pt x="1745886" y="123817"/>
                </a:cubicBezTo>
                <a:cubicBezTo>
                  <a:pt x="1746583" y="122582"/>
                  <a:pt x="1747518" y="121460"/>
                  <a:pt x="1749347" y="121883"/>
                </a:cubicBezTo>
                <a:cubicBezTo>
                  <a:pt x="1751633" y="122412"/>
                  <a:pt x="1752124" y="124213"/>
                  <a:pt x="1752616" y="126013"/>
                </a:cubicBezTo>
                <a:cubicBezTo>
                  <a:pt x="1754143" y="131776"/>
                  <a:pt x="1753495" y="137007"/>
                  <a:pt x="1751494" y="142041"/>
                </a:cubicBezTo>
                <a:cubicBezTo>
                  <a:pt x="1746260" y="154936"/>
                  <a:pt x="1737190" y="165054"/>
                  <a:pt x="1727716" y="174701"/>
                </a:cubicBezTo>
                <a:cubicBezTo>
                  <a:pt x="1715458" y="187106"/>
                  <a:pt x="1703711" y="199978"/>
                  <a:pt x="1693354" y="214015"/>
                </a:cubicBezTo>
                <a:cubicBezTo>
                  <a:pt x="1692620" y="215009"/>
                  <a:pt x="1691064" y="215668"/>
                  <a:pt x="1692030" y="218421"/>
                </a:cubicBezTo>
                <a:cubicBezTo>
                  <a:pt x="1698864" y="211771"/>
                  <a:pt x="1705277" y="205255"/>
                  <a:pt x="1711836" y="198978"/>
                </a:cubicBezTo>
                <a:cubicBezTo>
                  <a:pt x="1718285" y="192704"/>
                  <a:pt x="1724845" y="186426"/>
                  <a:pt x="1731312" y="180273"/>
                </a:cubicBezTo>
                <a:cubicBezTo>
                  <a:pt x="1732851" y="178767"/>
                  <a:pt x="1734409" y="176656"/>
                  <a:pt x="1737206" y="178378"/>
                </a:cubicBezTo>
                <a:cubicBezTo>
                  <a:pt x="1740112" y="180098"/>
                  <a:pt x="1740236" y="183122"/>
                  <a:pt x="1739939" y="185555"/>
                </a:cubicBezTo>
                <a:cubicBezTo>
                  <a:pt x="1738923" y="192736"/>
                  <a:pt x="1736241" y="199125"/>
                  <a:pt x="1732245" y="204832"/>
                </a:cubicBezTo>
                <a:cubicBezTo>
                  <a:pt x="1718532" y="223707"/>
                  <a:pt x="1701913" y="240135"/>
                  <a:pt x="1686811" y="257845"/>
                </a:cubicBezTo>
                <a:cubicBezTo>
                  <a:pt x="1678656" y="267448"/>
                  <a:pt x="1671359" y="277626"/>
                  <a:pt x="1664555" y="288152"/>
                </a:cubicBezTo>
                <a:cubicBezTo>
                  <a:pt x="1663033" y="290505"/>
                  <a:pt x="1663469" y="292670"/>
                  <a:pt x="1664417" y="295304"/>
                </a:cubicBezTo>
                <a:cubicBezTo>
                  <a:pt x="1668224" y="305957"/>
                  <a:pt x="1665365" y="309688"/>
                  <a:pt x="1654080" y="308008"/>
                </a:cubicBezTo>
                <a:cubicBezTo>
                  <a:pt x="1650585" y="307520"/>
                  <a:pt x="1648371" y="308200"/>
                  <a:pt x="1646665" y="310801"/>
                </a:cubicBezTo>
                <a:cubicBezTo>
                  <a:pt x="1626126" y="342988"/>
                  <a:pt x="1600234" y="370389"/>
                  <a:pt x="1571163" y="394989"/>
                </a:cubicBezTo>
                <a:cubicBezTo>
                  <a:pt x="1559310" y="404958"/>
                  <a:pt x="1546946" y="414460"/>
                  <a:pt x="1534273" y="423366"/>
                </a:cubicBezTo>
                <a:cubicBezTo>
                  <a:pt x="1534364" y="423968"/>
                  <a:pt x="1534472" y="424692"/>
                  <a:pt x="1534563" y="425295"/>
                </a:cubicBezTo>
                <a:cubicBezTo>
                  <a:pt x="1534800" y="426134"/>
                  <a:pt x="1534982" y="426613"/>
                  <a:pt x="1535200" y="427332"/>
                </a:cubicBezTo>
                <a:cubicBezTo>
                  <a:pt x="1552894" y="413654"/>
                  <a:pt x="1570314" y="399621"/>
                  <a:pt x="1587187" y="384880"/>
                </a:cubicBezTo>
                <a:cubicBezTo>
                  <a:pt x="1632929" y="344940"/>
                  <a:pt x="1675951" y="302305"/>
                  <a:pt x="1719886" y="260608"/>
                </a:cubicBezTo>
                <a:cubicBezTo>
                  <a:pt x="1734653" y="246544"/>
                  <a:pt x="1745345" y="228861"/>
                  <a:pt x="1758212" y="213165"/>
                </a:cubicBezTo>
                <a:cubicBezTo>
                  <a:pt x="1766790" y="202700"/>
                  <a:pt x="1774857" y="191769"/>
                  <a:pt x="1785352" y="183058"/>
                </a:cubicBezTo>
                <a:cubicBezTo>
                  <a:pt x="1789676" y="179520"/>
                  <a:pt x="1794272" y="176336"/>
                  <a:pt x="1800877" y="176962"/>
                </a:cubicBezTo>
                <a:cubicBezTo>
                  <a:pt x="1803456" y="177238"/>
                  <a:pt x="1806419" y="177866"/>
                  <a:pt x="1807768" y="180970"/>
                </a:cubicBezTo>
                <a:cubicBezTo>
                  <a:pt x="1809008" y="184077"/>
                  <a:pt x="1806920" y="185602"/>
                  <a:pt x="1805033" y="186998"/>
                </a:cubicBezTo>
                <a:cubicBezTo>
                  <a:pt x="1804538" y="187378"/>
                  <a:pt x="1804062" y="187878"/>
                  <a:pt x="1803513" y="187897"/>
                </a:cubicBezTo>
                <a:cubicBezTo>
                  <a:pt x="1793192" y="188971"/>
                  <a:pt x="1792155" y="198213"/>
                  <a:pt x="1788210" y="205008"/>
                </a:cubicBezTo>
                <a:cubicBezTo>
                  <a:pt x="1786981" y="207109"/>
                  <a:pt x="1787181" y="209161"/>
                  <a:pt x="1789189" y="211516"/>
                </a:cubicBezTo>
                <a:cubicBezTo>
                  <a:pt x="1792805" y="215755"/>
                  <a:pt x="1791009" y="217754"/>
                  <a:pt x="1787238" y="219092"/>
                </a:cubicBezTo>
                <a:cubicBezTo>
                  <a:pt x="1783468" y="220431"/>
                  <a:pt x="1779241" y="220936"/>
                  <a:pt x="1775376" y="223853"/>
                </a:cubicBezTo>
                <a:cubicBezTo>
                  <a:pt x="1782526" y="225913"/>
                  <a:pt x="1786885" y="223344"/>
                  <a:pt x="1790823" y="220183"/>
                </a:cubicBezTo>
                <a:cubicBezTo>
                  <a:pt x="1799706" y="213222"/>
                  <a:pt x="1804606" y="203244"/>
                  <a:pt x="1809140" y="193038"/>
                </a:cubicBezTo>
                <a:cubicBezTo>
                  <a:pt x="1810058" y="191068"/>
                  <a:pt x="1810720" y="188866"/>
                  <a:pt x="1812131" y="187244"/>
                </a:cubicBezTo>
                <a:cubicBezTo>
                  <a:pt x="1814734" y="184006"/>
                  <a:pt x="1817973" y="183534"/>
                  <a:pt x="1822285" y="187265"/>
                </a:cubicBezTo>
                <a:cubicBezTo>
                  <a:pt x="1827986" y="192161"/>
                  <a:pt x="1829688" y="191740"/>
                  <a:pt x="1830357" y="185176"/>
                </a:cubicBezTo>
                <a:cubicBezTo>
                  <a:pt x="1831230" y="176304"/>
                  <a:pt x="1835246" y="169991"/>
                  <a:pt x="1843210" y="166452"/>
                </a:cubicBezTo>
                <a:cubicBezTo>
                  <a:pt x="1844857" y="165669"/>
                  <a:pt x="1846579" y="164642"/>
                  <a:pt x="1848680" y="166146"/>
                </a:cubicBezTo>
                <a:cubicBezTo>
                  <a:pt x="1850928" y="167888"/>
                  <a:pt x="1849882" y="169740"/>
                  <a:pt x="1849367" y="171453"/>
                </a:cubicBezTo>
                <a:cubicBezTo>
                  <a:pt x="1848669" y="174142"/>
                  <a:pt x="1847750" y="176838"/>
                  <a:pt x="1847179" y="179643"/>
                </a:cubicBezTo>
                <a:cubicBezTo>
                  <a:pt x="1846092" y="184162"/>
                  <a:pt x="1846469" y="188874"/>
                  <a:pt x="1850415" y="193102"/>
                </a:cubicBezTo>
                <a:cubicBezTo>
                  <a:pt x="1853302" y="196154"/>
                  <a:pt x="1853390" y="198210"/>
                  <a:pt x="1850532" y="200487"/>
                </a:cubicBezTo>
                <a:cubicBezTo>
                  <a:pt x="1841337" y="207580"/>
                  <a:pt x="1836182" y="216597"/>
                  <a:pt x="1841761" y="230219"/>
                </a:cubicBezTo>
                <a:cubicBezTo>
                  <a:pt x="1842600" y="232129"/>
                  <a:pt x="1842231" y="234080"/>
                  <a:pt x="1840127" y="234029"/>
                </a:cubicBezTo>
                <a:cubicBezTo>
                  <a:pt x="1835462" y="233823"/>
                  <a:pt x="1835165" y="236983"/>
                  <a:pt x="1834336" y="240281"/>
                </a:cubicBezTo>
                <a:cubicBezTo>
                  <a:pt x="1826185" y="271930"/>
                  <a:pt x="1811726" y="299794"/>
                  <a:pt x="1794160" y="326066"/>
                </a:cubicBezTo>
                <a:cubicBezTo>
                  <a:pt x="1776776" y="352090"/>
                  <a:pt x="1756360" y="375551"/>
                  <a:pt x="1734263" y="398100"/>
                </a:cubicBezTo>
                <a:cubicBezTo>
                  <a:pt x="1741290" y="397137"/>
                  <a:pt x="1749841" y="392367"/>
                  <a:pt x="1757953" y="386885"/>
                </a:cubicBezTo>
                <a:cubicBezTo>
                  <a:pt x="1779363" y="372233"/>
                  <a:pt x="1795858" y="352780"/>
                  <a:pt x="1812737" y="333679"/>
                </a:cubicBezTo>
                <a:cubicBezTo>
                  <a:pt x="1824520" y="320320"/>
                  <a:pt x="1835921" y="306611"/>
                  <a:pt x="1849623" y="295005"/>
                </a:cubicBezTo>
                <a:cubicBezTo>
                  <a:pt x="1851198" y="293741"/>
                  <a:pt x="1852170" y="292134"/>
                  <a:pt x="1852869" y="290172"/>
                </a:cubicBezTo>
                <a:cubicBezTo>
                  <a:pt x="1853493" y="288455"/>
                  <a:pt x="1854575" y="286843"/>
                  <a:pt x="1856989" y="287489"/>
                </a:cubicBezTo>
                <a:cubicBezTo>
                  <a:pt x="1859421" y="288255"/>
                  <a:pt x="1859967" y="290417"/>
                  <a:pt x="1860256" y="292345"/>
                </a:cubicBezTo>
                <a:cubicBezTo>
                  <a:pt x="1861014" y="299589"/>
                  <a:pt x="1860126" y="306160"/>
                  <a:pt x="1856934" y="312082"/>
                </a:cubicBezTo>
                <a:cubicBezTo>
                  <a:pt x="1850769" y="323919"/>
                  <a:pt x="1841589" y="333313"/>
                  <a:pt x="1832409" y="342707"/>
                </a:cubicBezTo>
                <a:cubicBezTo>
                  <a:pt x="1819674" y="355613"/>
                  <a:pt x="1808201" y="369566"/>
                  <a:pt x="1798280" y="385043"/>
                </a:cubicBezTo>
                <a:cubicBezTo>
                  <a:pt x="1805957" y="377395"/>
                  <a:pt x="1813616" y="369627"/>
                  <a:pt x="1821403" y="361975"/>
                </a:cubicBezTo>
                <a:cubicBezTo>
                  <a:pt x="1827266" y="356205"/>
                  <a:pt x="1833385" y="350669"/>
                  <a:pt x="1839376" y="345017"/>
                </a:cubicBezTo>
                <a:cubicBezTo>
                  <a:pt x="1840824" y="343635"/>
                  <a:pt x="1842363" y="342130"/>
                  <a:pt x="1844940" y="343860"/>
                </a:cubicBezTo>
                <a:cubicBezTo>
                  <a:pt x="1847261" y="345357"/>
                  <a:pt x="1847276" y="347658"/>
                  <a:pt x="1847163" y="349842"/>
                </a:cubicBezTo>
                <a:cubicBezTo>
                  <a:pt x="1846803" y="358455"/>
                  <a:pt x="1843224" y="365480"/>
                  <a:pt x="1838440" y="371820"/>
                </a:cubicBezTo>
                <a:cubicBezTo>
                  <a:pt x="1832629" y="379404"/>
                  <a:pt x="1826434" y="386639"/>
                  <a:pt x="1820020" y="393881"/>
                </a:cubicBezTo>
                <a:cubicBezTo>
                  <a:pt x="1827744" y="391683"/>
                  <a:pt x="1835468" y="389484"/>
                  <a:pt x="1843247" y="387648"/>
                </a:cubicBezTo>
                <a:cubicBezTo>
                  <a:pt x="1841725" y="401751"/>
                  <a:pt x="1833688" y="404808"/>
                  <a:pt x="1826440" y="407232"/>
                </a:cubicBezTo>
                <a:cubicBezTo>
                  <a:pt x="1816648" y="410348"/>
                  <a:pt x="1807402" y="414172"/>
                  <a:pt x="1798339" y="418475"/>
                </a:cubicBezTo>
                <a:cubicBezTo>
                  <a:pt x="1794876" y="422589"/>
                  <a:pt x="1791394" y="426583"/>
                  <a:pt x="1788057" y="430814"/>
                </a:cubicBezTo>
                <a:cubicBezTo>
                  <a:pt x="1784629" y="435169"/>
                  <a:pt x="1781422" y="439516"/>
                  <a:pt x="1778250" y="444105"/>
                </a:cubicBezTo>
                <a:cubicBezTo>
                  <a:pt x="1775994" y="447452"/>
                  <a:pt x="1773118" y="450334"/>
                  <a:pt x="1777135" y="455772"/>
                </a:cubicBezTo>
                <a:cubicBezTo>
                  <a:pt x="1778942" y="458255"/>
                  <a:pt x="1771676" y="472309"/>
                  <a:pt x="1768839" y="473253"/>
                </a:cubicBezTo>
                <a:cubicBezTo>
                  <a:pt x="1768418" y="473388"/>
                  <a:pt x="1767997" y="473524"/>
                  <a:pt x="1767668" y="473535"/>
                </a:cubicBezTo>
                <a:cubicBezTo>
                  <a:pt x="1761228" y="473267"/>
                  <a:pt x="1760417" y="477413"/>
                  <a:pt x="1761086" y="482599"/>
                </a:cubicBezTo>
                <a:cubicBezTo>
                  <a:pt x="1761737" y="487665"/>
                  <a:pt x="1763777" y="493895"/>
                  <a:pt x="1754724" y="491656"/>
                </a:cubicBezTo>
                <a:cubicBezTo>
                  <a:pt x="1753700" y="491449"/>
                  <a:pt x="1753588" y="492179"/>
                  <a:pt x="1753277" y="493037"/>
                </a:cubicBezTo>
                <a:cubicBezTo>
                  <a:pt x="1747078" y="514930"/>
                  <a:pt x="1733660" y="532098"/>
                  <a:pt x="1720462" y="549260"/>
                </a:cubicBezTo>
                <a:cubicBezTo>
                  <a:pt x="1719711" y="550133"/>
                  <a:pt x="1718959" y="551006"/>
                  <a:pt x="1718208" y="551879"/>
                </a:cubicBezTo>
                <a:cubicBezTo>
                  <a:pt x="1734041" y="547106"/>
                  <a:pt x="1787566" y="539854"/>
                  <a:pt x="1803756" y="541126"/>
                </a:cubicBezTo>
                <a:cubicBezTo>
                  <a:pt x="1818152" y="542216"/>
                  <a:pt x="1894231" y="513247"/>
                  <a:pt x="1908471" y="497141"/>
                </a:cubicBezTo>
                <a:cubicBezTo>
                  <a:pt x="1912607" y="509237"/>
                  <a:pt x="1908391" y="514224"/>
                  <a:pt x="1905272" y="519902"/>
                </a:cubicBezTo>
                <a:cubicBezTo>
                  <a:pt x="1900852" y="527925"/>
                  <a:pt x="1900806" y="533498"/>
                  <a:pt x="1912287" y="539411"/>
                </a:cubicBezTo>
                <a:cubicBezTo>
                  <a:pt x="1945158" y="556233"/>
                  <a:pt x="1944919" y="556847"/>
                  <a:pt x="1920237" y="582026"/>
                </a:cubicBezTo>
                <a:cubicBezTo>
                  <a:pt x="1919083" y="583155"/>
                  <a:pt x="1920267" y="586628"/>
                  <a:pt x="1920300" y="589050"/>
                </a:cubicBezTo>
                <a:cubicBezTo>
                  <a:pt x="1928198" y="592418"/>
                  <a:pt x="1935458" y="582725"/>
                  <a:pt x="1945761" y="592554"/>
                </a:cubicBezTo>
                <a:cubicBezTo>
                  <a:pt x="1914573" y="638303"/>
                  <a:pt x="1863298" y="682549"/>
                  <a:pt x="1816062" y="717694"/>
                </a:cubicBezTo>
                <a:cubicBezTo>
                  <a:pt x="1859975" y="727239"/>
                  <a:pt x="1879537" y="687817"/>
                  <a:pt x="1911347" y="691712"/>
                </a:cubicBezTo>
                <a:cubicBezTo>
                  <a:pt x="1928637" y="703244"/>
                  <a:pt x="1885465" y="724322"/>
                  <a:pt x="1930338" y="728505"/>
                </a:cubicBezTo>
                <a:cubicBezTo>
                  <a:pt x="1912831" y="739754"/>
                  <a:pt x="1900227" y="750596"/>
                  <a:pt x="1888883" y="763212"/>
                </a:cubicBezTo>
                <a:cubicBezTo>
                  <a:pt x="1868779" y="785816"/>
                  <a:pt x="1866343" y="800434"/>
                  <a:pt x="1881503" y="829360"/>
                </a:cubicBezTo>
                <a:cubicBezTo>
                  <a:pt x="1891537" y="848405"/>
                  <a:pt x="1904519" y="865775"/>
                  <a:pt x="1898868" y="889102"/>
                </a:cubicBezTo>
                <a:cubicBezTo>
                  <a:pt x="1894984" y="905102"/>
                  <a:pt x="1898957" y="915386"/>
                  <a:pt x="1921600" y="907477"/>
                </a:cubicBezTo>
                <a:cubicBezTo>
                  <a:pt x="1946038" y="899023"/>
                  <a:pt x="1957836" y="912919"/>
                  <a:pt x="1955507" y="940738"/>
                </a:cubicBezTo>
                <a:cubicBezTo>
                  <a:pt x="1953999" y="958597"/>
                  <a:pt x="1959223" y="963993"/>
                  <a:pt x="1976480" y="961353"/>
                </a:cubicBezTo>
                <a:cubicBezTo>
                  <a:pt x="1995566" y="958409"/>
                  <a:pt x="2012270" y="946217"/>
                  <a:pt x="2037145" y="950953"/>
                </a:cubicBezTo>
                <a:cubicBezTo>
                  <a:pt x="2022790" y="983900"/>
                  <a:pt x="1980355" y="976122"/>
                  <a:pt x="1962579" y="1007610"/>
                </a:cubicBezTo>
                <a:cubicBezTo>
                  <a:pt x="1989274" y="1006833"/>
                  <a:pt x="2009675" y="1006025"/>
                  <a:pt x="2028420" y="998611"/>
                </a:cubicBezTo>
                <a:cubicBezTo>
                  <a:pt x="2036237" y="995562"/>
                  <a:pt x="2044822" y="992486"/>
                  <a:pt x="2050828" y="1001611"/>
                </a:cubicBezTo>
                <a:cubicBezTo>
                  <a:pt x="2058002" y="1012636"/>
                  <a:pt x="2047438" y="1017232"/>
                  <a:pt x="2041049" y="1019506"/>
                </a:cubicBezTo>
                <a:cubicBezTo>
                  <a:pt x="2023019" y="1025806"/>
                  <a:pt x="2010540" y="1039673"/>
                  <a:pt x="1996417" y="1050687"/>
                </a:cubicBezTo>
                <a:cubicBezTo>
                  <a:pt x="1965517" y="1074864"/>
                  <a:pt x="1930633" y="1095299"/>
                  <a:pt x="1907230" y="1134124"/>
                </a:cubicBezTo>
                <a:cubicBezTo>
                  <a:pt x="1942338" y="1123252"/>
                  <a:pt x="1966285" y="1099793"/>
                  <a:pt x="1999627" y="1094067"/>
                </a:cubicBezTo>
                <a:cubicBezTo>
                  <a:pt x="1975296" y="1129653"/>
                  <a:pt x="1940811" y="1153466"/>
                  <a:pt x="1908699" y="1179865"/>
                </a:cubicBezTo>
                <a:cubicBezTo>
                  <a:pt x="1899559" y="1187320"/>
                  <a:pt x="1889854" y="1192492"/>
                  <a:pt x="1889868" y="1207997"/>
                </a:cubicBezTo>
                <a:cubicBezTo>
                  <a:pt x="1889859" y="1238039"/>
                  <a:pt x="1880308" y="1263315"/>
                  <a:pt x="1853631" y="1277417"/>
                </a:cubicBezTo>
                <a:cubicBezTo>
                  <a:pt x="1853429" y="1277545"/>
                  <a:pt x="1855637" y="1281953"/>
                  <a:pt x="1857096" y="1285053"/>
                </a:cubicBezTo>
                <a:cubicBezTo>
                  <a:pt x="1874695" y="1285430"/>
                  <a:pt x="1885754" y="1267251"/>
                  <a:pt x="1909019" y="1272282"/>
                </a:cubicBezTo>
                <a:cubicBezTo>
                  <a:pt x="1891327" y="1296984"/>
                  <a:pt x="1876676" y="1319161"/>
                  <a:pt x="1848098" y="1331631"/>
                </a:cubicBezTo>
                <a:cubicBezTo>
                  <a:pt x="1825214" y="1341608"/>
                  <a:pt x="1796023" y="1347799"/>
                  <a:pt x="1782897" y="1377919"/>
                </a:cubicBezTo>
                <a:cubicBezTo>
                  <a:pt x="1804185" y="1383017"/>
                  <a:pt x="1818357" y="1375272"/>
                  <a:pt x="1832838" y="1369576"/>
                </a:cubicBezTo>
                <a:cubicBezTo>
                  <a:pt x="1855135" y="1360830"/>
                  <a:pt x="1876829" y="1351015"/>
                  <a:pt x="1899109" y="1342149"/>
                </a:cubicBezTo>
                <a:cubicBezTo>
                  <a:pt x="1907547" y="1338836"/>
                  <a:pt x="1916974" y="1336217"/>
                  <a:pt x="1924892" y="1350730"/>
                </a:cubicBezTo>
                <a:cubicBezTo>
                  <a:pt x="1895613" y="1354864"/>
                  <a:pt x="1880690" y="1375233"/>
                  <a:pt x="1864818" y="1394423"/>
                </a:cubicBezTo>
                <a:cubicBezTo>
                  <a:pt x="1855855" y="1405264"/>
                  <a:pt x="1849394" y="1419533"/>
                  <a:pt x="1829715" y="1414866"/>
                </a:cubicBezTo>
                <a:cubicBezTo>
                  <a:pt x="1819309" y="1412429"/>
                  <a:pt x="1814119" y="1420479"/>
                  <a:pt x="1816666" y="1430084"/>
                </a:cubicBezTo>
                <a:cubicBezTo>
                  <a:pt x="1825507" y="1463947"/>
                  <a:pt x="1804137" y="1476658"/>
                  <a:pt x="1781074" y="1483976"/>
                </a:cubicBezTo>
                <a:cubicBezTo>
                  <a:pt x="1737492" y="1497921"/>
                  <a:pt x="1703984" y="1528243"/>
                  <a:pt x="1662134" y="1545641"/>
                </a:cubicBezTo>
                <a:cubicBezTo>
                  <a:pt x="1621421" y="1562518"/>
                  <a:pt x="1309212" y="1644982"/>
                  <a:pt x="1228496" y="1654846"/>
                </a:cubicBezTo>
                <a:cubicBezTo>
                  <a:pt x="734555" y="1715203"/>
                  <a:pt x="322996" y="1384057"/>
                  <a:pt x="320643" y="1379412"/>
                </a:cubicBezTo>
                <a:cubicBezTo>
                  <a:pt x="309753" y="1357610"/>
                  <a:pt x="289550" y="1348720"/>
                  <a:pt x="270759" y="1337481"/>
                </a:cubicBezTo>
                <a:cubicBezTo>
                  <a:pt x="254380" y="1327615"/>
                  <a:pt x="236924" y="1317178"/>
                  <a:pt x="228113" y="1299667"/>
                </a:cubicBezTo>
                <a:cubicBezTo>
                  <a:pt x="216457" y="1276439"/>
                  <a:pt x="242409" y="1294947"/>
                  <a:pt x="245332" y="1285763"/>
                </a:cubicBezTo>
                <a:cubicBezTo>
                  <a:pt x="234720" y="1273886"/>
                  <a:pt x="219422" y="1263135"/>
                  <a:pt x="213716" y="1249396"/>
                </a:cubicBezTo>
                <a:cubicBezTo>
                  <a:pt x="193226" y="1199693"/>
                  <a:pt x="159853" y="1164111"/>
                  <a:pt x="113880" y="1137192"/>
                </a:cubicBezTo>
                <a:cubicBezTo>
                  <a:pt x="100682" y="1129398"/>
                  <a:pt x="90568" y="1114960"/>
                  <a:pt x="73848" y="1113100"/>
                </a:cubicBezTo>
                <a:cubicBezTo>
                  <a:pt x="36732" y="1109140"/>
                  <a:pt x="42172" y="1068255"/>
                  <a:pt x="20262" y="1050943"/>
                </a:cubicBezTo>
                <a:cubicBezTo>
                  <a:pt x="18197" y="1049317"/>
                  <a:pt x="13140" y="1027228"/>
                  <a:pt x="8594" y="1004970"/>
                </a:cubicBezTo>
                <a:lnTo>
                  <a:pt x="6782" y="995844"/>
                </a:lnTo>
                <a:lnTo>
                  <a:pt x="9723" y="994413"/>
                </a:lnTo>
                <a:lnTo>
                  <a:pt x="11036" y="999486"/>
                </a:lnTo>
                <a:cubicBezTo>
                  <a:pt x="14116" y="1010934"/>
                  <a:pt x="16915" y="1019681"/>
                  <a:pt x="17988" y="1017464"/>
                </a:cubicBezTo>
                <a:cubicBezTo>
                  <a:pt x="20833" y="1011433"/>
                  <a:pt x="25763" y="1006058"/>
                  <a:pt x="21859" y="998437"/>
                </a:cubicBezTo>
                <a:cubicBezTo>
                  <a:pt x="20668" y="996024"/>
                  <a:pt x="19866" y="989169"/>
                  <a:pt x="16530" y="989724"/>
                </a:cubicBezTo>
                <a:cubicBezTo>
                  <a:pt x="15419" y="989909"/>
                  <a:pt x="14026" y="990917"/>
                  <a:pt x="12243" y="993188"/>
                </a:cubicBezTo>
                <a:lnTo>
                  <a:pt x="9723" y="994413"/>
                </a:lnTo>
                <a:lnTo>
                  <a:pt x="7918" y="987443"/>
                </a:lnTo>
                <a:cubicBezTo>
                  <a:pt x="5848" y="979222"/>
                  <a:pt x="3867" y="971026"/>
                  <a:pt x="2405" y="965300"/>
                </a:cubicBezTo>
                <a:lnTo>
                  <a:pt x="2082" y="964112"/>
                </a:lnTo>
                <a:lnTo>
                  <a:pt x="2753" y="954092"/>
                </a:lnTo>
                <a:cubicBezTo>
                  <a:pt x="6094" y="926587"/>
                  <a:pt x="15819" y="895491"/>
                  <a:pt x="31565" y="893447"/>
                </a:cubicBezTo>
                <a:cubicBezTo>
                  <a:pt x="14910" y="860452"/>
                  <a:pt x="14910" y="860452"/>
                  <a:pt x="52206" y="854594"/>
                </a:cubicBezTo>
                <a:cubicBezTo>
                  <a:pt x="34417" y="833873"/>
                  <a:pt x="33602" y="828449"/>
                  <a:pt x="50189" y="820622"/>
                </a:cubicBezTo>
                <a:cubicBezTo>
                  <a:pt x="66154" y="813059"/>
                  <a:pt x="84692" y="810133"/>
                  <a:pt x="98777" y="798878"/>
                </a:cubicBezTo>
                <a:cubicBezTo>
                  <a:pt x="80210" y="772247"/>
                  <a:pt x="71439" y="741046"/>
                  <a:pt x="39476" y="728797"/>
                </a:cubicBezTo>
                <a:cubicBezTo>
                  <a:pt x="34448" y="726907"/>
                  <a:pt x="30032" y="718818"/>
                  <a:pt x="32418" y="714135"/>
                </a:cubicBezTo>
                <a:cubicBezTo>
                  <a:pt x="40731" y="696774"/>
                  <a:pt x="20252" y="664756"/>
                  <a:pt x="53538" y="660124"/>
                </a:cubicBezTo>
                <a:cubicBezTo>
                  <a:pt x="57637" y="659501"/>
                  <a:pt x="60972" y="655997"/>
                  <a:pt x="56972" y="651407"/>
                </a:cubicBezTo>
                <a:cubicBezTo>
                  <a:pt x="43255" y="635757"/>
                  <a:pt x="57141" y="636380"/>
                  <a:pt x="65176" y="634051"/>
                </a:cubicBezTo>
                <a:cubicBezTo>
                  <a:pt x="74914" y="631300"/>
                  <a:pt x="87381" y="637906"/>
                  <a:pt x="95408" y="628914"/>
                </a:cubicBezTo>
                <a:cubicBezTo>
                  <a:pt x="91836" y="619828"/>
                  <a:pt x="83730" y="620221"/>
                  <a:pt x="77587" y="617521"/>
                </a:cubicBezTo>
                <a:cubicBezTo>
                  <a:pt x="59614" y="609525"/>
                  <a:pt x="44480" y="599859"/>
                  <a:pt x="40415" y="577949"/>
                </a:cubicBezTo>
                <a:cubicBezTo>
                  <a:pt x="37093" y="560253"/>
                  <a:pt x="32981" y="544644"/>
                  <a:pt x="55219" y="538444"/>
                </a:cubicBezTo>
                <a:cubicBezTo>
                  <a:pt x="58715" y="537479"/>
                  <a:pt x="60237" y="535126"/>
                  <a:pt x="60443" y="532091"/>
                </a:cubicBezTo>
                <a:cubicBezTo>
                  <a:pt x="57374" y="529287"/>
                  <a:pt x="54396" y="526359"/>
                  <a:pt x="50996" y="524292"/>
                </a:cubicBezTo>
                <a:cubicBezTo>
                  <a:pt x="39608" y="517528"/>
                  <a:pt x="34518" y="507161"/>
                  <a:pt x="29797" y="496296"/>
                </a:cubicBezTo>
                <a:cubicBezTo>
                  <a:pt x="26770" y="489372"/>
                  <a:pt x="23432" y="482580"/>
                  <a:pt x="18024" y="476705"/>
                </a:cubicBezTo>
                <a:cubicBezTo>
                  <a:pt x="14719" y="473061"/>
                  <a:pt x="10899" y="470404"/>
                  <a:pt x="6382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6" y="451944"/>
                  <a:pt x="9882" y="440880"/>
                  <a:pt x="3241" y="428263"/>
                </a:cubicBezTo>
                <a:cubicBezTo>
                  <a:pt x="1234" y="424454"/>
                  <a:pt x="1715" y="421046"/>
                  <a:pt x="4901" y="419485"/>
                </a:cubicBezTo>
                <a:cubicBezTo>
                  <a:pt x="18138" y="412862"/>
                  <a:pt x="19513" y="398521"/>
                  <a:pt x="23740" y="386265"/>
                </a:cubicBezTo>
                <a:cubicBezTo>
                  <a:pt x="29730" y="368862"/>
                  <a:pt x="34898" y="351123"/>
                  <a:pt x="38036" y="332362"/>
                </a:cubicBezTo>
                <a:cubicBezTo>
                  <a:pt x="39882" y="321155"/>
                  <a:pt x="41636" y="310073"/>
                  <a:pt x="37374" y="297860"/>
                </a:cubicBezTo>
                <a:cubicBezTo>
                  <a:pt x="36372" y="294866"/>
                  <a:pt x="36979" y="292301"/>
                  <a:pt x="38062" y="289963"/>
                </a:cubicBezTo>
                <a:cubicBezTo>
                  <a:pt x="42597" y="279756"/>
                  <a:pt x="40233" y="269176"/>
                  <a:pt x="33975" y="258363"/>
                </a:cubicBezTo>
                <a:cubicBezTo>
                  <a:pt x="30124" y="251830"/>
                  <a:pt x="30327" y="250975"/>
                  <a:pt x="37608" y="250972"/>
                </a:cubicBezTo>
                <a:cubicBezTo>
                  <a:pt x="52373" y="250838"/>
                  <a:pt x="67064" y="250950"/>
                  <a:pt x="81247" y="248413"/>
                </a:cubicBezTo>
                <a:cubicBezTo>
                  <a:pt x="97150" y="245576"/>
                  <a:pt x="101622" y="240095"/>
                  <a:pt x="87026" y="225202"/>
                </a:cubicBezTo>
                <a:cubicBezTo>
                  <a:pt x="83902" y="222037"/>
                  <a:pt x="81054" y="218498"/>
                  <a:pt x="79230" y="214441"/>
                </a:cubicBezTo>
                <a:cubicBezTo>
                  <a:pt x="77862" y="211216"/>
                  <a:pt x="78287" y="208901"/>
                  <a:pt x="80686" y="207245"/>
                </a:cubicBezTo>
                <a:cubicBezTo>
                  <a:pt x="83470" y="205213"/>
                  <a:pt x="85515" y="207809"/>
                  <a:pt x="87561" y="209678"/>
                </a:cubicBezTo>
                <a:cubicBezTo>
                  <a:pt x="98670" y="219722"/>
                  <a:pt x="111705" y="226431"/>
                  <a:pt x="124299" y="233881"/>
                </a:cubicBezTo>
                <a:cubicBezTo>
                  <a:pt x="142359" y="244660"/>
                  <a:pt x="161098" y="254083"/>
                  <a:pt x="177764" y="267332"/>
                </a:cubicBezTo>
                <a:cubicBezTo>
                  <a:pt x="182022" y="270702"/>
                  <a:pt x="187661" y="267847"/>
                  <a:pt x="187213" y="261926"/>
                </a:cubicBezTo>
                <a:cubicBezTo>
                  <a:pt x="186764" y="256006"/>
                  <a:pt x="189728" y="255906"/>
                  <a:pt x="194336" y="257205"/>
                </a:cubicBezTo>
                <a:cubicBezTo>
                  <a:pt x="199860" y="258714"/>
                  <a:pt x="205383" y="260225"/>
                  <a:pt x="210832" y="261979"/>
                </a:cubicBezTo>
                <a:cubicBezTo>
                  <a:pt x="216519" y="263847"/>
                  <a:pt x="219586" y="268105"/>
                  <a:pt x="220950" y="273511"/>
                </a:cubicBezTo>
                <a:cubicBezTo>
                  <a:pt x="221214" y="274531"/>
                  <a:pt x="221414" y="275675"/>
                  <a:pt x="221307" y="276617"/>
                </a:cubicBezTo>
                <a:lnTo>
                  <a:pt x="220390" y="277794"/>
                </a:lnTo>
                <a:lnTo>
                  <a:pt x="219183" y="278292"/>
                </a:lnTo>
                <a:cubicBezTo>
                  <a:pt x="217931" y="278836"/>
                  <a:pt x="217855" y="278975"/>
                  <a:pt x="219827" y="278515"/>
                </a:cubicBezTo>
                <a:lnTo>
                  <a:pt x="220390" y="277794"/>
                </a:lnTo>
                <a:lnTo>
                  <a:pt x="225601" y="275640"/>
                </a:lnTo>
                <a:cubicBezTo>
                  <a:pt x="231073" y="273321"/>
                  <a:pt x="237769" y="270158"/>
                  <a:pt x="238724" y="267703"/>
                </a:cubicBezTo>
                <a:cubicBezTo>
                  <a:pt x="238798" y="267458"/>
                  <a:pt x="306285" y="282631"/>
                  <a:pt x="327694" y="292934"/>
                </a:cubicBezTo>
                <a:cubicBezTo>
                  <a:pt x="341022" y="299390"/>
                  <a:pt x="599973" y="399939"/>
                  <a:pt x="931839" y="361634"/>
                </a:cubicBezTo>
                <a:cubicBezTo>
                  <a:pt x="943550" y="360271"/>
                  <a:pt x="954656" y="359291"/>
                  <a:pt x="966001" y="358425"/>
                </a:cubicBezTo>
                <a:cubicBezTo>
                  <a:pt x="1066254" y="350083"/>
                  <a:pt x="1165022" y="344336"/>
                  <a:pt x="1205960" y="337022"/>
                </a:cubicBezTo>
                <a:cubicBezTo>
                  <a:pt x="1237967" y="331220"/>
                  <a:pt x="1399292" y="285815"/>
                  <a:pt x="1443309" y="250536"/>
                </a:cubicBezTo>
                <a:cubicBezTo>
                  <a:pt x="1488296" y="214376"/>
                  <a:pt x="1529886" y="174697"/>
                  <a:pt x="1571239" y="134904"/>
                </a:cubicBezTo>
                <a:cubicBezTo>
                  <a:pt x="1589175" y="117705"/>
                  <a:pt x="1608647" y="101907"/>
                  <a:pt x="1624246" y="82363"/>
                </a:cubicBezTo>
                <a:cubicBezTo>
                  <a:pt x="1639826" y="62699"/>
                  <a:pt x="1654419" y="42341"/>
                  <a:pt x="1671755" y="24072"/>
                </a:cubicBezTo>
                <a:cubicBezTo>
                  <a:pt x="1676702" y="18818"/>
                  <a:pt x="1681595" y="13202"/>
                  <a:pt x="1689812" y="12077"/>
                </a:cubicBezTo>
                <a:cubicBezTo>
                  <a:pt x="1691642" y="11773"/>
                  <a:pt x="1693636" y="11827"/>
                  <a:pt x="1695538" y="12005"/>
                </a:cubicBezTo>
                <a:cubicBezTo>
                  <a:pt x="1697661" y="12176"/>
                  <a:pt x="1699488" y="13326"/>
                  <a:pt x="1700565" y="15349"/>
                </a:cubicBezTo>
                <a:cubicBezTo>
                  <a:pt x="1701678" y="17614"/>
                  <a:pt x="1700559" y="18984"/>
                  <a:pt x="1699204" y="20240"/>
                </a:cubicBezTo>
                <a:cubicBezTo>
                  <a:pt x="1698233" y="21121"/>
                  <a:pt x="1697334" y="22484"/>
                  <a:pt x="1695943" y="22773"/>
                </a:cubicBezTo>
                <a:cubicBezTo>
                  <a:pt x="1687049" y="24526"/>
                  <a:pt x="1684751" y="31993"/>
                  <a:pt x="1681448" y="38645"/>
                </a:cubicBezTo>
                <a:cubicBezTo>
                  <a:pt x="1679999" y="41481"/>
                  <a:pt x="1678348" y="43716"/>
                  <a:pt x="1682349" y="47579"/>
                </a:cubicBezTo>
                <a:cubicBezTo>
                  <a:pt x="1685838" y="50975"/>
                  <a:pt x="1683037" y="52886"/>
                  <a:pt x="1680108" y="53954"/>
                </a:cubicBezTo>
                <a:cubicBezTo>
                  <a:pt x="1676026" y="55424"/>
                  <a:pt x="1670940" y="55353"/>
                  <a:pt x="1666762" y="59855"/>
                </a:cubicBezTo>
                <a:cubicBezTo>
                  <a:pt x="1684929" y="59606"/>
                  <a:pt x="1690893" y="47897"/>
                  <a:pt x="1697532" y="37014"/>
                </a:cubicBezTo>
                <a:cubicBezTo>
                  <a:pt x="1700026" y="33053"/>
                  <a:pt x="1701424" y="28403"/>
                  <a:pt x="1703406" y="23976"/>
                </a:cubicBezTo>
                <a:cubicBezTo>
                  <a:pt x="1705903" y="18562"/>
                  <a:pt x="1709708" y="18191"/>
                  <a:pt x="1715246" y="22729"/>
                </a:cubicBezTo>
                <a:cubicBezTo>
                  <a:pt x="1720161" y="26803"/>
                  <a:pt x="1722192" y="26372"/>
                  <a:pt x="1722750" y="20538"/>
                </a:cubicBezTo>
                <a:cubicBezTo>
                  <a:pt x="1723586" y="11425"/>
                  <a:pt x="1727676" y="4867"/>
                  <a:pt x="1735750" y="1324"/>
                </a:cubicBezTo>
                <a:cubicBezTo>
                  <a:pt x="1736629" y="931"/>
                  <a:pt x="1737585" y="324"/>
                  <a:pt x="1738585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34" name="圖片版面配置區 33">
            <a:extLst>
              <a:ext uri="{FF2B5EF4-FFF2-40B4-BE49-F238E27FC236}">
                <a16:creationId xmlns:a16="http://schemas.microsoft.com/office/drawing/2014/main" id="{B2A55E5D-CF3C-4FCD-A6A9-AB4F8F16C9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9880" y="2176535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6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7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5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5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3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3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1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6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4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2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0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8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0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4 w 2053231"/>
              <a:gd name="connsiteY80" fmla="*/ 1385578 h 1662194"/>
              <a:gd name="connsiteX81" fmla="*/ 1832842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2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2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9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3 w 2053231"/>
              <a:gd name="connsiteY139" fmla="*/ 1354187 h 1662194"/>
              <a:gd name="connsiteX140" fmla="*/ 406567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70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3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6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9 w 2053231"/>
              <a:gd name="connsiteY175" fmla="*/ 1367190 h 1662194"/>
              <a:gd name="connsiteX176" fmla="*/ 200364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4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4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60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4 w 2053231"/>
              <a:gd name="connsiteY213" fmla="*/ 773093 h 1662194"/>
              <a:gd name="connsiteX214" fmla="*/ 131632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8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6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7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5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5" y="693085"/>
                </a:lnTo>
                <a:lnTo>
                  <a:pt x="2050633" y="688201"/>
                </a:lnTo>
                <a:cubicBezTo>
                  <a:pt x="2049844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8" y="304585"/>
                  <a:pt x="1763682" y="313475"/>
                  <a:pt x="1782473" y="324713"/>
                </a:cubicBezTo>
                <a:cubicBezTo>
                  <a:pt x="1798851" y="334580"/>
                  <a:pt x="1816308" y="345016"/>
                  <a:pt x="1825119" y="362527"/>
                </a:cubicBezTo>
                <a:cubicBezTo>
                  <a:pt x="1836775" y="385756"/>
                  <a:pt x="1810822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3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4" y="612878"/>
                  <a:pt x="2040092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6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1" y="672471"/>
                </a:cubicBezTo>
                <a:cubicBezTo>
                  <a:pt x="2037813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4" y="691170"/>
                  <a:pt x="2050826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1" y="801742"/>
                  <a:pt x="2038321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4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0" y="997439"/>
                  <a:pt x="1999694" y="1002071"/>
                </a:cubicBezTo>
                <a:cubicBezTo>
                  <a:pt x="1995594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2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0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799" y="1194535"/>
                  <a:pt x="2052187" y="1196426"/>
                  <a:pt x="2050187" y="1200006"/>
                </a:cubicBezTo>
                <a:cubicBezTo>
                  <a:pt x="2044556" y="1210251"/>
                  <a:pt x="2043350" y="1221315"/>
                  <a:pt x="2049990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8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8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0" y="1452516"/>
                </a:cubicBezTo>
                <a:cubicBezTo>
                  <a:pt x="1954561" y="1442472"/>
                  <a:pt x="1941527" y="1435764"/>
                  <a:pt x="1928933" y="1428314"/>
                </a:cubicBezTo>
                <a:cubicBezTo>
                  <a:pt x="1910872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4" y="1385578"/>
                </a:cubicBezTo>
                <a:lnTo>
                  <a:pt x="1832842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2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2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6" y="1487498"/>
                  <a:pt x="481993" y="1527291"/>
                </a:cubicBezTo>
                <a:cubicBezTo>
                  <a:pt x="464057" y="1544491"/>
                  <a:pt x="444585" y="1560288"/>
                  <a:pt x="428986" y="1579832"/>
                </a:cubicBezTo>
                <a:cubicBezTo>
                  <a:pt x="413406" y="1599495"/>
                  <a:pt x="398813" y="1619854"/>
                  <a:pt x="381477" y="1638123"/>
                </a:cubicBezTo>
                <a:cubicBezTo>
                  <a:pt x="376530" y="1643377"/>
                  <a:pt x="371637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2" y="1635392"/>
                  <a:pt x="331040" y="1635823"/>
                  <a:pt x="330482" y="1641657"/>
                </a:cubicBezTo>
                <a:cubicBezTo>
                  <a:pt x="329646" y="1650770"/>
                  <a:pt x="325556" y="1657329"/>
                  <a:pt x="317482" y="1660871"/>
                </a:cubicBezTo>
                <a:cubicBezTo>
                  <a:pt x="316603" y="1661264"/>
                  <a:pt x="315647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1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8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9" y="1437894"/>
                  <a:pt x="398489" y="1443730"/>
                </a:cubicBezTo>
                <a:cubicBezTo>
                  <a:pt x="377646" y="1459210"/>
                  <a:pt x="361077" y="1478908"/>
                  <a:pt x="344235" y="1498251"/>
                </a:cubicBezTo>
                <a:cubicBezTo>
                  <a:pt x="333990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6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3" y="1369525"/>
                  <a:pt x="388815" y="1366891"/>
                </a:cubicBezTo>
                <a:cubicBezTo>
                  <a:pt x="385008" y="1356238"/>
                  <a:pt x="387867" y="1352507"/>
                  <a:pt x="399153" y="1354187"/>
                </a:cubicBezTo>
                <a:cubicBezTo>
                  <a:pt x="402647" y="1354676"/>
                  <a:pt x="404861" y="1353995"/>
                  <a:pt x="406567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70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8" y="1463982"/>
                  <a:pt x="265022" y="1457187"/>
                </a:cubicBezTo>
                <a:cubicBezTo>
                  <a:pt x="266251" y="1455086"/>
                  <a:pt x="266052" y="1453033"/>
                  <a:pt x="264043" y="1450679"/>
                </a:cubicBezTo>
                <a:cubicBezTo>
                  <a:pt x="260427" y="1446440"/>
                  <a:pt x="262223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8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6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50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3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9" y="1367190"/>
                </a:cubicBezTo>
                <a:cubicBezTo>
                  <a:pt x="202034" y="1368454"/>
                  <a:pt x="201062" y="1370061"/>
                  <a:pt x="200364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4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4" y="1257387"/>
                  <a:pt x="226792" y="1254963"/>
                </a:cubicBezTo>
                <a:cubicBezTo>
                  <a:pt x="236585" y="1251847"/>
                  <a:pt x="245830" y="1248023"/>
                  <a:pt x="254893" y="1243720"/>
                </a:cubicBezTo>
                <a:cubicBezTo>
                  <a:pt x="258357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4" y="1188942"/>
                </a:cubicBezTo>
                <a:cubicBezTo>
                  <a:pt x="284814" y="1188807"/>
                  <a:pt x="285236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60" y="1142293"/>
                </a:cubicBezTo>
                <a:cubicBezTo>
                  <a:pt x="152380" y="1134270"/>
                  <a:pt x="152426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6" y="1075567"/>
                  <a:pt x="132932" y="1073145"/>
                </a:cubicBezTo>
                <a:cubicBezTo>
                  <a:pt x="125034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4" y="773093"/>
                </a:cubicBezTo>
                <a:cubicBezTo>
                  <a:pt x="158248" y="757093"/>
                  <a:pt x="154275" y="746809"/>
                  <a:pt x="131632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8" y="686073"/>
                  <a:pt x="90653" y="654584"/>
                </a:cubicBezTo>
                <a:cubicBezTo>
                  <a:pt x="63958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69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6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8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9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8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35" name="圖片版面配置區 34">
            <a:extLst>
              <a:ext uri="{FF2B5EF4-FFF2-40B4-BE49-F238E27FC236}">
                <a16:creationId xmlns:a16="http://schemas.microsoft.com/office/drawing/2014/main" id="{BD40DE90-4612-4826-930E-6AE003A47C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10369" y="2139888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599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3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7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7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7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5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3 w 2053232"/>
              <a:gd name="connsiteY53" fmla="*/ 394989 h 1662194"/>
              <a:gd name="connsiteX54" fmla="*/ 1534273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7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7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79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3 w 2053232"/>
              <a:gd name="connsiteY84" fmla="*/ 398100 h 1662194"/>
              <a:gd name="connsiteX85" fmla="*/ 1757954 w 2053232"/>
              <a:gd name="connsiteY85" fmla="*/ 386885 h 1662194"/>
              <a:gd name="connsiteX86" fmla="*/ 1812737 w 2053232"/>
              <a:gd name="connsiteY86" fmla="*/ 333679 h 1662194"/>
              <a:gd name="connsiteX87" fmla="*/ 1849624 w 2053232"/>
              <a:gd name="connsiteY87" fmla="*/ 295005 h 1662194"/>
              <a:gd name="connsiteX88" fmla="*/ 1852869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09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7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0 w 2053232"/>
              <a:gd name="connsiteY104" fmla="*/ 444105 h 1662194"/>
              <a:gd name="connsiteX105" fmla="*/ 1777135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8 w 2053232"/>
              <a:gd name="connsiteY138" fmla="*/ 1207997 h 1662194"/>
              <a:gd name="connsiteX139" fmla="*/ 1853631 w 2053232"/>
              <a:gd name="connsiteY139" fmla="*/ 1277417 h 1662194"/>
              <a:gd name="connsiteX140" fmla="*/ 1857096 w 2053232"/>
              <a:gd name="connsiteY140" fmla="*/ 1285053 h 1662194"/>
              <a:gd name="connsiteX141" fmla="*/ 1909019 w 2053232"/>
              <a:gd name="connsiteY141" fmla="*/ 1272282 h 1662194"/>
              <a:gd name="connsiteX142" fmla="*/ 1848098 w 2053232"/>
              <a:gd name="connsiteY142" fmla="*/ 1331631 h 1662194"/>
              <a:gd name="connsiteX143" fmla="*/ 1782897 w 2053232"/>
              <a:gd name="connsiteY143" fmla="*/ 1377919 h 1662194"/>
              <a:gd name="connsiteX144" fmla="*/ 1832839 w 2053232"/>
              <a:gd name="connsiteY144" fmla="*/ 1369576 h 1662194"/>
              <a:gd name="connsiteX145" fmla="*/ 1899109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5 w 2053232"/>
              <a:gd name="connsiteY148" fmla="*/ 1414866 h 1662194"/>
              <a:gd name="connsiteX149" fmla="*/ 1816666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6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7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1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7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7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39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599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7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5" y="428228"/>
                  <a:pt x="1709593" y="427761"/>
                  <a:pt x="1709192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7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1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5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7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7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5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1" y="308200"/>
                  <a:pt x="1646666" y="310801"/>
                </a:cubicBezTo>
                <a:cubicBezTo>
                  <a:pt x="1626127" y="342988"/>
                  <a:pt x="1600235" y="370389"/>
                  <a:pt x="1571163" y="394989"/>
                </a:cubicBezTo>
                <a:cubicBezTo>
                  <a:pt x="1559311" y="404958"/>
                  <a:pt x="1546947" y="414460"/>
                  <a:pt x="1534273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7" y="191769"/>
                  <a:pt x="1785353" y="183058"/>
                </a:cubicBezTo>
                <a:cubicBezTo>
                  <a:pt x="1789677" y="179520"/>
                  <a:pt x="1794273" y="176336"/>
                  <a:pt x="1800877" y="176962"/>
                </a:cubicBezTo>
                <a:cubicBezTo>
                  <a:pt x="1803457" y="177238"/>
                  <a:pt x="1806419" y="177866"/>
                  <a:pt x="1807769" y="180970"/>
                </a:cubicBezTo>
                <a:cubicBezTo>
                  <a:pt x="1809008" y="184077"/>
                  <a:pt x="1806920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5" y="198213"/>
                  <a:pt x="1788211" y="205008"/>
                </a:cubicBezTo>
                <a:cubicBezTo>
                  <a:pt x="1786982" y="207109"/>
                  <a:pt x="1787181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1" y="220936"/>
                  <a:pt x="1775377" y="223853"/>
                </a:cubicBezTo>
                <a:cubicBezTo>
                  <a:pt x="1782527" y="225913"/>
                  <a:pt x="1786885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7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69" y="174142"/>
                  <a:pt x="1847751" y="176838"/>
                  <a:pt x="1847179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0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5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3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7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69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09" y="342707"/>
                </a:cubicBezTo>
                <a:cubicBezTo>
                  <a:pt x="1819675" y="355613"/>
                  <a:pt x="1808201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3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3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7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8" y="410348"/>
                  <a:pt x="1807403" y="414172"/>
                  <a:pt x="1798340" y="418475"/>
                </a:cubicBezTo>
                <a:cubicBezTo>
                  <a:pt x="1794876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0" y="444105"/>
                </a:cubicBezTo>
                <a:cubicBezTo>
                  <a:pt x="1775995" y="447452"/>
                  <a:pt x="1773119" y="450334"/>
                  <a:pt x="1777135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7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7" y="509237"/>
                  <a:pt x="1908392" y="514224"/>
                  <a:pt x="1905273" y="519902"/>
                </a:cubicBezTo>
                <a:cubicBezTo>
                  <a:pt x="1900852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7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3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0" y="983900"/>
                  <a:pt x="1980355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7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1" y="1153466"/>
                  <a:pt x="1908700" y="1179865"/>
                </a:cubicBezTo>
                <a:cubicBezTo>
                  <a:pt x="1899559" y="1187320"/>
                  <a:pt x="1889855" y="1192492"/>
                  <a:pt x="1889868" y="1207997"/>
                </a:cubicBezTo>
                <a:cubicBezTo>
                  <a:pt x="1889860" y="1238039"/>
                  <a:pt x="1880309" y="1263315"/>
                  <a:pt x="1853631" y="1277417"/>
                </a:cubicBezTo>
                <a:cubicBezTo>
                  <a:pt x="1853430" y="1277545"/>
                  <a:pt x="1855637" y="1281953"/>
                  <a:pt x="1857096" y="1285053"/>
                </a:cubicBezTo>
                <a:cubicBezTo>
                  <a:pt x="1874696" y="1285430"/>
                  <a:pt x="1885755" y="1267251"/>
                  <a:pt x="1909019" y="1272282"/>
                </a:cubicBezTo>
                <a:cubicBezTo>
                  <a:pt x="1891328" y="1296984"/>
                  <a:pt x="1876677" y="1319161"/>
                  <a:pt x="1848098" y="1331631"/>
                </a:cubicBezTo>
                <a:cubicBezTo>
                  <a:pt x="1825215" y="1341608"/>
                  <a:pt x="1796024" y="1347799"/>
                  <a:pt x="1782897" y="1377919"/>
                </a:cubicBezTo>
                <a:cubicBezTo>
                  <a:pt x="1804185" y="1383017"/>
                  <a:pt x="1818358" y="1375272"/>
                  <a:pt x="1832839" y="1369576"/>
                </a:cubicBezTo>
                <a:cubicBezTo>
                  <a:pt x="1855135" y="1360830"/>
                  <a:pt x="1876830" y="1351015"/>
                  <a:pt x="1899109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5" y="1414866"/>
                </a:cubicBezTo>
                <a:cubicBezTo>
                  <a:pt x="1819309" y="1412429"/>
                  <a:pt x="1814120" y="1420479"/>
                  <a:pt x="1816666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1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8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6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0" y="599859"/>
                  <a:pt x="40415" y="577949"/>
                </a:cubicBezTo>
                <a:cubicBezTo>
                  <a:pt x="37093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7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1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7" y="250975"/>
                  <a:pt x="37609" y="250972"/>
                </a:cubicBezTo>
                <a:cubicBezTo>
                  <a:pt x="52373" y="250838"/>
                  <a:pt x="67065" y="250950"/>
                  <a:pt x="81247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5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4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19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7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39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49" y="24526"/>
                  <a:pt x="1684752" y="31993"/>
                  <a:pt x="1681449" y="38645"/>
                </a:cubicBezTo>
                <a:cubicBezTo>
                  <a:pt x="1679999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簡報標題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9713C8C-8E70-45D5-AE59-23E60168254E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DE7D0FB3-AA0E-43D7-A0BC-3BEE75E7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61" name="文字版面配置區 60">
            <a:extLst>
              <a:ext uri="{FF2B5EF4-FFF2-40B4-BE49-F238E27FC236}">
                <a16:creationId xmlns:a16="http://schemas.microsoft.com/office/drawing/2014/main" id="{88FBD310-488D-42E9-A29F-12364D043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184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+mj-lt"/>
              </a:defRPr>
            </a:lvl1pPr>
          </a:lstStyle>
          <a:p>
            <a:pPr lvl="0" rtl="0"/>
            <a:r>
              <a:rPr lang="zh-TW" altLang="en-US" noProof="0"/>
              <a:t>姓名</a:t>
            </a:r>
          </a:p>
        </p:txBody>
      </p:sp>
      <p:sp>
        <p:nvSpPr>
          <p:cNvPr id="62" name="文字版面配置區 60">
            <a:extLst>
              <a:ext uri="{FF2B5EF4-FFF2-40B4-BE49-F238E27FC236}">
                <a16:creationId xmlns:a16="http://schemas.microsoft.com/office/drawing/2014/main" id="{9460BB5F-DDF6-449E-B8A3-5B1A09531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84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zh-TW" altLang="en-US" noProof="0"/>
              <a:t>職稱</a:t>
            </a:r>
          </a:p>
        </p:txBody>
      </p:sp>
      <p:sp>
        <p:nvSpPr>
          <p:cNvPr id="63" name="文字版面配置區 60">
            <a:extLst>
              <a:ext uri="{FF2B5EF4-FFF2-40B4-BE49-F238E27FC236}">
                <a16:creationId xmlns:a16="http://schemas.microsoft.com/office/drawing/2014/main" id="{4EF74628-86D0-415A-A2D4-15002D4344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0369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+mj-lt"/>
              </a:defRPr>
            </a:lvl1pPr>
          </a:lstStyle>
          <a:p>
            <a:pPr lvl="0" rtl="0"/>
            <a:r>
              <a:rPr lang="zh-TW" altLang="en-US" noProof="0"/>
              <a:t>姓名</a:t>
            </a:r>
          </a:p>
        </p:txBody>
      </p:sp>
      <p:sp>
        <p:nvSpPr>
          <p:cNvPr id="64" name="文字版面配置區 60">
            <a:extLst>
              <a:ext uri="{FF2B5EF4-FFF2-40B4-BE49-F238E27FC236}">
                <a16:creationId xmlns:a16="http://schemas.microsoft.com/office/drawing/2014/main" id="{25267973-CF84-45FA-9820-576EF93722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0369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zh-TW" altLang="en-US" noProof="0"/>
              <a:t>職稱</a:t>
            </a:r>
          </a:p>
        </p:txBody>
      </p:sp>
      <p:sp>
        <p:nvSpPr>
          <p:cNvPr id="65" name="文字版面配置區 60">
            <a:extLst>
              <a:ext uri="{FF2B5EF4-FFF2-40B4-BE49-F238E27FC236}">
                <a16:creationId xmlns:a16="http://schemas.microsoft.com/office/drawing/2014/main" id="{C90547DE-D65E-4930-8FD2-C0FFE47CD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9880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+mj-lt"/>
              </a:defRPr>
            </a:lvl1pPr>
          </a:lstStyle>
          <a:p>
            <a:pPr lvl="0" rtl="0"/>
            <a:r>
              <a:rPr lang="zh-TW" altLang="en-US" noProof="0"/>
              <a:t>姓名</a:t>
            </a:r>
          </a:p>
        </p:txBody>
      </p:sp>
      <p:sp>
        <p:nvSpPr>
          <p:cNvPr id="66" name="文字版面配置區 60">
            <a:extLst>
              <a:ext uri="{FF2B5EF4-FFF2-40B4-BE49-F238E27FC236}">
                <a16:creationId xmlns:a16="http://schemas.microsoft.com/office/drawing/2014/main" id="{6F0DDCFA-12F3-47A4-9BD8-A43B03931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9880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zh-TW" altLang="en-US" noProof="0"/>
              <a:t>職稱</a:t>
            </a:r>
          </a:p>
        </p:txBody>
      </p:sp>
      <p:sp>
        <p:nvSpPr>
          <p:cNvPr id="67" name="文字版面配置區 60">
            <a:extLst>
              <a:ext uri="{FF2B5EF4-FFF2-40B4-BE49-F238E27FC236}">
                <a16:creationId xmlns:a16="http://schemas.microsoft.com/office/drawing/2014/main" id="{F97D700B-945B-4B8F-907C-F02C48BE2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5218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+mj-lt"/>
              </a:defRPr>
            </a:lvl1pPr>
          </a:lstStyle>
          <a:p>
            <a:pPr lvl="0" rtl="0"/>
            <a:r>
              <a:rPr lang="zh-TW" altLang="en-US" noProof="0"/>
              <a:t>姓名</a:t>
            </a:r>
          </a:p>
        </p:txBody>
      </p:sp>
      <p:sp>
        <p:nvSpPr>
          <p:cNvPr id="68" name="文字版面配置區 60">
            <a:extLst>
              <a:ext uri="{FF2B5EF4-FFF2-40B4-BE49-F238E27FC236}">
                <a16:creationId xmlns:a16="http://schemas.microsoft.com/office/drawing/2014/main" id="{2CBF1DAD-7E2F-420A-89E2-A21636A0D3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218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zh-TW" altLang="en-US" noProof="0"/>
              <a:t>職稱</a:t>
            </a:r>
          </a:p>
        </p:txBody>
      </p:sp>
      <p:sp>
        <p:nvSpPr>
          <p:cNvPr id="69" name="文字版面配置區 60">
            <a:extLst>
              <a:ext uri="{FF2B5EF4-FFF2-40B4-BE49-F238E27FC236}">
                <a16:creationId xmlns:a16="http://schemas.microsoft.com/office/drawing/2014/main" id="{48D6E3F9-8E51-4439-A1F4-D3547D7A45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03846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+mj-lt"/>
              </a:defRPr>
            </a:lvl1pPr>
          </a:lstStyle>
          <a:p>
            <a:pPr lvl="0" rtl="0"/>
            <a:r>
              <a:rPr lang="zh-TW" altLang="en-US" noProof="0"/>
              <a:t>姓名</a:t>
            </a:r>
          </a:p>
        </p:txBody>
      </p:sp>
      <p:sp>
        <p:nvSpPr>
          <p:cNvPr id="70" name="文字版面配置區 60">
            <a:extLst>
              <a:ext uri="{FF2B5EF4-FFF2-40B4-BE49-F238E27FC236}">
                <a16:creationId xmlns:a16="http://schemas.microsoft.com/office/drawing/2014/main" id="{D142C7CE-3ABA-4AF0-8C3F-C11DC5AE1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03846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zh-TW" altLang="en-US" noProof="0"/>
              <a:t>職稱</a:t>
            </a:r>
          </a:p>
        </p:txBody>
      </p:sp>
    </p:spTree>
    <p:extLst>
      <p:ext uri="{BB962C8B-B14F-4D97-AF65-F5344CB8AC3E}">
        <p14:creationId xmlns:p14="http://schemas.microsoft.com/office/powerpoint/2010/main" val="1998320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手繪多邊形：圖案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TW" altLang="en-US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簡報標題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80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：圖案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TW" altLang="en-US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 rtlCol="0">
            <a:normAutofit/>
          </a:bodyPr>
          <a:lstStyle>
            <a:lvl1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 rtlCol="0">
            <a:normAutofit/>
          </a:bodyPr>
          <a:lstStyle>
            <a:lvl1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簡報標題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033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 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：圖案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TW" altLang="en-US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41520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1520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簡報標題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文字預留位置 4">
            <a:extLst>
              <a:ext uri="{FF2B5EF4-FFF2-40B4-BE49-F238E27FC236}">
                <a16:creationId xmlns:a16="http://schemas.microsoft.com/office/drawing/2014/main" id="{B4B72819-870F-4CC8-9DEF-58C3AB4CD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252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2" name="內容預留位置 5">
            <a:extLst>
              <a:ext uri="{FF2B5EF4-FFF2-40B4-BE49-F238E27FC236}">
                <a16:creationId xmlns:a16="http://schemas.microsoft.com/office/drawing/2014/main" id="{D7812E9D-BE2A-41F4-AA15-DC0B8C56AE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252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4517876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 2 張圖片的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圖片版面配置區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6" name="圖片版面配置區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3127248"/>
            <a:ext cx="4617720" cy="3054096"/>
          </a:xfrm>
        </p:spPr>
        <p:txBody>
          <a:bodyPr rtlCol="0"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 rtlCol="0"/>
          <a:lstStyle>
            <a:lvl1pPr algn="l">
              <a:defRPr/>
            </a:lvl1pPr>
          </a:lstStyle>
          <a:p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簡報標題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9713C8C-8E70-45D5-AE59-23E60168254E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35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結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圖片版面配置區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8" name="圖片版面配置區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443984" cy="2139696"/>
          </a:xfrm>
        </p:spPr>
        <p:txBody>
          <a:bodyPr rtlCol="0" anchor="b"/>
          <a:lstStyle>
            <a:lvl1pPr>
              <a:defRPr sz="400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898648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8" name="文字版面配置區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3639312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9" name="文字版面配置區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4389120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105373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圖形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rtlCol="0" anchor="b">
            <a:normAutofit/>
          </a:bodyPr>
          <a:lstStyle>
            <a:lvl1pPr>
              <a:defRPr sz="4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 rtlCol="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簡報標題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85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簡報標題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9713C8C-8E70-45D5-AE59-23E60168254E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49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手繪多邊形：圖案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rtlCol="0" anchor="b"/>
          <a:lstStyle>
            <a:lvl1pPr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rtlCol="0" anchor="ctr"/>
          <a:lstStyle>
            <a:lvl1pPr>
              <a:defRPr sz="3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2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2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 rtlCol="0"/>
          <a:lstStyle>
            <a:lvl1pPr marL="0" indent="0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簡報標題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1394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圖形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rtlCol="0" anchor="b"/>
          <a:lstStyle>
            <a:lvl1pPr algn="ctr">
              <a:defRPr sz="32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 rtlCol="0"/>
          <a:lstStyle>
            <a:lvl1pPr marL="0" indent="0">
              <a:buNone/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預留位置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簡報標題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7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D869-095D-429B-B10F-0B5D19F44E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3412-3569-45ED-99EA-A87A0043E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812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306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975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207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322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443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503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302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711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337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22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D869-095D-429B-B10F-0B5D19F44E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3412-3569-45ED-99EA-A87A0043E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25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7487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-2117" y="-1588"/>
            <a:ext cx="12194117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A4529-B59C-4213-96AC-E5C5D136658F}" type="datetimeFigureOut">
              <a:rPr lang="zh-TW" altLang="en-US"/>
              <a:pPr>
                <a:defRPr/>
              </a:pPr>
              <a:t>2023/9/4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EBB5F-45B3-4DF7-8E22-BD7B8B41942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84218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A1A09-7400-4103-88DC-3697F6C9A38E}" type="datetimeFigureOut">
              <a:rPr lang="zh-TW" altLang="en-US"/>
              <a:pPr>
                <a:defRPr/>
              </a:pPr>
              <a:t>2023/9/4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D4F0C1-1FE5-4CDA-AE45-6362BF8816A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22276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2117" y="-1588"/>
            <a:ext cx="12194117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6867D-2F07-498E-9C3C-16FD07FF6F7D}" type="datetimeFigureOut">
              <a:rPr lang="zh-TW" altLang="en-US"/>
              <a:pPr>
                <a:defRPr/>
              </a:pPr>
              <a:t>2023/9/4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8D007-6792-4E12-B3CC-9DAE70E0307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88779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1DD0A-36DB-40AD-B6E9-DCB2F298512B}" type="datetimeFigureOut">
              <a:rPr lang="zh-TW" altLang="en-US"/>
              <a:pPr>
                <a:defRPr/>
              </a:pPr>
              <a:t>2023/9/4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49188-A659-4829-AC17-AA7407F234C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77188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8792B-EFC7-430B-918B-9F6339656D6E}" type="datetimeFigureOut">
              <a:rPr lang="zh-TW" altLang="en-US"/>
              <a:pPr>
                <a:defRPr/>
              </a:pPr>
              <a:t>2023/9/4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60F66-FD20-443E-B738-47715F26AD4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67636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58798-1459-41B0-A45B-C860F0142F91}" type="datetimeFigureOut">
              <a:rPr lang="zh-TW" altLang="en-US"/>
              <a:pPr>
                <a:defRPr/>
              </a:pPr>
              <a:t>2023/9/4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83699-BE70-49DD-BEE3-389D96AF6D1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54331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9B5AB-1C10-4B19-90DE-F9DF76869CB7}" type="datetimeFigureOut">
              <a:rPr lang="zh-TW" altLang="en-US"/>
              <a:pPr>
                <a:defRPr/>
              </a:pPr>
              <a:t>2023/9/4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53DAF1-F701-44E7-9A75-AA2BD320B9F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83979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Right Triangle 17"/>
          <p:cNvSpPr/>
          <p:nvPr/>
        </p:nvSpPr>
        <p:spPr>
          <a:xfrm rot="5400000">
            <a:off x="1720851" y="-1720850"/>
            <a:ext cx="6858000" cy="1029970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D0BDE-C70F-47D2-B0F8-EB1EFF01BD5C}" type="datetimeFigureOut">
              <a:rPr lang="zh-TW" altLang="en-US"/>
              <a:pPr>
                <a:defRPr/>
              </a:pPr>
              <a:t>2023/9/4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srgbClr val="43434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32EB89-5F59-4CE7-B9E9-FB248E404A18}" type="slidenum">
              <a:rPr lang="zh-TW" altLang="en-US">
                <a:solidFill>
                  <a:srgbClr val="434342"/>
                </a:solidFill>
              </a:rPr>
              <a:pPr/>
              <a:t>‹#›</a:t>
            </a:fld>
            <a:endParaRPr lang="zh-TW" alt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267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A6671-FA35-4179-9361-D8AA40AB5B1A}" type="datetimeFigureOut">
              <a:rPr lang="zh-TW" altLang="en-US"/>
              <a:pPr>
                <a:defRPr/>
              </a:pPr>
              <a:t>2023/9/4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15A0ED3-C70D-4495-911C-741668145A7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80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75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4233" y="5051426"/>
            <a:ext cx="4766733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117" y="5051426"/>
            <a:ext cx="12194117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434" y="365126"/>
            <a:ext cx="1002876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434" y="1100138"/>
            <a:ext cx="10028767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818" y="5870576"/>
            <a:ext cx="2901949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9F9F7C3-7A00-4691-B5BF-3FCE99188499}" type="datetimeFigureOut">
              <a:rPr lang="zh-TW" altLang="en-US"/>
              <a:pPr>
                <a:defRPr/>
              </a:pPr>
              <a:t>2023/9/4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533" y="6284914"/>
            <a:ext cx="6299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000" cap="all" spc="200" baseline="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400" y="6170614"/>
            <a:ext cx="670984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kumimoji="0" sz="16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F5D201-C042-4DCC-A3EB-4C3A1D24ECEA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301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  <a:ea typeface="微軟正黑體" panose="020B0604030504040204" pitchFamily="34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  <a:ea typeface="微軟正黑體" panose="020B0604030504040204" pitchFamily="34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  <a:ea typeface="微軟正黑體" panose="020B0604030504040204" pitchFamily="34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  <a:ea typeface="微軟正黑體" panose="020B0604030504040204" pitchFamily="34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  <a:ea typeface="微軟正黑體" panose="020B0604030504040204" pitchFamily="34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  <a:ea typeface="微軟正黑體" panose="020B0604030504040204" pitchFamily="34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  <a:ea typeface="微軟正黑體" panose="020B0604030504040204" pitchFamily="34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  <a:ea typeface="微軟正黑體" panose="020B0604030504040204" pitchFamily="34" charset="-120"/>
        </a:defRPr>
      </a:lvl9pPr>
    </p:titleStyle>
    <p:bodyStyle>
      <a:lvl1pPr marL="342900" indent="-342900" algn="l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5CD8500-AD2A-A92E-397F-A741EA6E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56C452C-6FF2-B3EE-9D85-CC776162A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D88F9B-E19E-FEAE-40E1-E84C395B5C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93C31-A416-4F5A-97F4-6EBD0AEA566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C37C63D-EDE4-E8EA-63E0-E18B56CFC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6F6761-BE37-1593-BABA-8D7825A09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6AA81-2DCD-493E-8BDB-752167F8C02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3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>
            <a:extLst>
              <a:ext uri="{FF2B5EF4-FFF2-40B4-BE49-F238E27FC236}">
                <a16:creationId xmlns:a16="http://schemas.microsoft.com/office/drawing/2014/main" id="{FD9B7248-6025-0744-9C6E-BC6F9FDB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584367D3-6495-C045-872D-F4C6CB656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noProof="0"/>
              <a:t>按一下以編輯母片文字樣式</a:t>
            </a:r>
          </a:p>
          <a:p>
            <a:pPr lvl="1" rtl="0"/>
            <a:r>
              <a:rPr lang="zh-TW" noProof="0"/>
              <a:t>第二層</a:t>
            </a:r>
          </a:p>
          <a:p>
            <a:pPr lvl="2" rtl="0"/>
            <a:r>
              <a:rPr lang="zh-TW" noProof="0"/>
              <a:t>第三層</a:t>
            </a:r>
          </a:p>
          <a:p>
            <a:pPr lvl="3" rtl="0"/>
            <a:r>
              <a:rPr lang="zh-TW" noProof="0"/>
              <a:t>第四層</a:t>
            </a:r>
          </a:p>
          <a:p>
            <a:pPr lvl="4" rtl="0"/>
            <a:r>
              <a:rPr lang="zh-TW" noProof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5CC2195-E771-AB42-B5A7-7832D8F41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6499227-A77C-46B9-8C77-E9B6F0EF6D7E}" type="datetime1">
              <a:rPr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37F28BA-DFC0-3946-9FE9-DE388CB02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BDDF77CB-EF35-DF4C-95FE-31419B6CA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940" y="6492875"/>
            <a:ext cx="4168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93002F-D6EA-CF48-8F44-2316036B2B8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spc="150" baseline="0">
          <a:solidFill>
            <a:schemeClr val="accent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3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EBCC8EA-BAEB-48E9-BC59-73A0F2BE6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857DFA3-C735-4D86-B900-C7F0DE561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70D087A-ACD3-4F62-B4E2-D868E970A6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C68D8-8692-4457-969A-4E8874C3A3F9}" type="datetimeFigureOut">
              <a:rPr lang="zh-TW" altLang="en-US" smtClean="0"/>
              <a:t>2023/9/4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3E067A-D98F-4861-B67D-BB4D77944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4B10A76-3F26-4B09-8F9D-818B4B4D7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2208D-A504-47D4-92A6-729384155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743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F8EEC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6D869-095D-429B-B10F-0B5D19F44E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C3412-3569-45ED-99EA-A87A0043E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4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99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5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>
            <a:extLst>
              <a:ext uri="{FF2B5EF4-FFF2-40B4-BE49-F238E27FC236}">
                <a16:creationId xmlns:a16="http://schemas.microsoft.com/office/drawing/2014/main" id="{BB9EAC25-66D1-1245-97FD-3B584013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FE2069B3-0468-584A-914E-91C8C91C7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noProof="0"/>
              <a:t>按一下以編輯母片文字樣式</a:t>
            </a:r>
          </a:p>
          <a:p>
            <a:pPr lvl="1" rtl="0"/>
            <a:r>
              <a:rPr lang="zh-TW" noProof="0"/>
              <a:t>第二層</a:t>
            </a:r>
          </a:p>
          <a:p>
            <a:pPr lvl="2" rtl="0"/>
            <a:r>
              <a:rPr lang="zh-TW" noProof="0"/>
              <a:t>第三層</a:t>
            </a:r>
          </a:p>
          <a:p>
            <a:pPr lvl="3" rtl="0"/>
            <a:r>
              <a:rPr lang="zh-TW" noProof="0"/>
              <a:t>第四層</a:t>
            </a:r>
          </a:p>
          <a:p>
            <a:pPr lvl="4" rtl="0"/>
            <a:r>
              <a:rPr lang="zh-TW" noProof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DBDB421-E3C9-A140-878A-F3A967799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4A37E9A-FD2A-4017-80B5-AF2DDDB1ED0D}" type="datetime1">
              <a:rPr lang="zh-TW" altLang="en-US" smtClean="0">
                <a:solidFill>
                  <a:srgbClr val="231B23">
                    <a:tint val="75000"/>
                  </a:srgbClr>
                </a:solidFill>
              </a:rPr>
              <a:pPr/>
              <a:t>2023/9/4</a:t>
            </a:fld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47A988C-554B-E64F-A698-DE3EF9CA0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098157E6-BBF7-AB4A-B5DD-B39A65C17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F705D35-D126-3B47-A82C-2A13EA9E0A67}" type="slidenum">
              <a:rPr lang="en-US" smtClean="0">
                <a:solidFill>
                  <a:srgbClr val="231B2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31B2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5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500"/>
        </a:spcBef>
        <a:buClr>
          <a:schemeClr val="accent2"/>
        </a:buClr>
        <a:buFont typeface="Wingdings" panose="05000000000000000000" pitchFamily="2" charset="2"/>
        <a:buChar char="§"/>
        <a:defRPr sz="15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5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4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4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4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9/4/2023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70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簡報標題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2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0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9.sv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41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Relationship Id="rId6" Type="http://schemas.openxmlformats.org/officeDocument/2006/relationships/image" Target="NULL"/><Relationship Id="rId5" Type="http://schemas.openxmlformats.org/officeDocument/2006/relationships/image" Target="../media/image19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9" y="0"/>
            <a:ext cx="12089611" cy="680040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文字方塊 4"/>
          <p:cNvSpPr txBox="1"/>
          <p:nvPr/>
        </p:nvSpPr>
        <p:spPr>
          <a:xfrm>
            <a:off x="2574036" y="206226"/>
            <a:ext cx="8430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latin typeface="華康勘亭流" panose="03000809000000000000" pitchFamily="65" charset="-120"/>
                <a:ea typeface="華康勘亭流" panose="03000809000000000000" pitchFamily="65" charset="-120"/>
              </a:rPr>
              <a:t>112</a:t>
            </a:r>
            <a:r>
              <a:rPr lang="zh-TW" altLang="en-US" sz="4800" dirty="0" smtClean="0">
                <a:latin typeface="華康勘亭流" panose="03000809000000000000" pitchFamily="65" charset="-120"/>
                <a:ea typeface="華康勘亭流" panose="03000809000000000000" pitchFamily="65" charset="-120"/>
              </a:rPr>
              <a:t>學年度新進教師介紹</a:t>
            </a:r>
            <a:endParaRPr lang="zh-TW" altLang="en-US" sz="4800" dirty="0"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6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B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800" y="712330"/>
            <a:ext cx="1326128" cy="9484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Freeform 3"/>
          <p:cNvSpPr/>
          <p:nvPr/>
        </p:nvSpPr>
        <p:spPr>
          <a:xfrm>
            <a:off x="-431460" y="4527127"/>
            <a:ext cx="3541690" cy="2743200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72975" y="4721235"/>
            <a:ext cx="3895778" cy="2600432"/>
          </a:xfrm>
          <a:custGeom>
            <a:avLst/>
            <a:gdLst/>
            <a:ahLst/>
            <a:cxnLst/>
            <a:rect l="l" t="t" r="r" b="b"/>
            <a:pathLst>
              <a:path w="5843667" h="3900648">
                <a:moveTo>
                  <a:pt x="0" y="0"/>
                </a:moveTo>
                <a:lnTo>
                  <a:pt x="5843667" y="0"/>
                </a:lnTo>
                <a:lnTo>
                  <a:pt x="5843667" y="3900648"/>
                </a:lnTo>
                <a:lnTo>
                  <a:pt x="0" y="3900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65382" y="858680"/>
            <a:ext cx="3855481" cy="5140642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10230" y="5406167"/>
            <a:ext cx="4209891" cy="1915500"/>
          </a:xfrm>
          <a:custGeom>
            <a:avLst/>
            <a:gdLst/>
            <a:ahLst/>
            <a:cxnLst/>
            <a:rect l="l" t="t" r="r" b="b"/>
            <a:pathLst>
              <a:path w="6314836" h="2873250">
                <a:moveTo>
                  <a:pt x="0" y="0"/>
                </a:moveTo>
                <a:lnTo>
                  <a:pt x="6314836" y="0"/>
                </a:lnTo>
                <a:lnTo>
                  <a:pt x="6314836" y="2873250"/>
                </a:lnTo>
                <a:lnTo>
                  <a:pt x="0" y="2873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88990" y="5898727"/>
            <a:ext cx="937738" cy="2337042"/>
          </a:xfrm>
          <a:custGeom>
            <a:avLst/>
            <a:gdLst/>
            <a:ahLst/>
            <a:cxnLst/>
            <a:rect l="l" t="t" r="r" b="b"/>
            <a:pathLst>
              <a:path w="1406607" h="3505563">
                <a:moveTo>
                  <a:pt x="0" y="0"/>
                </a:moveTo>
                <a:lnTo>
                  <a:pt x="1406607" y="0"/>
                </a:lnTo>
                <a:lnTo>
                  <a:pt x="1406607" y="3505563"/>
                </a:lnTo>
                <a:lnTo>
                  <a:pt x="0" y="35055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57859" y="5898727"/>
            <a:ext cx="937738" cy="2337042"/>
          </a:xfrm>
          <a:custGeom>
            <a:avLst/>
            <a:gdLst/>
            <a:ahLst/>
            <a:cxnLst/>
            <a:rect l="l" t="t" r="r" b="b"/>
            <a:pathLst>
              <a:path w="1406607" h="3505563">
                <a:moveTo>
                  <a:pt x="0" y="0"/>
                </a:moveTo>
                <a:lnTo>
                  <a:pt x="1406607" y="0"/>
                </a:lnTo>
                <a:lnTo>
                  <a:pt x="1406607" y="3505563"/>
                </a:lnTo>
                <a:lnTo>
                  <a:pt x="0" y="35055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211830" y="5507767"/>
            <a:ext cx="4209891" cy="1915500"/>
          </a:xfrm>
          <a:custGeom>
            <a:avLst/>
            <a:gdLst/>
            <a:ahLst/>
            <a:cxnLst/>
            <a:rect l="l" t="t" r="r" b="b"/>
            <a:pathLst>
              <a:path w="6314836" h="2873250">
                <a:moveTo>
                  <a:pt x="0" y="0"/>
                </a:moveTo>
                <a:lnTo>
                  <a:pt x="6314836" y="0"/>
                </a:lnTo>
                <a:lnTo>
                  <a:pt x="6314836" y="2873250"/>
                </a:lnTo>
                <a:lnTo>
                  <a:pt x="0" y="2873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16855" y="5999321"/>
            <a:ext cx="937738" cy="2337042"/>
          </a:xfrm>
          <a:custGeom>
            <a:avLst/>
            <a:gdLst/>
            <a:ahLst/>
            <a:cxnLst/>
            <a:rect l="l" t="t" r="r" b="b"/>
            <a:pathLst>
              <a:path w="1406607" h="3505563">
                <a:moveTo>
                  <a:pt x="0" y="0"/>
                </a:moveTo>
                <a:lnTo>
                  <a:pt x="1406607" y="0"/>
                </a:lnTo>
                <a:lnTo>
                  <a:pt x="1406607" y="3505563"/>
                </a:lnTo>
                <a:lnTo>
                  <a:pt x="0" y="35055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847986" y="6021451"/>
            <a:ext cx="937738" cy="2337042"/>
          </a:xfrm>
          <a:custGeom>
            <a:avLst/>
            <a:gdLst/>
            <a:ahLst/>
            <a:cxnLst/>
            <a:rect l="l" t="t" r="r" b="b"/>
            <a:pathLst>
              <a:path w="1406607" h="3505563">
                <a:moveTo>
                  <a:pt x="0" y="0"/>
                </a:moveTo>
                <a:lnTo>
                  <a:pt x="1406607" y="0"/>
                </a:lnTo>
                <a:lnTo>
                  <a:pt x="1406607" y="3505563"/>
                </a:lnTo>
                <a:lnTo>
                  <a:pt x="0" y="35055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726728" y="5689480"/>
            <a:ext cx="937738" cy="2337042"/>
          </a:xfrm>
          <a:custGeom>
            <a:avLst/>
            <a:gdLst/>
            <a:ahLst/>
            <a:cxnLst/>
            <a:rect l="l" t="t" r="r" b="b"/>
            <a:pathLst>
              <a:path w="1406607" h="3505563">
                <a:moveTo>
                  <a:pt x="0" y="0"/>
                </a:moveTo>
                <a:lnTo>
                  <a:pt x="1406607" y="0"/>
                </a:lnTo>
                <a:lnTo>
                  <a:pt x="1406607" y="3505562"/>
                </a:lnTo>
                <a:lnTo>
                  <a:pt x="0" y="35055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8582" y="5551132"/>
            <a:ext cx="4209891" cy="1915500"/>
          </a:xfrm>
          <a:custGeom>
            <a:avLst/>
            <a:gdLst/>
            <a:ahLst/>
            <a:cxnLst/>
            <a:rect l="l" t="t" r="r" b="b"/>
            <a:pathLst>
              <a:path w="6314836" h="2873250">
                <a:moveTo>
                  <a:pt x="0" y="0"/>
                </a:moveTo>
                <a:lnTo>
                  <a:pt x="6314837" y="0"/>
                </a:lnTo>
                <a:lnTo>
                  <a:pt x="6314837" y="2873250"/>
                </a:lnTo>
                <a:lnTo>
                  <a:pt x="0" y="2873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649618">
            <a:off x="-693188" y="4985560"/>
            <a:ext cx="3541690" cy="2743200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AutoShape 15"/>
          <p:cNvSpPr/>
          <p:nvPr/>
        </p:nvSpPr>
        <p:spPr>
          <a:xfrm flipV="1">
            <a:off x="1077656" y="4470941"/>
            <a:ext cx="5831143" cy="3181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 rot="-974988">
            <a:off x="5563404" y="369802"/>
            <a:ext cx="3981088" cy="631998"/>
          </a:xfrm>
          <a:custGeom>
            <a:avLst/>
            <a:gdLst/>
            <a:ahLst/>
            <a:cxnLst/>
            <a:rect l="l" t="t" r="r" b="b"/>
            <a:pathLst>
              <a:path w="5971632" h="947997">
                <a:moveTo>
                  <a:pt x="0" y="0"/>
                </a:moveTo>
                <a:lnTo>
                  <a:pt x="5971633" y="0"/>
                </a:lnTo>
                <a:lnTo>
                  <a:pt x="5971633" y="947996"/>
                </a:lnTo>
                <a:lnTo>
                  <a:pt x="0" y="9479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32534" y="758592"/>
            <a:ext cx="54102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 err="1">
                <a:solidFill>
                  <a:srgbClr val="000000"/>
                </a:solidFill>
              </a:rPr>
              <a:t>姓名：呂彥萱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5800" y="2018252"/>
            <a:ext cx="6223000" cy="418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4"/>
              </a:lnSpc>
            </a:pPr>
            <a:r>
              <a:rPr lang="en-US" sz="2467" b="1" dirty="0" err="1">
                <a:solidFill>
                  <a:srgbClr val="000000"/>
                </a:solidFill>
                <a:latin typeface="+mj-ea"/>
                <a:ea typeface="+mj-ea"/>
              </a:rPr>
              <a:t>任教班級：二年級體育</a:t>
            </a:r>
            <a:r>
              <a:rPr lang="en-US" sz="2467" b="1" dirty="0">
                <a:solidFill>
                  <a:srgbClr val="000000"/>
                </a:solidFill>
                <a:latin typeface="+mj-ea"/>
                <a:ea typeface="+mj-ea"/>
              </a:rPr>
              <a:t>/</a:t>
            </a:r>
            <a:r>
              <a:rPr lang="en-US" sz="2467" b="1" dirty="0" err="1">
                <a:solidFill>
                  <a:srgbClr val="000000"/>
                </a:solidFill>
                <a:latin typeface="+mj-ea"/>
                <a:ea typeface="+mj-ea"/>
              </a:rPr>
              <a:t>三年級體育、健康</a:t>
            </a:r>
            <a:endParaRPr lang="en-US" sz="2467" b="1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77656" y="3063495"/>
            <a:ext cx="5787211" cy="134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3200" b="1" dirty="0" err="1">
                <a:solidFill>
                  <a:srgbClr val="000000"/>
                </a:solidFill>
                <a:ea typeface="Noto Sans T Chinese"/>
              </a:rPr>
              <a:t>一群人走在一起不叫團結</a:t>
            </a:r>
            <a:r>
              <a:rPr lang="en-US" sz="3200" b="1" dirty="0">
                <a:solidFill>
                  <a:srgbClr val="000000"/>
                </a:solidFill>
                <a:ea typeface="Noto Sans T Chinese"/>
              </a:rPr>
              <a:t>，</a:t>
            </a:r>
          </a:p>
          <a:p>
            <a:pPr algn="ctr">
              <a:lnSpc>
                <a:spcPts val="5500"/>
              </a:lnSpc>
            </a:pPr>
            <a:r>
              <a:rPr lang="en-US" sz="3200" b="1" dirty="0" err="1">
                <a:solidFill>
                  <a:srgbClr val="000000"/>
                </a:solidFill>
                <a:ea typeface="Noto Sans T Chinese"/>
              </a:rPr>
              <a:t>一群人的心走在一起才叫團結</a:t>
            </a:r>
            <a:r>
              <a:rPr lang="en-US" sz="3200" b="1" dirty="0">
                <a:solidFill>
                  <a:srgbClr val="000000"/>
                </a:solidFill>
                <a:ea typeface="Noto Sans T Chinese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04128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人員, 服裝, 樹狀, 戶外 的圖片">
            <a:extLst>
              <a:ext uri="{FF2B5EF4-FFF2-40B4-BE49-F238E27FC236}">
                <a16:creationId xmlns:a16="http://schemas.microsoft.com/office/drawing/2014/main" id="{09EE404D-3452-0A3A-1EB4-5336F8E8B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9720" y="1315720"/>
            <a:ext cx="6858000" cy="422656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68D2A47-5C72-BECE-1393-F324F5A0216B}"/>
              </a:ext>
            </a:extLst>
          </p:cNvPr>
          <p:cNvSpPr txBox="1"/>
          <p:nvPr/>
        </p:nvSpPr>
        <p:spPr>
          <a:xfrm>
            <a:off x="594360" y="2524829"/>
            <a:ext cx="598932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i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教學理念</a:t>
            </a:r>
            <a:r>
              <a:rPr lang="en-US" altLang="zh-TW" sz="4000" i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櫻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梅桃李各有所長，努力成為孩子生命中的貴人，讓孩子在所屬的一片天發光發熱</a:t>
            </a:r>
            <a:endParaRPr lang="en-US" altLang="zh-TW" sz="4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000" i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6764D42-0F83-0E30-4A50-EA0D61945D0B}"/>
              </a:ext>
            </a:extLst>
          </p:cNvPr>
          <p:cNvSpPr txBox="1"/>
          <p:nvPr/>
        </p:nvSpPr>
        <p:spPr>
          <a:xfrm>
            <a:off x="594360" y="1107440"/>
            <a:ext cx="552704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林佳慧</a:t>
            </a:r>
            <a:r>
              <a:rPr lang="en-US" altLang="zh-TW" sz="4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4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三年二班班導</a:t>
            </a:r>
            <a:endParaRPr lang="en-US" altLang="zh-TW" sz="44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62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1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577461" y="-45877"/>
            <a:ext cx="2546502" cy="2569865"/>
          </a:xfrm>
          <a:custGeom>
            <a:avLst/>
            <a:gdLst/>
            <a:ahLst/>
            <a:cxnLst/>
            <a:rect l="l" t="t" r="r" b="b"/>
            <a:pathLst>
              <a:path w="2716269" h="2741189">
                <a:moveTo>
                  <a:pt x="0" y="0"/>
                </a:moveTo>
                <a:lnTo>
                  <a:pt x="2716270" y="0"/>
                </a:lnTo>
                <a:lnTo>
                  <a:pt x="2716270" y="2741189"/>
                </a:lnTo>
                <a:lnTo>
                  <a:pt x="0" y="27411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295696" y="2822452"/>
            <a:ext cx="5746951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74"/>
              </a:lnSpc>
            </a:pPr>
            <a:r>
              <a:rPr lang="zh-TW" altLang="en-US" sz="3600" spc="-59" dirty="0">
                <a:solidFill>
                  <a:srgbClr val="2E3C54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愛的叮嚀 ：</a:t>
            </a:r>
            <a:endParaRPr lang="en-US" altLang="zh-TW" sz="3600" spc="-59" dirty="0">
              <a:solidFill>
                <a:srgbClr val="2E3C54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1974"/>
              </a:lnSpc>
            </a:pPr>
            <a:endParaRPr lang="en-US" sz="3600" spc="-59" dirty="0">
              <a:solidFill>
                <a:srgbClr val="2E3C54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1974"/>
              </a:lnSpc>
            </a:pPr>
            <a:endParaRPr lang="en-US" sz="3600" spc="-59" dirty="0">
              <a:solidFill>
                <a:srgbClr val="2E3C54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1974"/>
              </a:lnSpc>
            </a:pPr>
            <a:endParaRPr lang="en-US" sz="3600" spc="-59" dirty="0">
              <a:solidFill>
                <a:srgbClr val="2E3C54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1974"/>
              </a:lnSpc>
            </a:pPr>
            <a:r>
              <a:rPr lang="zh-TW" altLang="en-US" sz="3600" b="1" spc="-59" dirty="0">
                <a:solidFill>
                  <a:srgbClr val="2E3C54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期盼每位小朋友都能成為</a:t>
            </a:r>
            <a:endParaRPr lang="en-US" altLang="zh-TW" sz="3600" b="1" spc="-59" dirty="0">
              <a:solidFill>
                <a:srgbClr val="2E3C54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1974"/>
              </a:lnSpc>
            </a:pPr>
            <a:endParaRPr lang="en-US" altLang="zh-TW" sz="3600" b="1" spc="-59" dirty="0">
              <a:solidFill>
                <a:srgbClr val="2E3C54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1974"/>
              </a:lnSpc>
            </a:pPr>
            <a:endParaRPr lang="en-US" altLang="zh-TW" sz="3600" b="1" spc="-59" dirty="0">
              <a:solidFill>
                <a:srgbClr val="2E3C54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1974"/>
              </a:lnSpc>
            </a:pPr>
            <a:r>
              <a:rPr lang="zh-TW" altLang="en-US" sz="3600" b="1" spc="-59" dirty="0">
                <a:solidFill>
                  <a:srgbClr val="2E3C54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有禮、負責、勤奮</a:t>
            </a:r>
            <a:r>
              <a:rPr lang="zh-TW" altLang="zh-TW" sz="3600" b="1" spc="-59" dirty="0">
                <a:solidFill>
                  <a:srgbClr val="2E3C54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、</a:t>
            </a:r>
            <a:r>
              <a:rPr lang="zh-TW" altLang="en-US" sz="3600" b="1" spc="-59" dirty="0">
                <a:solidFill>
                  <a:srgbClr val="2E3C54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守法</a:t>
            </a:r>
            <a:endParaRPr lang="en-US" altLang="zh-TW" sz="3600" b="1" spc="-59" dirty="0">
              <a:solidFill>
                <a:srgbClr val="2E3C54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1974"/>
              </a:lnSpc>
            </a:pPr>
            <a:endParaRPr lang="en-US" altLang="zh-TW" sz="3600" b="1" spc="-59" dirty="0">
              <a:solidFill>
                <a:srgbClr val="2E3C54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1974"/>
              </a:lnSpc>
            </a:pPr>
            <a:endParaRPr lang="en-US" altLang="zh-TW" sz="3600" b="1" spc="-59" dirty="0">
              <a:solidFill>
                <a:srgbClr val="2E3C54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1974"/>
              </a:lnSpc>
            </a:pPr>
            <a:r>
              <a:rPr lang="zh-TW" altLang="en-US" sz="3600" b="1" spc="-59" dirty="0">
                <a:solidFill>
                  <a:srgbClr val="2E3C54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的好孩子，加油喔！</a:t>
            </a:r>
            <a:endParaRPr lang="en-US" altLang="zh-TW" sz="3600" b="1" spc="-59" dirty="0">
              <a:solidFill>
                <a:srgbClr val="2E3C54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1974"/>
              </a:lnSpc>
            </a:pPr>
            <a:endParaRPr lang="en-US" sz="3600" b="1" spc="-59" dirty="0">
              <a:solidFill>
                <a:srgbClr val="2E3C54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1974"/>
              </a:lnSpc>
            </a:pPr>
            <a:endParaRPr lang="en-US" sz="4125" b="1" spc="-59" dirty="0">
              <a:solidFill>
                <a:srgbClr val="2E3C54"/>
              </a:solidFill>
              <a:latin typeface="Gaegu Bold"/>
            </a:endParaRPr>
          </a:p>
          <a:p>
            <a:pPr>
              <a:lnSpc>
                <a:spcPts val="1974"/>
              </a:lnSpc>
            </a:pPr>
            <a:endParaRPr lang="en-US" sz="4125" spc="-59" dirty="0">
              <a:solidFill>
                <a:srgbClr val="2E3C54"/>
              </a:solidFill>
              <a:latin typeface="Gaegu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25087" y="647097"/>
            <a:ext cx="696292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7"/>
              </a:lnSpc>
            </a:pPr>
            <a:r>
              <a:rPr lang="zh-TW" altLang="en-US" sz="5063" b="1" dirty="0">
                <a:solidFill>
                  <a:srgbClr val="5D398E"/>
                </a:solidFill>
                <a:latin typeface="Lazydog Bold"/>
              </a:rPr>
              <a:t>林       律      伶</a:t>
            </a:r>
            <a:endParaRPr lang="en-US" sz="5063" b="1" dirty="0">
              <a:solidFill>
                <a:srgbClr val="5D398E"/>
              </a:solidFill>
              <a:latin typeface="Lazydog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185101" y="1451884"/>
            <a:ext cx="458401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9"/>
              </a:lnSpc>
            </a:pPr>
            <a:r>
              <a:rPr lang="en-US" altLang="zh-TW" sz="3600" b="1" spc="-89" dirty="0">
                <a:solidFill>
                  <a:srgbClr val="5E708F"/>
                </a:solidFill>
                <a:latin typeface="+mj-ea"/>
                <a:ea typeface="+mj-ea"/>
              </a:rPr>
              <a:t>4</a:t>
            </a:r>
            <a:r>
              <a:rPr lang="zh-TW" altLang="en-US" sz="3600" b="1" spc="-89" dirty="0">
                <a:solidFill>
                  <a:srgbClr val="5E708F"/>
                </a:solidFill>
                <a:latin typeface="+mj-ea"/>
                <a:ea typeface="+mj-ea"/>
              </a:rPr>
              <a:t>  年  </a:t>
            </a:r>
            <a:r>
              <a:rPr lang="en-US" altLang="zh-TW" sz="3600" b="1" spc="-89" dirty="0">
                <a:solidFill>
                  <a:srgbClr val="5E708F"/>
                </a:solidFill>
                <a:latin typeface="+mj-ea"/>
                <a:ea typeface="+mj-ea"/>
              </a:rPr>
              <a:t>12</a:t>
            </a:r>
            <a:r>
              <a:rPr lang="zh-TW" altLang="en-US" sz="3600" b="1" spc="-89" dirty="0">
                <a:solidFill>
                  <a:srgbClr val="5E708F"/>
                </a:solidFill>
                <a:latin typeface="+mj-ea"/>
                <a:ea typeface="+mj-ea"/>
              </a:rPr>
              <a:t>  班   導師</a:t>
            </a:r>
            <a:endParaRPr lang="en-US" sz="3600" b="1" spc="-89" dirty="0">
              <a:solidFill>
                <a:srgbClr val="5E708F"/>
              </a:solidFill>
              <a:latin typeface="+mj-ea"/>
              <a:ea typeface="+mj-ea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06E5FA95-A0B0-41B4-8372-26707612D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9" y="2025839"/>
            <a:ext cx="5417079" cy="450433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4250108" y="5560715"/>
            <a:ext cx="1713869" cy="1193476"/>
          </a:xfrm>
          <a:custGeom>
            <a:avLst/>
            <a:gdLst/>
            <a:ahLst/>
            <a:cxnLst/>
            <a:rect l="l" t="t" r="r" b="b"/>
            <a:pathLst>
              <a:path w="1828127" h="1273041">
                <a:moveTo>
                  <a:pt x="0" y="0"/>
                </a:moveTo>
                <a:lnTo>
                  <a:pt x="1828127" y="0"/>
                </a:lnTo>
                <a:lnTo>
                  <a:pt x="1828127" y="1273041"/>
                </a:lnTo>
                <a:lnTo>
                  <a:pt x="0" y="12730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7020" y="1239484"/>
            <a:ext cx="1624163" cy="1830042"/>
          </a:xfrm>
          <a:custGeom>
            <a:avLst/>
            <a:gdLst/>
            <a:ahLst/>
            <a:cxnLst/>
            <a:rect l="l" t="t" r="r" b="b"/>
            <a:pathLst>
              <a:path w="1364093" h="1534256">
                <a:moveTo>
                  <a:pt x="0" y="0"/>
                </a:moveTo>
                <a:lnTo>
                  <a:pt x="1364093" y="0"/>
                </a:lnTo>
                <a:lnTo>
                  <a:pt x="1364093" y="1534256"/>
                </a:lnTo>
                <a:lnTo>
                  <a:pt x="0" y="1534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5105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惠群\OneDrive\Documents\S__10068131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4" y="1168401"/>
            <a:ext cx="48672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矩形 3"/>
          <p:cNvSpPr>
            <a:spLocks noChangeArrowheads="1"/>
          </p:cNvSpPr>
          <p:nvPr/>
        </p:nvSpPr>
        <p:spPr bwMode="auto">
          <a:xfrm>
            <a:off x="860298" y="2609406"/>
            <a:ext cx="338455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教學十年以上，熱忱細心，願意投入時間和心力來培養學生。</a:t>
            </a:r>
            <a:endParaRPr lang="en-US" altLang="zh-TW" sz="28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個性具有平衡、和諧、追求美感和正義的特質。</a:t>
            </a:r>
            <a:endParaRPr lang="en-US" altLang="zh-TW" sz="28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喜歡自然環境與參與戶外活動。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266248" y="506681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508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導師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徐惠群老師</a:t>
            </a:r>
            <a:endParaRPr lang="en-US" altLang="zh-TW" sz="4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719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113FB1-A6BC-F31D-3E50-D2E6ADF0F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B0AF4E1-4293-4C33-6E2F-13D31CC828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69FE437-2C1D-6127-143B-E954CD507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98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8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版面配置區 12" descr="花的特寫">
            <a:extLst>
              <a:ext uri="{FF2B5EF4-FFF2-40B4-BE49-F238E27FC236}">
                <a16:creationId xmlns:a16="http://schemas.microsoft.com/office/drawing/2014/main" id="{5A8C014E-25AF-4B1A-85C4-1B34CBEC7E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956" y="491330"/>
            <a:ext cx="11368087" cy="5875337"/>
          </a:xfr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4A2D73A5-4430-0F47-84CE-C3324CEBA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053" y="985108"/>
            <a:ext cx="3829735" cy="1220477"/>
          </a:xfrm>
        </p:spPr>
        <p:txBody>
          <a:bodyPr rtlCol="0"/>
          <a:lstStyle/>
          <a:p>
            <a:pPr rtl="0"/>
            <a:r>
              <a:rPr lang="zh-TW" altLang="en-US" dirty="0"/>
              <a:t>陳儀</a:t>
            </a:r>
            <a:endParaRPr lang="zh-TW" dirty="0"/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9107CE13-DFD5-424B-B4BF-ADF75F397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7448" y="1475219"/>
            <a:ext cx="8789234" cy="846381"/>
          </a:xfrm>
        </p:spPr>
        <p:txBody>
          <a:bodyPr rtlCol="0"/>
          <a:lstStyle/>
          <a:p>
            <a:pPr rtl="0"/>
            <a:r>
              <a:rPr lang="zh-TW" altLang="en-US" sz="4000" dirty="0"/>
              <a:t>多元學習教室</a:t>
            </a:r>
            <a:r>
              <a:rPr lang="en-US" altLang="zh-TW" sz="4000" dirty="0"/>
              <a:t>A</a:t>
            </a:r>
          </a:p>
          <a:p>
            <a:pPr rtl="0"/>
            <a:endParaRPr 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A22BD8B-0CAE-FB5B-C1FE-1E299A49A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193" y="1362269"/>
            <a:ext cx="3100096" cy="4133461"/>
          </a:xfrm>
          <a:prstGeom prst="rect">
            <a:avLst/>
          </a:prstGeom>
        </p:spPr>
      </p:pic>
      <p:sp>
        <p:nvSpPr>
          <p:cNvPr id="6" name="副標題 4">
            <a:extLst>
              <a:ext uri="{FF2B5EF4-FFF2-40B4-BE49-F238E27FC236}">
                <a16:creationId xmlns:a16="http://schemas.microsoft.com/office/drawing/2014/main" id="{833998B6-2810-37E6-B101-F237ADA298E1}"/>
              </a:ext>
            </a:extLst>
          </p:cNvPr>
          <p:cNvSpPr txBox="1">
            <a:spLocks/>
          </p:cNvSpPr>
          <p:nvPr/>
        </p:nvSpPr>
        <p:spPr>
          <a:xfrm>
            <a:off x="915126" y="2812442"/>
            <a:ext cx="7256005" cy="187042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dirty="0">
                <a:solidFill>
                  <a:srgbClr val="FFFFFF"/>
                </a:solidFill>
              </a:rPr>
              <a:t>生命影響生命</a:t>
            </a:r>
            <a:endParaRPr lang="en-US" altLang="zh-TW" sz="4000" dirty="0">
              <a:solidFill>
                <a:srgbClr val="FFFFFF"/>
              </a:solidFill>
            </a:endParaRPr>
          </a:p>
          <a:p>
            <a:r>
              <a:rPr lang="zh-TW" altLang="en-US" sz="4000" dirty="0">
                <a:solidFill>
                  <a:srgbClr val="FFFFFF"/>
                </a:solidFill>
              </a:rPr>
              <a:t>陪同孩子成長</a:t>
            </a:r>
            <a:endParaRPr lang="en-US" altLang="zh-TW" sz="4000" dirty="0">
              <a:solidFill>
                <a:srgbClr val="FFFFFF"/>
              </a:solidFill>
            </a:endParaRPr>
          </a:p>
          <a:p>
            <a:r>
              <a:rPr lang="zh-TW" altLang="en-US" sz="4000" dirty="0">
                <a:solidFill>
                  <a:srgbClr val="FFFFFF"/>
                </a:solidFill>
              </a:rPr>
              <a:t>是一件</a:t>
            </a:r>
            <a:r>
              <a:rPr lang="en-US" altLang="zh-TW" sz="4000" dirty="0">
                <a:solidFill>
                  <a:srgbClr val="FFFFFF"/>
                </a:solidFill>
              </a:rPr>
              <a:t>HEN</a:t>
            </a:r>
            <a:r>
              <a:rPr lang="zh-TW" altLang="en-US" sz="4000" dirty="0">
                <a:solidFill>
                  <a:srgbClr val="FFFFFF"/>
                </a:solidFill>
              </a:rPr>
              <a:t>幸福的事喔</a:t>
            </a:r>
            <a:r>
              <a:rPr lang="en-US" altLang="zh-TW" sz="4000" dirty="0">
                <a:solidFill>
                  <a:srgbClr val="FFFFFF"/>
                </a:solidFill>
              </a:rPr>
              <a:t>~~</a:t>
            </a:r>
          </a:p>
          <a:p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59"/>
            <a:ext cx="12192000" cy="683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6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0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7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2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963065" y="2584772"/>
            <a:ext cx="2619977" cy="2445836"/>
          </a:xfrm>
          <a:prstGeom prst="rect">
            <a:avLst/>
          </a:prstGeom>
        </p:spPr>
        <p:txBody>
          <a:bodyPr lIns="47625" tIns="47625" rIns="47625" bIns="47625" rtlCol="0" anchor="ctr"/>
          <a:lstStyle/>
          <a:p>
            <a:pPr algn="ctr">
              <a:lnSpc>
                <a:spcPts val="1838"/>
              </a:lnSpc>
              <a:spcBef>
                <a:spcPct val="0"/>
              </a:spcBef>
            </a:pPr>
            <a:endParaRPr sz="1688">
              <a:solidFill>
                <a:prstClr val="black"/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 rot="1221304">
            <a:off x="4091193" y="450075"/>
            <a:ext cx="1085995" cy="355417"/>
          </a:xfrm>
          <a:custGeom>
            <a:avLst/>
            <a:gdLst/>
            <a:ahLst/>
            <a:cxnLst/>
            <a:rect l="l" t="t" r="r" b="b"/>
            <a:pathLst>
              <a:path w="1158395" h="379111">
                <a:moveTo>
                  <a:pt x="0" y="0"/>
                </a:moveTo>
                <a:lnTo>
                  <a:pt x="1158395" y="0"/>
                </a:lnTo>
                <a:lnTo>
                  <a:pt x="1158395" y="379111"/>
                </a:lnTo>
                <a:lnTo>
                  <a:pt x="0" y="3791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sz="1688">
              <a:solidFill>
                <a:prstClr val="black"/>
              </a:solidFill>
            </a:endParaRPr>
          </a:p>
        </p:txBody>
      </p:sp>
      <p:sp>
        <p:nvSpPr>
          <p:cNvPr id="9" name="Freeform 9"/>
          <p:cNvSpPr/>
          <p:nvPr/>
        </p:nvSpPr>
        <p:spPr>
          <a:xfrm rot="19925674">
            <a:off x="9599336" y="1982463"/>
            <a:ext cx="1085995" cy="355417"/>
          </a:xfrm>
          <a:custGeom>
            <a:avLst/>
            <a:gdLst/>
            <a:ahLst/>
            <a:cxnLst/>
            <a:rect l="l" t="t" r="r" b="b"/>
            <a:pathLst>
              <a:path w="1158395" h="379111">
                <a:moveTo>
                  <a:pt x="0" y="0"/>
                </a:moveTo>
                <a:lnTo>
                  <a:pt x="1158394" y="0"/>
                </a:lnTo>
                <a:lnTo>
                  <a:pt x="1158394" y="379111"/>
                </a:lnTo>
                <a:lnTo>
                  <a:pt x="0" y="3791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sz="1688">
              <a:solidFill>
                <a:prstClr val="black"/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 rot="-8100000">
            <a:off x="8668433" y="-328159"/>
            <a:ext cx="2895714" cy="1426797"/>
          </a:xfrm>
          <a:custGeom>
            <a:avLst/>
            <a:gdLst/>
            <a:ahLst/>
            <a:cxnLst/>
            <a:rect l="l" t="t" r="r" b="b"/>
            <a:pathLst>
              <a:path w="3088762" h="1521917">
                <a:moveTo>
                  <a:pt x="0" y="0"/>
                </a:moveTo>
                <a:lnTo>
                  <a:pt x="3088763" y="0"/>
                </a:lnTo>
                <a:lnTo>
                  <a:pt x="3088763" y="1521917"/>
                </a:lnTo>
                <a:lnTo>
                  <a:pt x="0" y="1521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sz="1688">
              <a:solidFill>
                <a:prstClr val="black"/>
              </a:solidFill>
            </a:endParaRPr>
          </a:p>
        </p:txBody>
      </p:sp>
      <p:sp>
        <p:nvSpPr>
          <p:cNvPr id="12" name="Freeform 12"/>
          <p:cNvSpPr/>
          <p:nvPr/>
        </p:nvSpPr>
        <p:spPr>
          <a:xfrm rot="9104683">
            <a:off x="456814" y="-141975"/>
            <a:ext cx="2895714" cy="1426797"/>
          </a:xfrm>
          <a:custGeom>
            <a:avLst/>
            <a:gdLst/>
            <a:ahLst/>
            <a:cxnLst/>
            <a:rect l="l" t="t" r="r" b="b"/>
            <a:pathLst>
              <a:path w="3088762" h="1521917">
                <a:moveTo>
                  <a:pt x="0" y="0"/>
                </a:moveTo>
                <a:lnTo>
                  <a:pt x="3088762" y="0"/>
                </a:lnTo>
                <a:lnTo>
                  <a:pt x="3088762" y="1521918"/>
                </a:lnTo>
                <a:lnTo>
                  <a:pt x="0" y="1521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sz="1688">
              <a:solidFill>
                <a:prstClr val="black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66772" y="5486317"/>
            <a:ext cx="2297817" cy="1963590"/>
          </a:xfrm>
          <a:custGeom>
            <a:avLst/>
            <a:gdLst/>
            <a:ahLst/>
            <a:cxnLst/>
            <a:rect l="l" t="t" r="r" b="b"/>
            <a:pathLst>
              <a:path w="2451005" h="2094496">
                <a:moveTo>
                  <a:pt x="0" y="0"/>
                </a:moveTo>
                <a:lnTo>
                  <a:pt x="2451006" y="0"/>
                </a:lnTo>
                <a:lnTo>
                  <a:pt x="2451006" y="2094495"/>
                </a:lnTo>
                <a:lnTo>
                  <a:pt x="0" y="2094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sz="1688" dirty="0">
              <a:solidFill>
                <a:prstClr val="black"/>
              </a:solidFill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8852368" y="5673355"/>
            <a:ext cx="2297817" cy="1963590"/>
          </a:xfrm>
          <a:custGeom>
            <a:avLst/>
            <a:gdLst/>
            <a:ahLst/>
            <a:cxnLst/>
            <a:rect l="l" t="t" r="r" b="b"/>
            <a:pathLst>
              <a:path w="2451005" h="2094496">
                <a:moveTo>
                  <a:pt x="2451006" y="0"/>
                </a:moveTo>
                <a:lnTo>
                  <a:pt x="0" y="0"/>
                </a:lnTo>
                <a:lnTo>
                  <a:pt x="0" y="2094496"/>
                </a:lnTo>
                <a:lnTo>
                  <a:pt x="2451006" y="2094496"/>
                </a:lnTo>
                <a:lnTo>
                  <a:pt x="245100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sz="1688">
              <a:solidFill>
                <a:prstClr val="black"/>
              </a:solidFill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865818" y="389889"/>
            <a:ext cx="651918" cy="701673"/>
          </a:xfrm>
          <a:custGeom>
            <a:avLst/>
            <a:gdLst/>
            <a:ahLst/>
            <a:cxnLst/>
            <a:rect l="l" t="t" r="r" b="b"/>
            <a:pathLst>
              <a:path w="695379" h="748451">
                <a:moveTo>
                  <a:pt x="0" y="0"/>
                </a:moveTo>
                <a:lnTo>
                  <a:pt x="695379" y="0"/>
                </a:lnTo>
                <a:lnTo>
                  <a:pt x="695379" y="748451"/>
                </a:lnTo>
                <a:lnTo>
                  <a:pt x="0" y="7484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sz="1688">
              <a:solidFill>
                <a:prstClr val="black"/>
              </a:solidFill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68AA7F7D-8BE5-D6AB-A9CA-8DA38E3355D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156" t="6373" r="156" b="10896"/>
          <a:stretch/>
        </p:blipFill>
        <p:spPr>
          <a:xfrm>
            <a:off x="1817076" y="1652607"/>
            <a:ext cx="3259135" cy="3596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9B833FF3-58B5-4ECE-AE98-DDEC020856D6}"/>
              </a:ext>
            </a:extLst>
          </p:cNvPr>
          <p:cNvGrpSpPr/>
          <p:nvPr/>
        </p:nvGrpSpPr>
        <p:grpSpPr>
          <a:xfrm>
            <a:off x="5205093" y="2239514"/>
            <a:ext cx="5169832" cy="3791855"/>
            <a:chOff x="3495160" y="2442651"/>
            <a:chExt cx="5565649" cy="4044645"/>
          </a:xfrm>
        </p:grpSpPr>
        <p:grpSp>
          <p:nvGrpSpPr>
            <p:cNvPr id="2" name="Group 2"/>
            <p:cNvGrpSpPr/>
            <p:nvPr/>
          </p:nvGrpSpPr>
          <p:grpSpPr>
            <a:xfrm>
              <a:off x="3495160" y="2442651"/>
              <a:ext cx="5565649" cy="4044645"/>
              <a:chOff x="0" y="33841"/>
              <a:chExt cx="1148574" cy="917826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33841"/>
                <a:ext cx="1148574" cy="917826"/>
              </a:xfrm>
              <a:custGeom>
                <a:avLst/>
                <a:gdLst/>
                <a:ahLst/>
                <a:cxnLst/>
                <a:rect l="l" t="t" r="r" b="b"/>
                <a:pathLst>
                  <a:path w="1148574" h="951667">
                    <a:moveTo>
                      <a:pt x="574287" y="0"/>
                    </a:moveTo>
                    <a:cubicBezTo>
                      <a:pt x="257117" y="0"/>
                      <a:pt x="0" y="213038"/>
                      <a:pt x="0" y="475833"/>
                    </a:cubicBezTo>
                    <a:cubicBezTo>
                      <a:pt x="0" y="738629"/>
                      <a:pt x="257117" y="951667"/>
                      <a:pt x="574287" y="951667"/>
                    </a:cubicBezTo>
                    <a:cubicBezTo>
                      <a:pt x="891457" y="951667"/>
                      <a:pt x="1148574" y="738629"/>
                      <a:pt x="1148574" y="475833"/>
                    </a:cubicBezTo>
                    <a:cubicBezTo>
                      <a:pt x="1148574" y="213038"/>
                      <a:pt x="891457" y="0"/>
                      <a:pt x="574287" y="0"/>
                    </a:cubicBezTo>
                  </a:path>
                </a:pathLst>
              </a:custGeom>
              <a:solidFill>
                <a:srgbClr val="F5F0B9"/>
              </a:solidFill>
            </p:spPr>
            <p:txBody>
              <a:bodyPr/>
              <a:lstStyle/>
              <a:p>
                <a:endParaRPr lang="zh-TW" altLang="en-US" sz="1688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7625" tIns="47625" rIns="47625" bIns="47625" rtlCol="0" anchor="ctr"/>
              <a:lstStyle/>
              <a:p>
                <a:pPr algn="ctr">
                  <a:lnSpc>
                    <a:spcPts val="1838"/>
                  </a:lnSpc>
                  <a:spcBef>
                    <a:spcPct val="0"/>
                  </a:spcBef>
                </a:pPr>
                <a:endParaRPr sz="1688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668336" y="2647740"/>
              <a:ext cx="5236186" cy="3692077"/>
            </a:xfrm>
            <a:custGeom>
              <a:avLst/>
              <a:gdLst/>
              <a:ahLst/>
              <a:cxnLst/>
              <a:rect l="l" t="t" r="r" b="b"/>
              <a:pathLst>
                <a:path w="1279524" h="1012785">
                  <a:moveTo>
                    <a:pt x="639762" y="0"/>
                  </a:moveTo>
                  <a:cubicBezTo>
                    <a:pt x="286431" y="0"/>
                    <a:pt x="0" y="226720"/>
                    <a:pt x="0" y="506392"/>
                  </a:cubicBezTo>
                  <a:cubicBezTo>
                    <a:pt x="0" y="786065"/>
                    <a:pt x="286431" y="1012785"/>
                    <a:pt x="639762" y="1012785"/>
                  </a:cubicBezTo>
                  <a:cubicBezTo>
                    <a:pt x="993093" y="1012785"/>
                    <a:pt x="1279524" y="786065"/>
                    <a:pt x="1279524" y="506392"/>
                  </a:cubicBezTo>
                  <a:cubicBezTo>
                    <a:pt x="1279524" y="226720"/>
                    <a:pt x="993093" y="0"/>
                    <a:pt x="639762" y="0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A67C52"/>
              </a:solidFill>
              <a:prstDash val="lgDash"/>
            </a:ln>
          </p:spPr>
          <p:txBody>
            <a:bodyPr/>
            <a:lstStyle/>
            <a:p>
              <a:endParaRPr lang="zh-TW" altLang="en-US" sz="1688">
                <a:solidFill>
                  <a:prstClr val="black"/>
                </a:solidFill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76230AC-B812-927D-E8C9-2A3A30E6A124}"/>
                </a:ext>
              </a:extLst>
            </p:cNvPr>
            <p:cNvSpPr txBox="1"/>
            <p:nvPr/>
          </p:nvSpPr>
          <p:spPr>
            <a:xfrm>
              <a:off x="3965327" y="3325311"/>
              <a:ext cx="4845082" cy="2006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906" dirty="0">
                  <a:solidFill>
                    <a:prstClr val="black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用愛心與尊重，</a:t>
              </a:r>
              <a:endParaRPr lang="en-US" altLang="zh-TW" sz="2906" dirty="0">
                <a:solidFill>
                  <a:prstClr val="black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  <a:p>
              <a:pPr algn="ctr"/>
              <a:r>
                <a:rPr lang="zh-TW" altLang="en-US" sz="2906" dirty="0">
                  <a:solidFill>
                    <a:prstClr val="black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培育孩子們快樂學習，</a:t>
              </a:r>
              <a:endParaRPr lang="en-US" altLang="zh-TW" sz="2906" dirty="0">
                <a:solidFill>
                  <a:prstClr val="black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  <a:p>
              <a:pPr algn="ctr"/>
              <a:r>
                <a:rPr lang="zh-TW" altLang="en-US" sz="2906" dirty="0">
                  <a:solidFill>
                    <a:prstClr val="black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成就每個獨特的童心，</a:t>
              </a:r>
              <a:endParaRPr lang="en-US" altLang="zh-TW" sz="2906" dirty="0">
                <a:solidFill>
                  <a:prstClr val="black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  <a:p>
              <a:pPr algn="ctr"/>
              <a:r>
                <a:rPr lang="zh-TW" altLang="en-US" sz="2906" dirty="0">
                  <a:solidFill>
                    <a:prstClr val="black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讓孩子的童年在幸福紮根。</a:t>
              </a:r>
              <a:endParaRPr lang="en-US" altLang="zh-TW" sz="2906" dirty="0">
                <a:solidFill>
                  <a:prstClr val="black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</p:txBody>
        </p:sp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FC1BAFD-037D-52F7-4F71-C382AF581348}"/>
              </a:ext>
            </a:extLst>
          </p:cNvPr>
          <p:cNvSpPr txBox="1"/>
          <p:nvPr/>
        </p:nvSpPr>
        <p:spPr>
          <a:xfrm>
            <a:off x="6542314" y="857250"/>
            <a:ext cx="2411186" cy="87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063" dirty="0">
                <a:solidFill>
                  <a:prstClr val="black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蕭明茹</a:t>
            </a:r>
            <a:endParaRPr lang="en-US" altLang="zh-TW" sz="5063" dirty="0">
              <a:solidFill>
                <a:prstClr val="black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0B284C2-5E46-1A24-9DBA-9C2E17A1DB04}"/>
              </a:ext>
            </a:extLst>
          </p:cNvPr>
          <p:cNvSpPr txBox="1"/>
          <p:nvPr/>
        </p:nvSpPr>
        <p:spPr>
          <a:xfrm>
            <a:off x="5518876" y="1652606"/>
            <a:ext cx="4542264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25" dirty="0">
                <a:solidFill>
                  <a:srgbClr val="A67C52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幼兒園微風班代理老師</a:t>
            </a:r>
            <a:endParaRPr lang="en-US" altLang="zh-TW" sz="2625" dirty="0">
              <a:solidFill>
                <a:srgbClr val="A67C52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751528" y="5550238"/>
            <a:ext cx="801635" cy="801635"/>
          </a:xfrm>
          <a:custGeom>
            <a:avLst/>
            <a:gdLst/>
            <a:ahLst/>
            <a:cxnLst/>
            <a:rect l="l" t="t" r="r" b="b"/>
            <a:pathLst>
              <a:path w="855077" h="855077">
                <a:moveTo>
                  <a:pt x="0" y="0"/>
                </a:moveTo>
                <a:lnTo>
                  <a:pt x="855077" y="0"/>
                </a:lnTo>
                <a:lnTo>
                  <a:pt x="855077" y="855077"/>
                </a:lnTo>
                <a:lnTo>
                  <a:pt x="0" y="8550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sz="1688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 rot="19735553">
            <a:off x="7027717" y="2331112"/>
            <a:ext cx="369060" cy="609750"/>
            <a:chOff x="2114228" y="2191239"/>
            <a:chExt cx="901927" cy="1490136"/>
          </a:xfrm>
          <a:pattFill prst="pct5">
            <a:fgClr>
              <a:schemeClr val="bg1"/>
            </a:fgClr>
            <a:bgClr>
              <a:srgbClr val="F7ACBC"/>
            </a:bgClr>
          </a:pattFill>
        </p:grpSpPr>
        <p:sp>
          <p:nvSpPr>
            <p:cNvPr id="62" name="等腰三角形 61"/>
            <p:cNvSpPr/>
            <p:nvPr/>
          </p:nvSpPr>
          <p:spPr>
            <a:xfrm rot="10800000">
              <a:off x="2114228" y="2191239"/>
              <a:ext cx="887105" cy="655092"/>
            </a:xfrm>
            <a:prstGeom prst="triangle">
              <a:avLst/>
            </a:prstGeom>
            <a:grpFill/>
            <a:ln>
              <a:solidFill>
                <a:srgbClr val="F7AC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等腰三角形 62"/>
            <p:cNvSpPr/>
            <p:nvPr/>
          </p:nvSpPr>
          <p:spPr>
            <a:xfrm>
              <a:off x="2129050" y="3026283"/>
              <a:ext cx="887105" cy="655092"/>
            </a:xfrm>
            <a:prstGeom prst="triangle">
              <a:avLst/>
            </a:prstGeom>
            <a:grpFill/>
            <a:ln>
              <a:solidFill>
                <a:srgbClr val="F7AC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2347415" y="2575265"/>
              <a:ext cx="450376" cy="748496"/>
            </a:xfrm>
            <a:prstGeom prst="roundRect">
              <a:avLst/>
            </a:prstGeom>
            <a:pattFill prst="pct5">
              <a:fgClr>
                <a:schemeClr val="bg1"/>
              </a:fgClr>
              <a:bgClr>
                <a:srgbClr val="FACED7"/>
              </a:bgClr>
            </a:pattFill>
            <a:ln>
              <a:solidFill>
                <a:srgbClr val="F7ACBC">
                  <a:alpha val="2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-115809" y="-31019"/>
            <a:ext cx="6511709" cy="4282734"/>
            <a:chOff x="-115809" y="-31019"/>
            <a:chExt cx="6511709" cy="4282734"/>
          </a:xfrm>
        </p:grpSpPr>
        <p:sp>
          <p:nvSpPr>
            <p:cNvPr id="20" name="任意多边形 19"/>
            <p:cNvSpPr/>
            <p:nvPr/>
          </p:nvSpPr>
          <p:spPr>
            <a:xfrm>
              <a:off x="5214007" y="-31019"/>
              <a:ext cx="1181893" cy="395273"/>
            </a:xfrm>
            <a:custGeom>
              <a:avLst/>
              <a:gdLst>
                <a:gd name="connsiteX0" fmla="*/ 0 w 1181893"/>
                <a:gd name="connsiteY0" fmla="*/ 0 h 395273"/>
                <a:gd name="connsiteX1" fmla="*/ 1181893 w 1181893"/>
                <a:gd name="connsiteY1" fmla="*/ 0 h 395273"/>
                <a:gd name="connsiteX2" fmla="*/ 1180498 w 1181893"/>
                <a:gd name="connsiteY2" fmla="*/ 4492 h 395273"/>
                <a:gd name="connsiteX3" fmla="*/ 590946 w 1181893"/>
                <a:gd name="connsiteY3" fmla="*/ 395273 h 395273"/>
                <a:gd name="connsiteX4" fmla="*/ 1394 w 1181893"/>
                <a:gd name="connsiteY4" fmla="*/ 4492 h 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893" h="395273">
                  <a:moveTo>
                    <a:pt x="0" y="0"/>
                  </a:moveTo>
                  <a:lnTo>
                    <a:pt x="1181893" y="0"/>
                  </a:lnTo>
                  <a:lnTo>
                    <a:pt x="1180498" y="4492"/>
                  </a:lnTo>
                  <a:cubicBezTo>
                    <a:pt x="1083366" y="234138"/>
                    <a:pt x="855974" y="395273"/>
                    <a:pt x="590946" y="395273"/>
                  </a:cubicBezTo>
                  <a:cubicBezTo>
                    <a:pt x="325918" y="395273"/>
                    <a:pt x="98526" y="234138"/>
                    <a:pt x="1394" y="4492"/>
                  </a:cubicBezTo>
                  <a:close/>
                </a:path>
              </a:pathLst>
            </a:custGeom>
            <a:pattFill prst="dkUpDiag">
              <a:fgClr>
                <a:srgbClr val="DEEADB"/>
              </a:fgClr>
              <a:bgClr>
                <a:schemeClr val="bg1"/>
              </a:bgClr>
            </a:patt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572" tIns="174572" rIns="174572" bIns="174572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2150627" y="0"/>
              <a:ext cx="1430383" cy="1430383"/>
            </a:xfrm>
            <a:custGeom>
              <a:avLst/>
              <a:gdLst>
                <a:gd name="connsiteX0" fmla="*/ 0 w 1430383"/>
                <a:gd name="connsiteY0" fmla="*/ 715192 h 1430383"/>
                <a:gd name="connsiteX1" fmla="*/ 715192 w 1430383"/>
                <a:gd name="connsiteY1" fmla="*/ 0 h 1430383"/>
                <a:gd name="connsiteX2" fmla="*/ 1430384 w 1430383"/>
                <a:gd name="connsiteY2" fmla="*/ 715192 h 1430383"/>
                <a:gd name="connsiteX3" fmla="*/ 715192 w 1430383"/>
                <a:gd name="connsiteY3" fmla="*/ 1430384 h 1430383"/>
                <a:gd name="connsiteX4" fmla="*/ 0 w 1430383"/>
                <a:gd name="connsiteY4" fmla="*/ 715192 h 143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0383" h="1430383">
                  <a:moveTo>
                    <a:pt x="0" y="715192"/>
                  </a:moveTo>
                  <a:cubicBezTo>
                    <a:pt x="0" y="320202"/>
                    <a:pt x="320202" y="0"/>
                    <a:pt x="715192" y="0"/>
                  </a:cubicBezTo>
                  <a:cubicBezTo>
                    <a:pt x="1110182" y="0"/>
                    <a:pt x="1430384" y="320202"/>
                    <a:pt x="1430384" y="715192"/>
                  </a:cubicBezTo>
                  <a:cubicBezTo>
                    <a:pt x="1430384" y="1110182"/>
                    <a:pt x="1110182" y="1430384"/>
                    <a:pt x="715192" y="1430384"/>
                  </a:cubicBezTo>
                  <a:cubicBezTo>
                    <a:pt x="320202" y="1430384"/>
                    <a:pt x="0" y="1110182"/>
                    <a:pt x="0" y="715192"/>
                  </a:cubicBezTo>
                  <a:close/>
                </a:path>
              </a:pathLst>
            </a:custGeom>
            <a:pattFill prst="dkUpDiag">
              <a:fgClr>
                <a:srgbClr val="F1E7B6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845" tIns="248845" rIns="248845" bIns="248845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4495902" y="0"/>
              <a:ext cx="1392368" cy="556631"/>
            </a:xfrm>
            <a:custGeom>
              <a:avLst/>
              <a:gdLst>
                <a:gd name="connsiteX0" fmla="*/ 0 w 1392368"/>
                <a:gd name="connsiteY0" fmla="*/ 0 h 556631"/>
                <a:gd name="connsiteX1" fmla="*/ 1392368 w 1392368"/>
                <a:gd name="connsiteY1" fmla="*/ 0 h 556631"/>
                <a:gd name="connsiteX2" fmla="*/ 1355173 w 1392368"/>
                <a:gd name="connsiteY2" fmla="*/ 119824 h 556631"/>
                <a:gd name="connsiteX3" fmla="*/ 696184 w 1392368"/>
                <a:gd name="connsiteY3" fmla="*/ 556631 h 556631"/>
                <a:gd name="connsiteX4" fmla="*/ 37196 w 1392368"/>
                <a:gd name="connsiteY4" fmla="*/ 119824 h 55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2368" h="556631">
                  <a:moveTo>
                    <a:pt x="0" y="0"/>
                  </a:moveTo>
                  <a:lnTo>
                    <a:pt x="1392368" y="0"/>
                  </a:lnTo>
                  <a:lnTo>
                    <a:pt x="1355173" y="119824"/>
                  </a:lnTo>
                  <a:cubicBezTo>
                    <a:pt x="1246601" y="376517"/>
                    <a:pt x="992427" y="556631"/>
                    <a:pt x="696184" y="556631"/>
                  </a:cubicBezTo>
                  <a:cubicBezTo>
                    <a:pt x="399942" y="556631"/>
                    <a:pt x="145768" y="376517"/>
                    <a:pt x="37196" y="119824"/>
                  </a:cubicBezTo>
                  <a:close/>
                </a:path>
              </a:pathLst>
            </a:custGeom>
            <a:pattFill prst="dkUpDiag">
              <a:fgClr>
                <a:srgbClr val="F1E7B6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845" tIns="248845" rIns="248845" bIns="248845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-115809" y="-15480"/>
              <a:ext cx="1938125" cy="1690855"/>
            </a:xfrm>
            <a:custGeom>
              <a:avLst/>
              <a:gdLst>
                <a:gd name="connsiteX0" fmla="*/ 90067 w 1938125"/>
                <a:gd name="connsiteY0" fmla="*/ 0 h 1690855"/>
                <a:gd name="connsiteX1" fmla="*/ 1736735 w 1938125"/>
                <a:gd name="connsiteY1" fmla="*/ 0 h 1690855"/>
                <a:gd name="connsiteX2" fmla="*/ 1755686 w 1938125"/>
                <a:gd name="connsiteY2" fmla="*/ 25343 h 1690855"/>
                <a:gd name="connsiteX3" fmla="*/ 1938125 w 1938125"/>
                <a:gd name="connsiteY3" fmla="*/ 622610 h 1690855"/>
                <a:gd name="connsiteX4" fmla="*/ 869880 w 1938125"/>
                <a:gd name="connsiteY4" fmla="*/ 1690855 h 1690855"/>
                <a:gd name="connsiteX5" fmla="*/ 114516 w 1938125"/>
                <a:gd name="connsiteY5" fmla="*/ 1377974 h 1690855"/>
                <a:gd name="connsiteX6" fmla="*/ 0 w 1938125"/>
                <a:gd name="connsiteY6" fmla="*/ 1239179 h 1690855"/>
                <a:gd name="connsiteX7" fmla="*/ 90067 w 1938125"/>
                <a:gd name="connsiteY7" fmla="*/ 1239179 h 169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8125" h="1690855">
                  <a:moveTo>
                    <a:pt x="90067" y="0"/>
                  </a:moveTo>
                  <a:lnTo>
                    <a:pt x="1736735" y="0"/>
                  </a:lnTo>
                  <a:lnTo>
                    <a:pt x="1755686" y="25343"/>
                  </a:lnTo>
                  <a:cubicBezTo>
                    <a:pt x="1870869" y="195836"/>
                    <a:pt x="1938125" y="401368"/>
                    <a:pt x="1938125" y="622610"/>
                  </a:cubicBezTo>
                  <a:cubicBezTo>
                    <a:pt x="1938125" y="1212586"/>
                    <a:pt x="1459856" y="1690855"/>
                    <a:pt x="869880" y="1690855"/>
                  </a:cubicBezTo>
                  <a:cubicBezTo>
                    <a:pt x="574892" y="1690855"/>
                    <a:pt x="307830" y="1571288"/>
                    <a:pt x="114516" y="1377974"/>
                  </a:cubicBezTo>
                  <a:lnTo>
                    <a:pt x="0" y="1239179"/>
                  </a:lnTo>
                  <a:lnTo>
                    <a:pt x="90067" y="1239179"/>
                  </a:lnTo>
                  <a:close/>
                </a:path>
              </a:pathLst>
            </a:custGeom>
            <a:pattFill prst="dkUpDiag">
              <a:fgClr>
                <a:srgbClr val="DEEADB"/>
              </a:fgClr>
              <a:bgClr>
                <a:schemeClr val="bg1"/>
              </a:bgClr>
            </a:patt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572" tIns="174572" rIns="174572" bIns="174572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1158769" y="-25592"/>
              <a:ext cx="1871319" cy="1023158"/>
            </a:xfrm>
            <a:custGeom>
              <a:avLst/>
              <a:gdLst>
                <a:gd name="connsiteX0" fmla="*/ 4418 w 1871319"/>
                <a:gd name="connsiteY0" fmla="*/ 0 h 1023158"/>
                <a:gd name="connsiteX1" fmla="*/ 1866901 w 1871319"/>
                <a:gd name="connsiteY1" fmla="*/ 0 h 1023158"/>
                <a:gd name="connsiteX2" fmla="*/ 1871319 w 1871319"/>
                <a:gd name="connsiteY2" fmla="*/ 87499 h 1023158"/>
                <a:gd name="connsiteX3" fmla="*/ 935660 w 1871319"/>
                <a:gd name="connsiteY3" fmla="*/ 1023158 h 1023158"/>
                <a:gd name="connsiteX4" fmla="*/ 0 w 1871319"/>
                <a:gd name="connsiteY4" fmla="*/ 87499 h 102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319" h="1023158">
                  <a:moveTo>
                    <a:pt x="4418" y="0"/>
                  </a:moveTo>
                  <a:lnTo>
                    <a:pt x="1866901" y="0"/>
                  </a:lnTo>
                  <a:lnTo>
                    <a:pt x="1871319" y="87499"/>
                  </a:lnTo>
                  <a:cubicBezTo>
                    <a:pt x="1871319" y="604250"/>
                    <a:pt x="1452411" y="1023158"/>
                    <a:pt x="935660" y="1023158"/>
                  </a:cubicBezTo>
                  <a:cubicBezTo>
                    <a:pt x="418908" y="1023158"/>
                    <a:pt x="0" y="604250"/>
                    <a:pt x="0" y="87499"/>
                  </a:cubicBezTo>
                  <a:close/>
                </a:path>
              </a:pathLst>
            </a:custGeom>
            <a:pattFill prst="dkUpDiag">
              <a:fgClr>
                <a:srgbClr val="FBC279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572" tIns="174572" rIns="174572" bIns="174572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2917463" y="-23795"/>
              <a:ext cx="2247656" cy="1397698"/>
            </a:xfrm>
            <a:custGeom>
              <a:avLst/>
              <a:gdLst>
                <a:gd name="connsiteX0" fmla="*/ 35015 w 2247656"/>
                <a:gd name="connsiteY0" fmla="*/ 0 h 1397698"/>
                <a:gd name="connsiteX1" fmla="*/ 2212642 w 2247656"/>
                <a:gd name="connsiteY1" fmla="*/ 0 h 1397698"/>
                <a:gd name="connsiteX2" fmla="*/ 2224824 w 2247656"/>
                <a:gd name="connsiteY2" fmla="*/ 47379 h 1397698"/>
                <a:gd name="connsiteX3" fmla="*/ 2247656 w 2247656"/>
                <a:gd name="connsiteY3" fmla="*/ 273870 h 1397698"/>
                <a:gd name="connsiteX4" fmla="*/ 1123828 w 2247656"/>
                <a:gd name="connsiteY4" fmla="*/ 1397698 h 1397698"/>
                <a:gd name="connsiteX5" fmla="*/ 0 w 2247656"/>
                <a:gd name="connsiteY5" fmla="*/ 273870 h 1397698"/>
                <a:gd name="connsiteX6" fmla="*/ 22832 w 2247656"/>
                <a:gd name="connsiteY6" fmla="*/ 47379 h 1397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7656" h="1397698">
                  <a:moveTo>
                    <a:pt x="35015" y="0"/>
                  </a:moveTo>
                  <a:lnTo>
                    <a:pt x="2212642" y="0"/>
                  </a:lnTo>
                  <a:lnTo>
                    <a:pt x="2224824" y="47379"/>
                  </a:lnTo>
                  <a:cubicBezTo>
                    <a:pt x="2239794" y="120538"/>
                    <a:pt x="2247656" y="196286"/>
                    <a:pt x="2247656" y="273870"/>
                  </a:cubicBezTo>
                  <a:cubicBezTo>
                    <a:pt x="2247656" y="894544"/>
                    <a:pt x="1744502" y="1397698"/>
                    <a:pt x="1123828" y="1397698"/>
                  </a:cubicBezTo>
                  <a:cubicBezTo>
                    <a:pt x="503154" y="1397698"/>
                    <a:pt x="0" y="894544"/>
                    <a:pt x="0" y="273870"/>
                  </a:cubicBezTo>
                  <a:cubicBezTo>
                    <a:pt x="0" y="196286"/>
                    <a:pt x="7862" y="120538"/>
                    <a:pt x="22832" y="47379"/>
                  </a:cubicBezTo>
                  <a:close/>
                </a:path>
              </a:pathLst>
            </a:custGeom>
            <a:pattFill prst="dkUpDiag">
              <a:fgClr>
                <a:srgbClr val="F7ACB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572" tIns="174572" rIns="174572" bIns="174572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1" y="3323761"/>
              <a:ext cx="419875" cy="927954"/>
            </a:xfrm>
            <a:custGeom>
              <a:avLst/>
              <a:gdLst>
                <a:gd name="connsiteX0" fmla="*/ 0 w 419875"/>
                <a:gd name="connsiteY0" fmla="*/ 0 h 927954"/>
                <a:gd name="connsiteX1" fmla="*/ 45458 w 419875"/>
                <a:gd name="connsiteY1" fmla="*/ 4583 h 927954"/>
                <a:gd name="connsiteX2" fmla="*/ 419875 w 419875"/>
                <a:gd name="connsiteY2" fmla="*/ 463977 h 927954"/>
                <a:gd name="connsiteX3" fmla="*/ 45458 w 419875"/>
                <a:gd name="connsiteY3" fmla="*/ 923371 h 927954"/>
                <a:gd name="connsiteX4" fmla="*/ 0 w 419875"/>
                <a:gd name="connsiteY4" fmla="*/ 927954 h 92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875" h="927954">
                  <a:moveTo>
                    <a:pt x="0" y="0"/>
                  </a:moveTo>
                  <a:lnTo>
                    <a:pt x="45458" y="4583"/>
                  </a:lnTo>
                  <a:cubicBezTo>
                    <a:pt x="259138" y="48308"/>
                    <a:pt x="419875" y="237371"/>
                    <a:pt x="419875" y="463977"/>
                  </a:cubicBezTo>
                  <a:cubicBezTo>
                    <a:pt x="419875" y="690583"/>
                    <a:pt x="259138" y="879646"/>
                    <a:pt x="45458" y="923371"/>
                  </a:cubicBezTo>
                  <a:lnTo>
                    <a:pt x="0" y="927954"/>
                  </a:lnTo>
                  <a:close/>
                </a:path>
              </a:pathLst>
            </a:custGeom>
            <a:pattFill prst="dkUpDiag">
              <a:fgClr>
                <a:srgbClr val="F7ACB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572" tIns="174572" rIns="174572" bIns="174572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0" y="2023188"/>
              <a:ext cx="912417" cy="1430384"/>
            </a:xfrm>
            <a:custGeom>
              <a:avLst/>
              <a:gdLst>
                <a:gd name="connsiteX0" fmla="*/ 197225 w 912417"/>
                <a:gd name="connsiteY0" fmla="*/ 0 h 1430384"/>
                <a:gd name="connsiteX1" fmla="*/ 912417 w 912417"/>
                <a:gd name="connsiteY1" fmla="*/ 715192 h 1430384"/>
                <a:gd name="connsiteX2" fmla="*/ 197225 w 912417"/>
                <a:gd name="connsiteY2" fmla="*/ 1430384 h 1430384"/>
                <a:gd name="connsiteX3" fmla="*/ 53089 w 912417"/>
                <a:gd name="connsiteY3" fmla="*/ 1415854 h 1430384"/>
                <a:gd name="connsiteX4" fmla="*/ 0 w 912417"/>
                <a:gd name="connsiteY4" fmla="*/ 1399374 h 1430384"/>
                <a:gd name="connsiteX5" fmla="*/ 0 w 912417"/>
                <a:gd name="connsiteY5" fmla="*/ 31010 h 1430384"/>
                <a:gd name="connsiteX6" fmla="*/ 53089 w 912417"/>
                <a:gd name="connsiteY6" fmla="*/ 14530 h 1430384"/>
                <a:gd name="connsiteX7" fmla="*/ 197225 w 912417"/>
                <a:gd name="connsiteY7" fmla="*/ 0 h 14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2417" h="1430384">
                  <a:moveTo>
                    <a:pt x="197225" y="0"/>
                  </a:moveTo>
                  <a:cubicBezTo>
                    <a:pt x="592215" y="0"/>
                    <a:pt x="912417" y="320202"/>
                    <a:pt x="912417" y="715192"/>
                  </a:cubicBezTo>
                  <a:cubicBezTo>
                    <a:pt x="912417" y="1110182"/>
                    <a:pt x="592215" y="1430384"/>
                    <a:pt x="197225" y="1430384"/>
                  </a:cubicBezTo>
                  <a:cubicBezTo>
                    <a:pt x="147851" y="1430384"/>
                    <a:pt x="99646" y="1425381"/>
                    <a:pt x="53089" y="1415854"/>
                  </a:cubicBezTo>
                  <a:lnTo>
                    <a:pt x="0" y="1399374"/>
                  </a:lnTo>
                  <a:lnTo>
                    <a:pt x="0" y="31010"/>
                  </a:lnTo>
                  <a:lnTo>
                    <a:pt x="53089" y="14530"/>
                  </a:lnTo>
                  <a:cubicBezTo>
                    <a:pt x="99646" y="5003"/>
                    <a:pt x="147851" y="0"/>
                    <a:pt x="197225" y="0"/>
                  </a:cubicBezTo>
                  <a:close/>
                </a:path>
              </a:pathLst>
            </a:custGeom>
            <a:pattFill prst="dkUpDiag">
              <a:fgClr>
                <a:srgbClr val="F1E7B6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845" tIns="248845" rIns="248845" bIns="248845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0" y="1316155"/>
              <a:ext cx="766405" cy="1121613"/>
            </a:xfrm>
            <a:custGeom>
              <a:avLst/>
              <a:gdLst>
                <a:gd name="connsiteX0" fmla="*/ 205599 w 766405"/>
                <a:gd name="connsiteY0" fmla="*/ 0 h 1121613"/>
                <a:gd name="connsiteX1" fmla="*/ 766405 w 766405"/>
                <a:gd name="connsiteY1" fmla="*/ 560807 h 1121613"/>
                <a:gd name="connsiteX2" fmla="*/ 205599 w 766405"/>
                <a:gd name="connsiteY2" fmla="*/ 1121613 h 1121613"/>
                <a:gd name="connsiteX3" fmla="*/ 92576 w 766405"/>
                <a:gd name="connsiteY3" fmla="*/ 1110220 h 1121613"/>
                <a:gd name="connsiteX4" fmla="*/ 0 w 766405"/>
                <a:gd name="connsiteY4" fmla="*/ 1081482 h 1121613"/>
                <a:gd name="connsiteX5" fmla="*/ 0 w 766405"/>
                <a:gd name="connsiteY5" fmla="*/ 40131 h 1121613"/>
                <a:gd name="connsiteX6" fmla="*/ 92576 w 766405"/>
                <a:gd name="connsiteY6" fmla="*/ 11394 h 1121613"/>
                <a:gd name="connsiteX7" fmla="*/ 205599 w 766405"/>
                <a:gd name="connsiteY7" fmla="*/ 0 h 112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6405" h="1121613">
                  <a:moveTo>
                    <a:pt x="205599" y="0"/>
                  </a:moveTo>
                  <a:cubicBezTo>
                    <a:pt x="515324" y="0"/>
                    <a:pt x="766405" y="251081"/>
                    <a:pt x="766405" y="560807"/>
                  </a:cubicBezTo>
                  <a:cubicBezTo>
                    <a:pt x="766405" y="870532"/>
                    <a:pt x="515324" y="1121613"/>
                    <a:pt x="205599" y="1121613"/>
                  </a:cubicBezTo>
                  <a:cubicBezTo>
                    <a:pt x="166883" y="1121613"/>
                    <a:pt x="129083" y="1117690"/>
                    <a:pt x="92576" y="1110220"/>
                  </a:cubicBezTo>
                  <a:lnTo>
                    <a:pt x="0" y="1081482"/>
                  </a:lnTo>
                  <a:lnTo>
                    <a:pt x="0" y="40131"/>
                  </a:lnTo>
                  <a:lnTo>
                    <a:pt x="92576" y="11394"/>
                  </a:lnTo>
                  <a:cubicBezTo>
                    <a:pt x="129083" y="3923"/>
                    <a:pt x="166883" y="0"/>
                    <a:pt x="205599" y="0"/>
                  </a:cubicBezTo>
                  <a:close/>
                </a:path>
              </a:pathLst>
            </a:custGeom>
            <a:pattFill prst="dkUpDiag">
              <a:fgClr>
                <a:srgbClr val="D3D9B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572" tIns="174572" rIns="174572" bIns="174572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-26706" y="802908"/>
              <a:ext cx="389885" cy="1053198"/>
            </a:xfrm>
            <a:custGeom>
              <a:avLst/>
              <a:gdLst>
                <a:gd name="connsiteX0" fmla="*/ 0 w 389885"/>
                <a:gd name="connsiteY0" fmla="*/ 0 h 1053198"/>
                <a:gd name="connsiteX1" fmla="*/ 51410 w 389885"/>
                <a:gd name="connsiteY1" fmla="*/ 15958 h 1053198"/>
                <a:gd name="connsiteX2" fmla="*/ 389885 w 389885"/>
                <a:gd name="connsiteY2" fmla="*/ 526599 h 1053198"/>
                <a:gd name="connsiteX3" fmla="*/ 51410 w 389885"/>
                <a:gd name="connsiteY3" fmla="*/ 1037240 h 1053198"/>
                <a:gd name="connsiteX4" fmla="*/ 0 w 389885"/>
                <a:gd name="connsiteY4" fmla="*/ 1053198 h 1053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885" h="1053198">
                  <a:moveTo>
                    <a:pt x="0" y="0"/>
                  </a:moveTo>
                  <a:lnTo>
                    <a:pt x="51410" y="15958"/>
                  </a:lnTo>
                  <a:cubicBezTo>
                    <a:pt x="250318" y="100089"/>
                    <a:pt x="389885" y="297045"/>
                    <a:pt x="389885" y="526599"/>
                  </a:cubicBezTo>
                  <a:cubicBezTo>
                    <a:pt x="389885" y="756153"/>
                    <a:pt x="250318" y="953109"/>
                    <a:pt x="51410" y="1037240"/>
                  </a:cubicBezTo>
                  <a:lnTo>
                    <a:pt x="0" y="1053198"/>
                  </a:lnTo>
                  <a:close/>
                </a:path>
              </a:pathLst>
            </a:custGeom>
            <a:pattFill prst="dkUpDiag">
              <a:fgClr>
                <a:srgbClr val="FBC279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572" tIns="174572" rIns="174572" bIns="174572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 rot="10800000">
            <a:off x="5818601" y="2575266"/>
            <a:ext cx="6511709" cy="4282734"/>
            <a:chOff x="-115809" y="-31019"/>
            <a:chExt cx="6511709" cy="4282734"/>
          </a:xfrm>
        </p:grpSpPr>
        <p:sp>
          <p:nvSpPr>
            <p:cNvPr id="43" name="任意多边形 42"/>
            <p:cNvSpPr/>
            <p:nvPr/>
          </p:nvSpPr>
          <p:spPr>
            <a:xfrm>
              <a:off x="5214007" y="-31019"/>
              <a:ext cx="1181893" cy="395273"/>
            </a:xfrm>
            <a:custGeom>
              <a:avLst/>
              <a:gdLst>
                <a:gd name="connsiteX0" fmla="*/ 0 w 1181893"/>
                <a:gd name="connsiteY0" fmla="*/ 0 h 395273"/>
                <a:gd name="connsiteX1" fmla="*/ 1181893 w 1181893"/>
                <a:gd name="connsiteY1" fmla="*/ 0 h 395273"/>
                <a:gd name="connsiteX2" fmla="*/ 1180498 w 1181893"/>
                <a:gd name="connsiteY2" fmla="*/ 4492 h 395273"/>
                <a:gd name="connsiteX3" fmla="*/ 590946 w 1181893"/>
                <a:gd name="connsiteY3" fmla="*/ 395273 h 395273"/>
                <a:gd name="connsiteX4" fmla="*/ 1394 w 1181893"/>
                <a:gd name="connsiteY4" fmla="*/ 4492 h 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893" h="395273">
                  <a:moveTo>
                    <a:pt x="0" y="0"/>
                  </a:moveTo>
                  <a:lnTo>
                    <a:pt x="1181893" y="0"/>
                  </a:lnTo>
                  <a:lnTo>
                    <a:pt x="1180498" y="4492"/>
                  </a:lnTo>
                  <a:cubicBezTo>
                    <a:pt x="1083366" y="234138"/>
                    <a:pt x="855974" y="395273"/>
                    <a:pt x="590946" y="395273"/>
                  </a:cubicBezTo>
                  <a:cubicBezTo>
                    <a:pt x="325918" y="395273"/>
                    <a:pt x="98526" y="234138"/>
                    <a:pt x="1394" y="4492"/>
                  </a:cubicBezTo>
                  <a:close/>
                </a:path>
              </a:pathLst>
            </a:custGeom>
            <a:pattFill prst="dkUpDiag">
              <a:fgClr>
                <a:srgbClr val="DEEADB"/>
              </a:fgClr>
              <a:bgClr>
                <a:schemeClr val="bg1"/>
              </a:bgClr>
            </a:patt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572" tIns="174572" rIns="174572" bIns="174572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2150627" y="0"/>
              <a:ext cx="1430383" cy="1430383"/>
            </a:xfrm>
            <a:custGeom>
              <a:avLst/>
              <a:gdLst>
                <a:gd name="connsiteX0" fmla="*/ 0 w 1430383"/>
                <a:gd name="connsiteY0" fmla="*/ 715192 h 1430383"/>
                <a:gd name="connsiteX1" fmla="*/ 715192 w 1430383"/>
                <a:gd name="connsiteY1" fmla="*/ 0 h 1430383"/>
                <a:gd name="connsiteX2" fmla="*/ 1430384 w 1430383"/>
                <a:gd name="connsiteY2" fmla="*/ 715192 h 1430383"/>
                <a:gd name="connsiteX3" fmla="*/ 715192 w 1430383"/>
                <a:gd name="connsiteY3" fmla="*/ 1430384 h 1430383"/>
                <a:gd name="connsiteX4" fmla="*/ 0 w 1430383"/>
                <a:gd name="connsiteY4" fmla="*/ 715192 h 143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0383" h="1430383">
                  <a:moveTo>
                    <a:pt x="0" y="715192"/>
                  </a:moveTo>
                  <a:cubicBezTo>
                    <a:pt x="0" y="320202"/>
                    <a:pt x="320202" y="0"/>
                    <a:pt x="715192" y="0"/>
                  </a:cubicBezTo>
                  <a:cubicBezTo>
                    <a:pt x="1110182" y="0"/>
                    <a:pt x="1430384" y="320202"/>
                    <a:pt x="1430384" y="715192"/>
                  </a:cubicBezTo>
                  <a:cubicBezTo>
                    <a:pt x="1430384" y="1110182"/>
                    <a:pt x="1110182" y="1430384"/>
                    <a:pt x="715192" y="1430384"/>
                  </a:cubicBezTo>
                  <a:cubicBezTo>
                    <a:pt x="320202" y="1430384"/>
                    <a:pt x="0" y="1110182"/>
                    <a:pt x="0" y="715192"/>
                  </a:cubicBezTo>
                  <a:close/>
                </a:path>
              </a:pathLst>
            </a:custGeom>
            <a:pattFill prst="dkUpDiag">
              <a:fgClr>
                <a:srgbClr val="F1E7B6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845" tIns="248845" rIns="248845" bIns="248845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4495902" y="0"/>
              <a:ext cx="1392368" cy="556631"/>
            </a:xfrm>
            <a:custGeom>
              <a:avLst/>
              <a:gdLst>
                <a:gd name="connsiteX0" fmla="*/ 0 w 1392368"/>
                <a:gd name="connsiteY0" fmla="*/ 0 h 556631"/>
                <a:gd name="connsiteX1" fmla="*/ 1392368 w 1392368"/>
                <a:gd name="connsiteY1" fmla="*/ 0 h 556631"/>
                <a:gd name="connsiteX2" fmla="*/ 1355173 w 1392368"/>
                <a:gd name="connsiteY2" fmla="*/ 119824 h 556631"/>
                <a:gd name="connsiteX3" fmla="*/ 696184 w 1392368"/>
                <a:gd name="connsiteY3" fmla="*/ 556631 h 556631"/>
                <a:gd name="connsiteX4" fmla="*/ 37196 w 1392368"/>
                <a:gd name="connsiteY4" fmla="*/ 119824 h 55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2368" h="556631">
                  <a:moveTo>
                    <a:pt x="0" y="0"/>
                  </a:moveTo>
                  <a:lnTo>
                    <a:pt x="1392368" y="0"/>
                  </a:lnTo>
                  <a:lnTo>
                    <a:pt x="1355173" y="119824"/>
                  </a:lnTo>
                  <a:cubicBezTo>
                    <a:pt x="1246601" y="376517"/>
                    <a:pt x="992427" y="556631"/>
                    <a:pt x="696184" y="556631"/>
                  </a:cubicBezTo>
                  <a:cubicBezTo>
                    <a:pt x="399942" y="556631"/>
                    <a:pt x="145768" y="376517"/>
                    <a:pt x="37196" y="119824"/>
                  </a:cubicBezTo>
                  <a:close/>
                </a:path>
              </a:pathLst>
            </a:custGeom>
            <a:pattFill prst="dkUpDiag">
              <a:fgClr>
                <a:srgbClr val="F1E7B6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845" tIns="248845" rIns="248845" bIns="248845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-115809" y="-15480"/>
              <a:ext cx="1938125" cy="1690855"/>
            </a:xfrm>
            <a:custGeom>
              <a:avLst/>
              <a:gdLst>
                <a:gd name="connsiteX0" fmla="*/ 90067 w 1938125"/>
                <a:gd name="connsiteY0" fmla="*/ 0 h 1690855"/>
                <a:gd name="connsiteX1" fmla="*/ 1736735 w 1938125"/>
                <a:gd name="connsiteY1" fmla="*/ 0 h 1690855"/>
                <a:gd name="connsiteX2" fmla="*/ 1755686 w 1938125"/>
                <a:gd name="connsiteY2" fmla="*/ 25343 h 1690855"/>
                <a:gd name="connsiteX3" fmla="*/ 1938125 w 1938125"/>
                <a:gd name="connsiteY3" fmla="*/ 622610 h 1690855"/>
                <a:gd name="connsiteX4" fmla="*/ 869880 w 1938125"/>
                <a:gd name="connsiteY4" fmla="*/ 1690855 h 1690855"/>
                <a:gd name="connsiteX5" fmla="*/ 114516 w 1938125"/>
                <a:gd name="connsiteY5" fmla="*/ 1377974 h 1690855"/>
                <a:gd name="connsiteX6" fmla="*/ 0 w 1938125"/>
                <a:gd name="connsiteY6" fmla="*/ 1239179 h 1690855"/>
                <a:gd name="connsiteX7" fmla="*/ 90067 w 1938125"/>
                <a:gd name="connsiteY7" fmla="*/ 1239179 h 169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8125" h="1690855">
                  <a:moveTo>
                    <a:pt x="90067" y="0"/>
                  </a:moveTo>
                  <a:lnTo>
                    <a:pt x="1736735" y="0"/>
                  </a:lnTo>
                  <a:lnTo>
                    <a:pt x="1755686" y="25343"/>
                  </a:lnTo>
                  <a:cubicBezTo>
                    <a:pt x="1870869" y="195836"/>
                    <a:pt x="1938125" y="401368"/>
                    <a:pt x="1938125" y="622610"/>
                  </a:cubicBezTo>
                  <a:cubicBezTo>
                    <a:pt x="1938125" y="1212586"/>
                    <a:pt x="1459856" y="1690855"/>
                    <a:pt x="869880" y="1690855"/>
                  </a:cubicBezTo>
                  <a:cubicBezTo>
                    <a:pt x="574892" y="1690855"/>
                    <a:pt x="307830" y="1571288"/>
                    <a:pt x="114516" y="1377974"/>
                  </a:cubicBezTo>
                  <a:lnTo>
                    <a:pt x="0" y="1239179"/>
                  </a:lnTo>
                  <a:lnTo>
                    <a:pt x="90067" y="1239179"/>
                  </a:lnTo>
                  <a:close/>
                </a:path>
              </a:pathLst>
            </a:custGeom>
            <a:pattFill prst="dkUpDiag">
              <a:fgClr>
                <a:srgbClr val="DEEADB"/>
              </a:fgClr>
              <a:bgClr>
                <a:schemeClr val="bg1"/>
              </a:bgClr>
            </a:patt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572" tIns="174572" rIns="174572" bIns="174572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任意多边形 46"/>
            <p:cNvSpPr/>
            <p:nvPr/>
          </p:nvSpPr>
          <p:spPr>
            <a:xfrm>
              <a:off x="1158769" y="-25592"/>
              <a:ext cx="1871319" cy="1023158"/>
            </a:xfrm>
            <a:custGeom>
              <a:avLst/>
              <a:gdLst>
                <a:gd name="connsiteX0" fmla="*/ 4418 w 1871319"/>
                <a:gd name="connsiteY0" fmla="*/ 0 h 1023158"/>
                <a:gd name="connsiteX1" fmla="*/ 1866901 w 1871319"/>
                <a:gd name="connsiteY1" fmla="*/ 0 h 1023158"/>
                <a:gd name="connsiteX2" fmla="*/ 1871319 w 1871319"/>
                <a:gd name="connsiteY2" fmla="*/ 87499 h 1023158"/>
                <a:gd name="connsiteX3" fmla="*/ 935660 w 1871319"/>
                <a:gd name="connsiteY3" fmla="*/ 1023158 h 1023158"/>
                <a:gd name="connsiteX4" fmla="*/ 0 w 1871319"/>
                <a:gd name="connsiteY4" fmla="*/ 87499 h 102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319" h="1023158">
                  <a:moveTo>
                    <a:pt x="4418" y="0"/>
                  </a:moveTo>
                  <a:lnTo>
                    <a:pt x="1866901" y="0"/>
                  </a:lnTo>
                  <a:lnTo>
                    <a:pt x="1871319" y="87499"/>
                  </a:lnTo>
                  <a:cubicBezTo>
                    <a:pt x="1871319" y="604250"/>
                    <a:pt x="1452411" y="1023158"/>
                    <a:pt x="935660" y="1023158"/>
                  </a:cubicBezTo>
                  <a:cubicBezTo>
                    <a:pt x="418908" y="1023158"/>
                    <a:pt x="0" y="604250"/>
                    <a:pt x="0" y="87499"/>
                  </a:cubicBezTo>
                  <a:close/>
                </a:path>
              </a:pathLst>
            </a:custGeom>
            <a:pattFill prst="dkUpDiag">
              <a:fgClr>
                <a:srgbClr val="FBC279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572" tIns="174572" rIns="174572" bIns="174572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任意多边形 47"/>
            <p:cNvSpPr/>
            <p:nvPr/>
          </p:nvSpPr>
          <p:spPr>
            <a:xfrm>
              <a:off x="2917463" y="-23795"/>
              <a:ext cx="2247656" cy="1397698"/>
            </a:xfrm>
            <a:custGeom>
              <a:avLst/>
              <a:gdLst>
                <a:gd name="connsiteX0" fmla="*/ 35015 w 2247656"/>
                <a:gd name="connsiteY0" fmla="*/ 0 h 1397698"/>
                <a:gd name="connsiteX1" fmla="*/ 2212642 w 2247656"/>
                <a:gd name="connsiteY1" fmla="*/ 0 h 1397698"/>
                <a:gd name="connsiteX2" fmla="*/ 2224824 w 2247656"/>
                <a:gd name="connsiteY2" fmla="*/ 47379 h 1397698"/>
                <a:gd name="connsiteX3" fmla="*/ 2247656 w 2247656"/>
                <a:gd name="connsiteY3" fmla="*/ 273870 h 1397698"/>
                <a:gd name="connsiteX4" fmla="*/ 1123828 w 2247656"/>
                <a:gd name="connsiteY4" fmla="*/ 1397698 h 1397698"/>
                <a:gd name="connsiteX5" fmla="*/ 0 w 2247656"/>
                <a:gd name="connsiteY5" fmla="*/ 273870 h 1397698"/>
                <a:gd name="connsiteX6" fmla="*/ 22832 w 2247656"/>
                <a:gd name="connsiteY6" fmla="*/ 47379 h 1397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7656" h="1397698">
                  <a:moveTo>
                    <a:pt x="35015" y="0"/>
                  </a:moveTo>
                  <a:lnTo>
                    <a:pt x="2212642" y="0"/>
                  </a:lnTo>
                  <a:lnTo>
                    <a:pt x="2224824" y="47379"/>
                  </a:lnTo>
                  <a:cubicBezTo>
                    <a:pt x="2239794" y="120538"/>
                    <a:pt x="2247656" y="196286"/>
                    <a:pt x="2247656" y="273870"/>
                  </a:cubicBezTo>
                  <a:cubicBezTo>
                    <a:pt x="2247656" y="894544"/>
                    <a:pt x="1744502" y="1397698"/>
                    <a:pt x="1123828" y="1397698"/>
                  </a:cubicBezTo>
                  <a:cubicBezTo>
                    <a:pt x="503154" y="1397698"/>
                    <a:pt x="0" y="894544"/>
                    <a:pt x="0" y="273870"/>
                  </a:cubicBezTo>
                  <a:cubicBezTo>
                    <a:pt x="0" y="196286"/>
                    <a:pt x="7862" y="120538"/>
                    <a:pt x="22832" y="47379"/>
                  </a:cubicBezTo>
                  <a:close/>
                </a:path>
              </a:pathLst>
            </a:custGeom>
            <a:pattFill prst="dkUpDiag">
              <a:fgClr>
                <a:srgbClr val="F7ACB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572" tIns="174572" rIns="174572" bIns="174572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任意多边形 48"/>
            <p:cNvSpPr/>
            <p:nvPr/>
          </p:nvSpPr>
          <p:spPr>
            <a:xfrm>
              <a:off x="1" y="3323761"/>
              <a:ext cx="419875" cy="927954"/>
            </a:xfrm>
            <a:custGeom>
              <a:avLst/>
              <a:gdLst>
                <a:gd name="connsiteX0" fmla="*/ 0 w 419875"/>
                <a:gd name="connsiteY0" fmla="*/ 0 h 927954"/>
                <a:gd name="connsiteX1" fmla="*/ 45458 w 419875"/>
                <a:gd name="connsiteY1" fmla="*/ 4583 h 927954"/>
                <a:gd name="connsiteX2" fmla="*/ 419875 w 419875"/>
                <a:gd name="connsiteY2" fmla="*/ 463977 h 927954"/>
                <a:gd name="connsiteX3" fmla="*/ 45458 w 419875"/>
                <a:gd name="connsiteY3" fmla="*/ 923371 h 927954"/>
                <a:gd name="connsiteX4" fmla="*/ 0 w 419875"/>
                <a:gd name="connsiteY4" fmla="*/ 927954 h 92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875" h="927954">
                  <a:moveTo>
                    <a:pt x="0" y="0"/>
                  </a:moveTo>
                  <a:lnTo>
                    <a:pt x="45458" y="4583"/>
                  </a:lnTo>
                  <a:cubicBezTo>
                    <a:pt x="259138" y="48308"/>
                    <a:pt x="419875" y="237371"/>
                    <a:pt x="419875" y="463977"/>
                  </a:cubicBezTo>
                  <a:cubicBezTo>
                    <a:pt x="419875" y="690583"/>
                    <a:pt x="259138" y="879646"/>
                    <a:pt x="45458" y="923371"/>
                  </a:cubicBezTo>
                  <a:lnTo>
                    <a:pt x="0" y="927954"/>
                  </a:lnTo>
                  <a:close/>
                </a:path>
              </a:pathLst>
            </a:custGeom>
            <a:pattFill prst="dkUpDiag">
              <a:fgClr>
                <a:srgbClr val="F7ACB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572" tIns="174572" rIns="174572" bIns="174572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任意多边形 49"/>
            <p:cNvSpPr/>
            <p:nvPr/>
          </p:nvSpPr>
          <p:spPr>
            <a:xfrm>
              <a:off x="0" y="2023188"/>
              <a:ext cx="912417" cy="1430384"/>
            </a:xfrm>
            <a:custGeom>
              <a:avLst/>
              <a:gdLst>
                <a:gd name="connsiteX0" fmla="*/ 197225 w 912417"/>
                <a:gd name="connsiteY0" fmla="*/ 0 h 1430384"/>
                <a:gd name="connsiteX1" fmla="*/ 912417 w 912417"/>
                <a:gd name="connsiteY1" fmla="*/ 715192 h 1430384"/>
                <a:gd name="connsiteX2" fmla="*/ 197225 w 912417"/>
                <a:gd name="connsiteY2" fmla="*/ 1430384 h 1430384"/>
                <a:gd name="connsiteX3" fmla="*/ 53089 w 912417"/>
                <a:gd name="connsiteY3" fmla="*/ 1415854 h 1430384"/>
                <a:gd name="connsiteX4" fmla="*/ 0 w 912417"/>
                <a:gd name="connsiteY4" fmla="*/ 1399374 h 1430384"/>
                <a:gd name="connsiteX5" fmla="*/ 0 w 912417"/>
                <a:gd name="connsiteY5" fmla="*/ 31010 h 1430384"/>
                <a:gd name="connsiteX6" fmla="*/ 53089 w 912417"/>
                <a:gd name="connsiteY6" fmla="*/ 14530 h 1430384"/>
                <a:gd name="connsiteX7" fmla="*/ 197225 w 912417"/>
                <a:gd name="connsiteY7" fmla="*/ 0 h 14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2417" h="1430384">
                  <a:moveTo>
                    <a:pt x="197225" y="0"/>
                  </a:moveTo>
                  <a:cubicBezTo>
                    <a:pt x="592215" y="0"/>
                    <a:pt x="912417" y="320202"/>
                    <a:pt x="912417" y="715192"/>
                  </a:cubicBezTo>
                  <a:cubicBezTo>
                    <a:pt x="912417" y="1110182"/>
                    <a:pt x="592215" y="1430384"/>
                    <a:pt x="197225" y="1430384"/>
                  </a:cubicBezTo>
                  <a:cubicBezTo>
                    <a:pt x="147851" y="1430384"/>
                    <a:pt x="99646" y="1425381"/>
                    <a:pt x="53089" y="1415854"/>
                  </a:cubicBezTo>
                  <a:lnTo>
                    <a:pt x="0" y="1399374"/>
                  </a:lnTo>
                  <a:lnTo>
                    <a:pt x="0" y="31010"/>
                  </a:lnTo>
                  <a:lnTo>
                    <a:pt x="53089" y="14530"/>
                  </a:lnTo>
                  <a:cubicBezTo>
                    <a:pt x="99646" y="5003"/>
                    <a:pt x="147851" y="0"/>
                    <a:pt x="197225" y="0"/>
                  </a:cubicBezTo>
                  <a:close/>
                </a:path>
              </a:pathLst>
            </a:custGeom>
            <a:pattFill prst="dkUpDiag">
              <a:fgClr>
                <a:srgbClr val="F1E7B6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845" tIns="248845" rIns="248845" bIns="248845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任意多边形 50"/>
            <p:cNvSpPr/>
            <p:nvPr/>
          </p:nvSpPr>
          <p:spPr>
            <a:xfrm>
              <a:off x="0" y="1316155"/>
              <a:ext cx="766405" cy="1121613"/>
            </a:xfrm>
            <a:custGeom>
              <a:avLst/>
              <a:gdLst>
                <a:gd name="connsiteX0" fmla="*/ 205599 w 766405"/>
                <a:gd name="connsiteY0" fmla="*/ 0 h 1121613"/>
                <a:gd name="connsiteX1" fmla="*/ 766405 w 766405"/>
                <a:gd name="connsiteY1" fmla="*/ 560807 h 1121613"/>
                <a:gd name="connsiteX2" fmla="*/ 205599 w 766405"/>
                <a:gd name="connsiteY2" fmla="*/ 1121613 h 1121613"/>
                <a:gd name="connsiteX3" fmla="*/ 92576 w 766405"/>
                <a:gd name="connsiteY3" fmla="*/ 1110220 h 1121613"/>
                <a:gd name="connsiteX4" fmla="*/ 0 w 766405"/>
                <a:gd name="connsiteY4" fmla="*/ 1081482 h 1121613"/>
                <a:gd name="connsiteX5" fmla="*/ 0 w 766405"/>
                <a:gd name="connsiteY5" fmla="*/ 40131 h 1121613"/>
                <a:gd name="connsiteX6" fmla="*/ 92576 w 766405"/>
                <a:gd name="connsiteY6" fmla="*/ 11394 h 1121613"/>
                <a:gd name="connsiteX7" fmla="*/ 205599 w 766405"/>
                <a:gd name="connsiteY7" fmla="*/ 0 h 112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6405" h="1121613">
                  <a:moveTo>
                    <a:pt x="205599" y="0"/>
                  </a:moveTo>
                  <a:cubicBezTo>
                    <a:pt x="515324" y="0"/>
                    <a:pt x="766405" y="251081"/>
                    <a:pt x="766405" y="560807"/>
                  </a:cubicBezTo>
                  <a:cubicBezTo>
                    <a:pt x="766405" y="870532"/>
                    <a:pt x="515324" y="1121613"/>
                    <a:pt x="205599" y="1121613"/>
                  </a:cubicBezTo>
                  <a:cubicBezTo>
                    <a:pt x="166883" y="1121613"/>
                    <a:pt x="129083" y="1117690"/>
                    <a:pt x="92576" y="1110220"/>
                  </a:cubicBezTo>
                  <a:lnTo>
                    <a:pt x="0" y="1081482"/>
                  </a:lnTo>
                  <a:lnTo>
                    <a:pt x="0" y="40131"/>
                  </a:lnTo>
                  <a:lnTo>
                    <a:pt x="92576" y="11394"/>
                  </a:lnTo>
                  <a:cubicBezTo>
                    <a:pt x="129083" y="3923"/>
                    <a:pt x="166883" y="0"/>
                    <a:pt x="205599" y="0"/>
                  </a:cubicBezTo>
                  <a:close/>
                </a:path>
              </a:pathLst>
            </a:custGeom>
            <a:pattFill prst="dkUpDiag">
              <a:fgClr>
                <a:srgbClr val="D3D9B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572" tIns="174572" rIns="174572" bIns="174572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任意多边形 51"/>
            <p:cNvSpPr/>
            <p:nvPr/>
          </p:nvSpPr>
          <p:spPr>
            <a:xfrm>
              <a:off x="-26706" y="802908"/>
              <a:ext cx="389885" cy="1053198"/>
            </a:xfrm>
            <a:custGeom>
              <a:avLst/>
              <a:gdLst>
                <a:gd name="connsiteX0" fmla="*/ 0 w 389885"/>
                <a:gd name="connsiteY0" fmla="*/ 0 h 1053198"/>
                <a:gd name="connsiteX1" fmla="*/ 51410 w 389885"/>
                <a:gd name="connsiteY1" fmla="*/ 15958 h 1053198"/>
                <a:gd name="connsiteX2" fmla="*/ 389885 w 389885"/>
                <a:gd name="connsiteY2" fmla="*/ 526599 h 1053198"/>
                <a:gd name="connsiteX3" fmla="*/ 51410 w 389885"/>
                <a:gd name="connsiteY3" fmla="*/ 1037240 h 1053198"/>
                <a:gd name="connsiteX4" fmla="*/ 0 w 389885"/>
                <a:gd name="connsiteY4" fmla="*/ 1053198 h 1053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885" h="1053198">
                  <a:moveTo>
                    <a:pt x="0" y="0"/>
                  </a:moveTo>
                  <a:lnTo>
                    <a:pt x="51410" y="15958"/>
                  </a:lnTo>
                  <a:cubicBezTo>
                    <a:pt x="250318" y="100089"/>
                    <a:pt x="389885" y="297045"/>
                    <a:pt x="389885" y="526599"/>
                  </a:cubicBezTo>
                  <a:cubicBezTo>
                    <a:pt x="389885" y="756153"/>
                    <a:pt x="250318" y="953109"/>
                    <a:pt x="51410" y="1037240"/>
                  </a:cubicBezTo>
                  <a:lnTo>
                    <a:pt x="0" y="1053198"/>
                  </a:lnTo>
                  <a:close/>
                </a:path>
              </a:pathLst>
            </a:custGeom>
            <a:pattFill prst="dkUpDiag">
              <a:fgClr>
                <a:srgbClr val="FBC279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572" tIns="174572" rIns="174572" bIns="174572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1849022" y="1326601"/>
            <a:ext cx="4273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5B9BD5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501</a:t>
            </a:r>
            <a:r>
              <a:rPr lang="zh-TW" altLang="en-US" sz="6000" b="1" dirty="0">
                <a:solidFill>
                  <a:srgbClr val="5B9BD5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張   晴</a:t>
            </a:r>
            <a:endParaRPr lang="zh-CN" altLang="en-US" sz="6000" b="1" dirty="0">
              <a:solidFill>
                <a:srgbClr val="5B9BD5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2549224" y="2770302"/>
            <a:ext cx="5491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5B9BD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學習快樂，快樂學習。</a:t>
            </a:r>
            <a:endParaRPr lang="en-US" altLang="zh-TW" sz="3600" dirty="0">
              <a:solidFill>
                <a:srgbClr val="5B9BD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solidFill>
                  <a:srgbClr val="5B9BD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學習享受，享受學習。</a:t>
            </a:r>
            <a:endParaRPr lang="en-US" altLang="zh-CN" sz="4000" dirty="0">
              <a:solidFill>
                <a:srgbClr val="5B9BD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126313B-AB4D-4CFE-A6AF-F6F71523D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189" y="727033"/>
            <a:ext cx="2855149" cy="545307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206FDB6-91D4-4DDF-B322-40AD7EE236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84" y="1959913"/>
            <a:ext cx="6532978" cy="435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18090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0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9174C0B-D32A-424A-9733-D01AEDF498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0"/>
            <a:ext cx="12187592" cy="68555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2ABB0026-5541-4999-A368-3C778D99E967}"/>
              </a:ext>
            </a:extLst>
          </p:cNvPr>
          <p:cNvSpPr/>
          <p:nvPr/>
        </p:nvSpPr>
        <p:spPr>
          <a:xfrm>
            <a:off x="1019465" y="961442"/>
            <a:ext cx="8020467" cy="4411512"/>
          </a:xfrm>
          <a:custGeom>
            <a:avLst/>
            <a:gdLst>
              <a:gd name="connsiteX0" fmla="*/ 1382911 w 6674743"/>
              <a:gd name="connsiteY0" fmla="*/ 2326187 h 4412533"/>
              <a:gd name="connsiteX1" fmla="*/ 1384790 w 6674743"/>
              <a:gd name="connsiteY1" fmla="*/ 2329124 h 4412533"/>
              <a:gd name="connsiteX2" fmla="*/ 1387118 w 6674743"/>
              <a:gd name="connsiteY2" fmla="*/ 2327494 h 4412533"/>
              <a:gd name="connsiteX3" fmla="*/ 2922923 w 6674743"/>
              <a:gd name="connsiteY3" fmla="*/ 0 h 4412533"/>
              <a:gd name="connsiteX4" fmla="*/ 3531994 w 6674743"/>
              <a:gd name="connsiteY4" fmla="*/ 274748 h 4412533"/>
              <a:gd name="connsiteX5" fmla="*/ 3562618 w 6674743"/>
              <a:gd name="connsiteY5" fmla="*/ 322614 h 4412533"/>
              <a:gd name="connsiteX6" fmla="*/ 3622966 w 6674743"/>
              <a:gd name="connsiteY6" fmla="*/ 282385 h 4412533"/>
              <a:gd name="connsiteX7" fmla="*/ 4356209 w 6674743"/>
              <a:gd name="connsiteY7" fmla="*/ 92364 h 4412533"/>
              <a:gd name="connsiteX8" fmla="*/ 5608698 w 6674743"/>
              <a:gd name="connsiteY8" fmla="*/ 874138 h 4412533"/>
              <a:gd name="connsiteX9" fmla="*/ 5630926 w 6674743"/>
              <a:gd name="connsiteY9" fmla="*/ 947481 h 4412533"/>
              <a:gd name="connsiteX10" fmla="*/ 5647075 w 6674743"/>
              <a:gd name="connsiteY10" fmla="*/ 945390 h 4412533"/>
              <a:gd name="connsiteX11" fmla="*/ 5735556 w 6674743"/>
              <a:gd name="connsiteY11" fmla="*/ 941599 h 4412533"/>
              <a:gd name="connsiteX12" fmla="*/ 6600949 w 6674743"/>
              <a:gd name="connsiteY12" fmla="*/ 1675803 h 4412533"/>
              <a:gd name="connsiteX13" fmla="*/ 6347481 w 6674743"/>
              <a:gd name="connsiteY13" fmla="*/ 2194964 h 4412533"/>
              <a:gd name="connsiteX14" fmla="*/ 6283562 w 6674743"/>
              <a:gd name="connsiteY14" fmla="*/ 2239707 h 4412533"/>
              <a:gd name="connsiteX15" fmla="*/ 6343033 w 6674743"/>
              <a:gd name="connsiteY15" fmla="*/ 2295221 h 4412533"/>
              <a:gd name="connsiteX16" fmla="*/ 6674743 w 6674743"/>
              <a:gd name="connsiteY16" fmla="*/ 3079154 h 4412533"/>
              <a:gd name="connsiteX17" fmla="*/ 5222112 w 6674743"/>
              <a:gd name="connsiteY17" fmla="*/ 4311573 h 4412533"/>
              <a:gd name="connsiteX18" fmla="*/ 4298104 w 6674743"/>
              <a:gd name="connsiteY18" fmla="*/ 4030149 h 4412533"/>
              <a:gd name="connsiteX19" fmla="*/ 4284023 w 6674743"/>
              <a:gd name="connsiteY19" fmla="*/ 4019291 h 4412533"/>
              <a:gd name="connsiteX20" fmla="*/ 4254808 w 6674743"/>
              <a:gd name="connsiteY20" fmla="*/ 4039742 h 4412533"/>
              <a:gd name="connsiteX21" fmla="*/ 3704494 w 6674743"/>
              <a:gd name="connsiteY21" fmla="*/ 4182356 h 4412533"/>
              <a:gd name="connsiteX22" fmla="*/ 3604080 w 6674743"/>
              <a:gd name="connsiteY22" fmla="*/ 4178054 h 4412533"/>
              <a:gd name="connsiteX23" fmla="*/ 3472845 w 6674743"/>
              <a:gd name="connsiteY23" fmla="*/ 4269919 h 4412533"/>
              <a:gd name="connsiteX24" fmla="*/ 2922531 w 6674743"/>
              <a:gd name="connsiteY24" fmla="*/ 4412533 h 4412533"/>
              <a:gd name="connsiteX25" fmla="*/ 2015612 w 6674743"/>
              <a:gd name="connsiteY25" fmla="*/ 3902518 h 4412533"/>
              <a:gd name="connsiteX26" fmla="*/ 1991332 w 6674743"/>
              <a:gd name="connsiteY26" fmla="*/ 3846237 h 4412533"/>
              <a:gd name="connsiteX27" fmla="*/ 1947242 w 6674743"/>
              <a:gd name="connsiteY27" fmla="*/ 3848126 h 4412533"/>
              <a:gd name="connsiteX28" fmla="*/ 1007225 w 6674743"/>
              <a:gd name="connsiteY28" fmla="*/ 3261389 h 4412533"/>
              <a:gd name="connsiteX29" fmla="*/ 987415 w 6674743"/>
              <a:gd name="connsiteY29" fmla="*/ 3196026 h 4412533"/>
              <a:gd name="connsiteX30" fmla="*/ 882546 w 6674743"/>
              <a:gd name="connsiteY30" fmla="*/ 3223645 h 4412533"/>
              <a:gd name="connsiteX31" fmla="*/ 734515 w 6674743"/>
              <a:gd name="connsiteY31" fmla="*/ 3236305 h 4412533"/>
              <a:gd name="connsiteX32" fmla="*/ 0 w 6674743"/>
              <a:gd name="connsiteY32" fmla="*/ 2613139 h 4412533"/>
              <a:gd name="connsiteX33" fmla="*/ 734515 w 6674743"/>
              <a:gd name="connsiteY33" fmla="*/ 1989973 h 4412533"/>
              <a:gd name="connsiteX34" fmla="*/ 832929 w 6674743"/>
              <a:gd name="connsiteY34" fmla="*/ 1998390 h 4412533"/>
              <a:gd name="connsiteX35" fmla="*/ 781020 w 6674743"/>
              <a:gd name="connsiteY35" fmla="*/ 1939497 h 4412533"/>
              <a:gd name="connsiteX36" fmla="*/ 581203 w 6674743"/>
              <a:gd name="connsiteY36" fmla="*/ 1384507 h 4412533"/>
              <a:gd name="connsiteX37" fmla="*/ 1751201 w 6674743"/>
              <a:gd name="connsiteY37" fmla="*/ 391875 h 4412533"/>
              <a:gd name="connsiteX38" fmla="*/ 2180210 w 6674743"/>
              <a:gd name="connsiteY38" fmla="*/ 460728 h 4412533"/>
              <a:gd name="connsiteX39" fmla="*/ 2212182 w 6674743"/>
              <a:gd name="connsiteY39" fmla="*/ 473387 h 4412533"/>
              <a:gd name="connsiteX40" fmla="*/ 2246130 w 6674743"/>
              <a:gd name="connsiteY40" fmla="*/ 380602 h 4412533"/>
              <a:gd name="connsiteX41" fmla="*/ 2922923 w 6674743"/>
              <a:gd name="connsiteY41" fmla="*/ 0 h 441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674743" h="4412533">
                <a:moveTo>
                  <a:pt x="1382911" y="2326187"/>
                </a:moveTo>
                <a:lnTo>
                  <a:pt x="1384790" y="2329124"/>
                </a:lnTo>
                <a:lnTo>
                  <a:pt x="1387118" y="2327494"/>
                </a:lnTo>
                <a:close/>
                <a:moveTo>
                  <a:pt x="2922923" y="0"/>
                </a:moveTo>
                <a:cubicBezTo>
                  <a:pt x="3176461" y="0"/>
                  <a:pt x="3399997" y="108985"/>
                  <a:pt x="3531994" y="274748"/>
                </a:cubicBezTo>
                <a:lnTo>
                  <a:pt x="3562618" y="322614"/>
                </a:lnTo>
                <a:lnTo>
                  <a:pt x="3622966" y="282385"/>
                </a:lnTo>
                <a:cubicBezTo>
                  <a:pt x="3832274" y="162416"/>
                  <a:pt x="4084599" y="92364"/>
                  <a:pt x="4356209" y="92364"/>
                </a:cubicBezTo>
                <a:cubicBezTo>
                  <a:pt x="4944697" y="92364"/>
                  <a:pt x="5442654" y="421218"/>
                  <a:pt x="5608698" y="874138"/>
                </a:cubicBezTo>
                <a:lnTo>
                  <a:pt x="5630926" y="947481"/>
                </a:lnTo>
                <a:lnTo>
                  <a:pt x="5647075" y="945390"/>
                </a:lnTo>
                <a:cubicBezTo>
                  <a:pt x="5676167" y="942883"/>
                  <a:pt x="5705685" y="941599"/>
                  <a:pt x="5735556" y="941599"/>
                </a:cubicBezTo>
                <a:cubicBezTo>
                  <a:pt x="6213499" y="941599"/>
                  <a:pt x="6600949" y="1270313"/>
                  <a:pt x="6600949" y="1675803"/>
                </a:cubicBezTo>
                <a:cubicBezTo>
                  <a:pt x="6600949" y="1878548"/>
                  <a:pt x="6504087" y="2062099"/>
                  <a:pt x="6347481" y="2194964"/>
                </a:cubicBezTo>
                <a:lnTo>
                  <a:pt x="6283562" y="2239707"/>
                </a:lnTo>
                <a:lnTo>
                  <a:pt x="6343033" y="2295221"/>
                </a:lnTo>
                <a:cubicBezTo>
                  <a:pt x="6550259" y="2508256"/>
                  <a:pt x="6674743" y="2781372"/>
                  <a:pt x="6674743" y="3079154"/>
                </a:cubicBezTo>
                <a:cubicBezTo>
                  <a:pt x="6674743" y="3759800"/>
                  <a:pt x="6024378" y="4311573"/>
                  <a:pt x="5222112" y="4311573"/>
                </a:cubicBezTo>
                <a:cubicBezTo>
                  <a:pt x="4871121" y="4311573"/>
                  <a:pt x="4549204" y="4205960"/>
                  <a:pt x="4298104" y="4030149"/>
                </a:cubicBezTo>
                <a:lnTo>
                  <a:pt x="4284023" y="4019291"/>
                </a:lnTo>
                <a:lnTo>
                  <a:pt x="4254808" y="4039742"/>
                </a:lnTo>
                <a:cubicBezTo>
                  <a:pt x="4097718" y="4129781"/>
                  <a:pt x="3908343" y="4182356"/>
                  <a:pt x="3704494" y="4182356"/>
                </a:cubicBezTo>
                <a:lnTo>
                  <a:pt x="3604080" y="4178054"/>
                </a:lnTo>
                <a:lnTo>
                  <a:pt x="3472845" y="4269919"/>
                </a:lnTo>
                <a:cubicBezTo>
                  <a:pt x="3315755" y="4359958"/>
                  <a:pt x="3126380" y="4412533"/>
                  <a:pt x="2922531" y="4412533"/>
                </a:cubicBezTo>
                <a:cubicBezTo>
                  <a:pt x="2514834" y="4412533"/>
                  <a:pt x="2165032" y="4202233"/>
                  <a:pt x="2015612" y="3902518"/>
                </a:cubicBezTo>
                <a:lnTo>
                  <a:pt x="1991332" y="3846237"/>
                </a:lnTo>
                <a:lnTo>
                  <a:pt x="1947242" y="3848126"/>
                </a:lnTo>
                <a:cubicBezTo>
                  <a:pt x="1505570" y="3848126"/>
                  <a:pt x="1131845" y="3601315"/>
                  <a:pt x="1007225" y="3261389"/>
                </a:cubicBezTo>
                <a:lnTo>
                  <a:pt x="987415" y="3196026"/>
                </a:lnTo>
                <a:lnTo>
                  <a:pt x="882546" y="3223645"/>
                </a:lnTo>
                <a:cubicBezTo>
                  <a:pt x="834731" y="3231946"/>
                  <a:pt x="785223" y="3236305"/>
                  <a:pt x="734515" y="3236305"/>
                </a:cubicBezTo>
                <a:cubicBezTo>
                  <a:pt x="328854" y="3236305"/>
                  <a:pt x="0" y="2957304"/>
                  <a:pt x="0" y="2613139"/>
                </a:cubicBezTo>
                <a:cubicBezTo>
                  <a:pt x="0" y="2268974"/>
                  <a:pt x="328854" y="1989973"/>
                  <a:pt x="734515" y="1989973"/>
                </a:cubicBezTo>
                <a:lnTo>
                  <a:pt x="832929" y="1998390"/>
                </a:lnTo>
                <a:lnTo>
                  <a:pt x="781020" y="1939497"/>
                </a:lnTo>
                <a:cubicBezTo>
                  <a:pt x="654866" y="1781072"/>
                  <a:pt x="581203" y="1590088"/>
                  <a:pt x="581203" y="1384507"/>
                </a:cubicBezTo>
                <a:cubicBezTo>
                  <a:pt x="581203" y="836292"/>
                  <a:pt x="1105029" y="391875"/>
                  <a:pt x="1751201" y="391875"/>
                </a:cubicBezTo>
                <a:cubicBezTo>
                  <a:pt x="1902648" y="391875"/>
                  <a:pt x="2047374" y="416288"/>
                  <a:pt x="2180210" y="460728"/>
                </a:cubicBezTo>
                <a:lnTo>
                  <a:pt x="2212182" y="473387"/>
                </a:lnTo>
                <a:lnTo>
                  <a:pt x="2246130" y="380602"/>
                </a:lnTo>
                <a:cubicBezTo>
                  <a:pt x="2357636" y="156938"/>
                  <a:pt x="2618678" y="0"/>
                  <a:pt x="2922923" y="0"/>
                </a:cubicBezTo>
                <a:close/>
              </a:path>
            </a:pathLst>
          </a:custGeom>
          <a:noFill/>
          <a:ln w="25400"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2211E49-584F-42AB-AC65-FDB1FE49D4D2}"/>
              </a:ext>
            </a:extLst>
          </p:cNvPr>
          <p:cNvGrpSpPr/>
          <p:nvPr/>
        </p:nvGrpSpPr>
        <p:grpSpPr>
          <a:xfrm>
            <a:off x="2443896" y="2462512"/>
            <a:ext cx="6094330" cy="1465938"/>
            <a:chOff x="2833506" y="2117599"/>
            <a:chExt cx="6095740" cy="1466277"/>
          </a:xfrm>
        </p:grpSpPr>
        <p:sp>
          <p:nvSpPr>
            <p:cNvPr id="10" name="18">
              <a:extLst>
                <a:ext uri="{FF2B5EF4-FFF2-40B4-BE49-F238E27FC236}">
                  <a16:creationId xmlns:a16="http://schemas.microsoft.com/office/drawing/2014/main" id="{D5061EA5-2133-4A5A-98EB-958E5EA8504E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833506" y="3029750"/>
              <a:ext cx="6095740" cy="5541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6DC1B5"/>
                  </a:solidFill>
                  <a:effectLst/>
                  <a:uLnTx/>
                  <a:uFillTx/>
                  <a:latin typeface="江城律动宋" panose="02020700000000000000" pitchFamily="18" charset="-122"/>
                  <a:ea typeface="江城律动宋" panose="02020700000000000000" pitchFamily="18" charset="-122"/>
                  <a:cs typeface="+mn-ea"/>
                  <a:sym typeface="+mn-lt"/>
                </a:rPr>
                <a:t>我想成為學生生命中的太陽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江城律动宋" panose="02020700000000000000" pitchFamily="18" charset="-122"/>
                <a:ea typeface="江城律动宋" panose="020207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1" name="18">
              <a:extLst>
                <a:ext uri="{FF2B5EF4-FFF2-40B4-BE49-F238E27FC236}">
                  <a16:creationId xmlns:a16="http://schemas.microsoft.com/office/drawing/2014/main" id="{C00BDD3A-E5E7-4FDD-8CB8-693727743E8D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833506" y="2117599"/>
              <a:ext cx="5618111" cy="5541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0" i="0" u="none" strike="noStrike" kern="1200" cap="none" spc="300" normalizeH="0" baseline="0" noProof="0" dirty="0">
                  <a:ln>
                    <a:noFill/>
                  </a:ln>
                  <a:solidFill>
                    <a:srgbClr val="6DC1B5"/>
                  </a:solidFill>
                  <a:effectLst/>
                  <a:uLnTx/>
                  <a:uFillTx/>
                  <a:latin typeface="江城律动宋" panose="02020700000000000000" pitchFamily="18" charset="-122"/>
                  <a:ea typeface="江城律动宋" panose="02020700000000000000" pitchFamily="18" charset="-122"/>
                  <a:cs typeface="+mn-ea"/>
                  <a:sym typeface="+mn-lt"/>
                </a:rPr>
                <a:t>五年六班導師</a:t>
              </a:r>
              <a:endPara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江城律动宋" panose="02020700000000000000" pitchFamily="18" charset="-122"/>
                <a:ea typeface="江城律动宋" panose="020207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BF830766-360C-44BB-A69C-31F16A1EF894}"/>
              </a:ext>
            </a:extLst>
          </p:cNvPr>
          <p:cNvSpPr/>
          <p:nvPr/>
        </p:nvSpPr>
        <p:spPr>
          <a:xfrm>
            <a:off x="7549515" y="417686"/>
            <a:ext cx="1177574" cy="825614"/>
          </a:xfrm>
          <a:custGeom>
            <a:avLst/>
            <a:gdLst>
              <a:gd name="connsiteX0" fmla="*/ 1382911 w 6674743"/>
              <a:gd name="connsiteY0" fmla="*/ 2326187 h 4412533"/>
              <a:gd name="connsiteX1" fmla="*/ 1384790 w 6674743"/>
              <a:gd name="connsiteY1" fmla="*/ 2329124 h 4412533"/>
              <a:gd name="connsiteX2" fmla="*/ 1387118 w 6674743"/>
              <a:gd name="connsiteY2" fmla="*/ 2327494 h 4412533"/>
              <a:gd name="connsiteX3" fmla="*/ 2922923 w 6674743"/>
              <a:gd name="connsiteY3" fmla="*/ 0 h 4412533"/>
              <a:gd name="connsiteX4" fmla="*/ 3531994 w 6674743"/>
              <a:gd name="connsiteY4" fmla="*/ 274748 h 4412533"/>
              <a:gd name="connsiteX5" fmla="*/ 3562618 w 6674743"/>
              <a:gd name="connsiteY5" fmla="*/ 322614 h 4412533"/>
              <a:gd name="connsiteX6" fmla="*/ 3622966 w 6674743"/>
              <a:gd name="connsiteY6" fmla="*/ 282385 h 4412533"/>
              <a:gd name="connsiteX7" fmla="*/ 4356209 w 6674743"/>
              <a:gd name="connsiteY7" fmla="*/ 92364 h 4412533"/>
              <a:gd name="connsiteX8" fmla="*/ 5608698 w 6674743"/>
              <a:gd name="connsiteY8" fmla="*/ 874138 h 4412533"/>
              <a:gd name="connsiteX9" fmla="*/ 5630926 w 6674743"/>
              <a:gd name="connsiteY9" fmla="*/ 947481 h 4412533"/>
              <a:gd name="connsiteX10" fmla="*/ 5647075 w 6674743"/>
              <a:gd name="connsiteY10" fmla="*/ 945390 h 4412533"/>
              <a:gd name="connsiteX11" fmla="*/ 5735556 w 6674743"/>
              <a:gd name="connsiteY11" fmla="*/ 941599 h 4412533"/>
              <a:gd name="connsiteX12" fmla="*/ 6600949 w 6674743"/>
              <a:gd name="connsiteY12" fmla="*/ 1675803 h 4412533"/>
              <a:gd name="connsiteX13" fmla="*/ 6347481 w 6674743"/>
              <a:gd name="connsiteY13" fmla="*/ 2194964 h 4412533"/>
              <a:gd name="connsiteX14" fmla="*/ 6283562 w 6674743"/>
              <a:gd name="connsiteY14" fmla="*/ 2239707 h 4412533"/>
              <a:gd name="connsiteX15" fmla="*/ 6343033 w 6674743"/>
              <a:gd name="connsiteY15" fmla="*/ 2295221 h 4412533"/>
              <a:gd name="connsiteX16" fmla="*/ 6674743 w 6674743"/>
              <a:gd name="connsiteY16" fmla="*/ 3079154 h 4412533"/>
              <a:gd name="connsiteX17" fmla="*/ 5222112 w 6674743"/>
              <a:gd name="connsiteY17" fmla="*/ 4311573 h 4412533"/>
              <a:gd name="connsiteX18" fmla="*/ 4298104 w 6674743"/>
              <a:gd name="connsiteY18" fmla="*/ 4030149 h 4412533"/>
              <a:gd name="connsiteX19" fmla="*/ 4284023 w 6674743"/>
              <a:gd name="connsiteY19" fmla="*/ 4019291 h 4412533"/>
              <a:gd name="connsiteX20" fmla="*/ 4254808 w 6674743"/>
              <a:gd name="connsiteY20" fmla="*/ 4039742 h 4412533"/>
              <a:gd name="connsiteX21" fmla="*/ 3704494 w 6674743"/>
              <a:gd name="connsiteY21" fmla="*/ 4182356 h 4412533"/>
              <a:gd name="connsiteX22" fmla="*/ 3604080 w 6674743"/>
              <a:gd name="connsiteY22" fmla="*/ 4178054 h 4412533"/>
              <a:gd name="connsiteX23" fmla="*/ 3472845 w 6674743"/>
              <a:gd name="connsiteY23" fmla="*/ 4269919 h 4412533"/>
              <a:gd name="connsiteX24" fmla="*/ 2922531 w 6674743"/>
              <a:gd name="connsiteY24" fmla="*/ 4412533 h 4412533"/>
              <a:gd name="connsiteX25" fmla="*/ 2015612 w 6674743"/>
              <a:gd name="connsiteY25" fmla="*/ 3902518 h 4412533"/>
              <a:gd name="connsiteX26" fmla="*/ 1991332 w 6674743"/>
              <a:gd name="connsiteY26" fmla="*/ 3846237 h 4412533"/>
              <a:gd name="connsiteX27" fmla="*/ 1947242 w 6674743"/>
              <a:gd name="connsiteY27" fmla="*/ 3848126 h 4412533"/>
              <a:gd name="connsiteX28" fmla="*/ 1007225 w 6674743"/>
              <a:gd name="connsiteY28" fmla="*/ 3261389 h 4412533"/>
              <a:gd name="connsiteX29" fmla="*/ 987415 w 6674743"/>
              <a:gd name="connsiteY29" fmla="*/ 3196026 h 4412533"/>
              <a:gd name="connsiteX30" fmla="*/ 882546 w 6674743"/>
              <a:gd name="connsiteY30" fmla="*/ 3223645 h 4412533"/>
              <a:gd name="connsiteX31" fmla="*/ 734515 w 6674743"/>
              <a:gd name="connsiteY31" fmla="*/ 3236305 h 4412533"/>
              <a:gd name="connsiteX32" fmla="*/ 0 w 6674743"/>
              <a:gd name="connsiteY32" fmla="*/ 2613139 h 4412533"/>
              <a:gd name="connsiteX33" fmla="*/ 734515 w 6674743"/>
              <a:gd name="connsiteY33" fmla="*/ 1989973 h 4412533"/>
              <a:gd name="connsiteX34" fmla="*/ 832929 w 6674743"/>
              <a:gd name="connsiteY34" fmla="*/ 1998390 h 4412533"/>
              <a:gd name="connsiteX35" fmla="*/ 781020 w 6674743"/>
              <a:gd name="connsiteY35" fmla="*/ 1939497 h 4412533"/>
              <a:gd name="connsiteX36" fmla="*/ 581203 w 6674743"/>
              <a:gd name="connsiteY36" fmla="*/ 1384507 h 4412533"/>
              <a:gd name="connsiteX37" fmla="*/ 1751201 w 6674743"/>
              <a:gd name="connsiteY37" fmla="*/ 391875 h 4412533"/>
              <a:gd name="connsiteX38" fmla="*/ 2180210 w 6674743"/>
              <a:gd name="connsiteY38" fmla="*/ 460728 h 4412533"/>
              <a:gd name="connsiteX39" fmla="*/ 2212182 w 6674743"/>
              <a:gd name="connsiteY39" fmla="*/ 473387 h 4412533"/>
              <a:gd name="connsiteX40" fmla="*/ 2246130 w 6674743"/>
              <a:gd name="connsiteY40" fmla="*/ 380602 h 4412533"/>
              <a:gd name="connsiteX41" fmla="*/ 2922923 w 6674743"/>
              <a:gd name="connsiteY41" fmla="*/ 0 h 441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674743" h="4412533">
                <a:moveTo>
                  <a:pt x="1382911" y="2326187"/>
                </a:moveTo>
                <a:lnTo>
                  <a:pt x="1384790" y="2329124"/>
                </a:lnTo>
                <a:lnTo>
                  <a:pt x="1387118" y="2327494"/>
                </a:lnTo>
                <a:close/>
                <a:moveTo>
                  <a:pt x="2922923" y="0"/>
                </a:moveTo>
                <a:cubicBezTo>
                  <a:pt x="3176461" y="0"/>
                  <a:pt x="3399997" y="108985"/>
                  <a:pt x="3531994" y="274748"/>
                </a:cubicBezTo>
                <a:lnTo>
                  <a:pt x="3562618" y="322614"/>
                </a:lnTo>
                <a:lnTo>
                  <a:pt x="3622966" y="282385"/>
                </a:lnTo>
                <a:cubicBezTo>
                  <a:pt x="3832274" y="162416"/>
                  <a:pt x="4084599" y="92364"/>
                  <a:pt x="4356209" y="92364"/>
                </a:cubicBezTo>
                <a:cubicBezTo>
                  <a:pt x="4944697" y="92364"/>
                  <a:pt x="5442654" y="421218"/>
                  <a:pt x="5608698" y="874138"/>
                </a:cubicBezTo>
                <a:lnTo>
                  <a:pt x="5630926" y="947481"/>
                </a:lnTo>
                <a:lnTo>
                  <a:pt x="5647075" y="945390"/>
                </a:lnTo>
                <a:cubicBezTo>
                  <a:pt x="5676167" y="942883"/>
                  <a:pt x="5705685" y="941599"/>
                  <a:pt x="5735556" y="941599"/>
                </a:cubicBezTo>
                <a:cubicBezTo>
                  <a:pt x="6213499" y="941599"/>
                  <a:pt x="6600949" y="1270313"/>
                  <a:pt x="6600949" y="1675803"/>
                </a:cubicBezTo>
                <a:cubicBezTo>
                  <a:pt x="6600949" y="1878548"/>
                  <a:pt x="6504087" y="2062099"/>
                  <a:pt x="6347481" y="2194964"/>
                </a:cubicBezTo>
                <a:lnTo>
                  <a:pt x="6283562" y="2239707"/>
                </a:lnTo>
                <a:lnTo>
                  <a:pt x="6343033" y="2295221"/>
                </a:lnTo>
                <a:cubicBezTo>
                  <a:pt x="6550259" y="2508256"/>
                  <a:pt x="6674743" y="2781372"/>
                  <a:pt x="6674743" y="3079154"/>
                </a:cubicBezTo>
                <a:cubicBezTo>
                  <a:pt x="6674743" y="3759800"/>
                  <a:pt x="6024378" y="4311573"/>
                  <a:pt x="5222112" y="4311573"/>
                </a:cubicBezTo>
                <a:cubicBezTo>
                  <a:pt x="4871121" y="4311573"/>
                  <a:pt x="4549204" y="4205960"/>
                  <a:pt x="4298104" y="4030149"/>
                </a:cubicBezTo>
                <a:lnTo>
                  <a:pt x="4284023" y="4019291"/>
                </a:lnTo>
                <a:lnTo>
                  <a:pt x="4254808" y="4039742"/>
                </a:lnTo>
                <a:cubicBezTo>
                  <a:pt x="4097718" y="4129781"/>
                  <a:pt x="3908343" y="4182356"/>
                  <a:pt x="3704494" y="4182356"/>
                </a:cubicBezTo>
                <a:lnTo>
                  <a:pt x="3604080" y="4178054"/>
                </a:lnTo>
                <a:lnTo>
                  <a:pt x="3472845" y="4269919"/>
                </a:lnTo>
                <a:cubicBezTo>
                  <a:pt x="3315755" y="4359958"/>
                  <a:pt x="3126380" y="4412533"/>
                  <a:pt x="2922531" y="4412533"/>
                </a:cubicBezTo>
                <a:cubicBezTo>
                  <a:pt x="2514834" y="4412533"/>
                  <a:pt x="2165032" y="4202233"/>
                  <a:pt x="2015612" y="3902518"/>
                </a:cubicBezTo>
                <a:lnTo>
                  <a:pt x="1991332" y="3846237"/>
                </a:lnTo>
                <a:lnTo>
                  <a:pt x="1947242" y="3848126"/>
                </a:lnTo>
                <a:cubicBezTo>
                  <a:pt x="1505570" y="3848126"/>
                  <a:pt x="1131845" y="3601315"/>
                  <a:pt x="1007225" y="3261389"/>
                </a:cubicBezTo>
                <a:lnTo>
                  <a:pt x="987415" y="3196026"/>
                </a:lnTo>
                <a:lnTo>
                  <a:pt x="882546" y="3223645"/>
                </a:lnTo>
                <a:cubicBezTo>
                  <a:pt x="834731" y="3231946"/>
                  <a:pt x="785223" y="3236305"/>
                  <a:pt x="734515" y="3236305"/>
                </a:cubicBezTo>
                <a:cubicBezTo>
                  <a:pt x="328854" y="3236305"/>
                  <a:pt x="0" y="2957304"/>
                  <a:pt x="0" y="2613139"/>
                </a:cubicBezTo>
                <a:cubicBezTo>
                  <a:pt x="0" y="2268974"/>
                  <a:pt x="328854" y="1989973"/>
                  <a:pt x="734515" y="1989973"/>
                </a:cubicBezTo>
                <a:lnTo>
                  <a:pt x="832929" y="1998390"/>
                </a:lnTo>
                <a:lnTo>
                  <a:pt x="781020" y="1939497"/>
                </a:lnTo>
                <a:cubicBezTo>
                  <a:pt x="654866" y="1781072"/>
                  <a:pt x="581203" y="1590088"/>
                  <a:pt x="581203" y="1384507"/>
                </a:cubicBezTo>
                <a:cubicBezTo>
                  <a:pt x="581203" y="836292"/>
                  <a:pt x="1105029" y="391875"/>
                  <a:pt x="1751201" y="391875"/>
                </a:cubicBezTo>
                <a:cubicBezTo>
                  <a:pt x="1902648" y="391875"/>
                  <a:pt x="2047374" y="416288"/>
                  <a:pt x="2180210" y="460728"/>
                </a:cubicBezTo>
                <a:lnTo>
                  <a:pt x="2212182" y="473387"/>
                </a:lnTo>
                <a:lnTo>
                  <a:pt x="2246130" y="380602"/>
                </a:lnTo>
                <a:cubicBezTo>
                  <a:pt x="2357636" y="156938"/>
                  <a:pt x="2618678" y="0"/>
                  <a:pt x="292292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64D2C2"/>
              </a:gs>
            </a:gsLst>
            <a:lin ang="5400000" scaled="1"/>
          </a:gradFill>
          <a:ln w="25400"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BEFE72C9-82E1-4D42-B2D3-E89D4E6639D8}"/>
              </a:ext>
            </a:extLst>
          </p:cNvPr>
          <p:cNvGrpSpPr/>
          <p:nvPr/>
        </p:nvGrpSpPr>
        <p:grpSpPr>
          <a:xfrm>
            <a:off x="7106985" y="6197989"/>
            <a:ext cx="5782456" cy="2230885"/>
            <a:chOff x="7106424" y="6199424"/>
            <a:chExt cx="5783795" cy="2231401"/>
          </a:xfrm>
        </p:grpSpPr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EDAEFAFF-ED18-4D7F-93F1-F90803009C65}"/>
                </a:ext>
              </a:extLst>
            </p:cNvPr>
            <p:cNvSpPr/>
            <p:nvPr/>
          </p:nvSpPr>
          <p:spPr>
            <a:xfrm>
              <a:off x="7106424" y="6416033"/>
              <a:ext cx="1341913" cy="887110"/>
            </a:xfrm>
            <a:custGeom>
              <a:avLst/>
              <a:gdLst>
                <a:gd name="connsiteX0" fmla="*/ 1382911 w 6674743"/>
                <a:gd name="connsiteY0" fmla="*/ 2326187 h 4412533"/>
                <a:gd name="connsiteX1" fmla="*/ 1384790 w 6674743"/>
                <a:gd name="connsiteY1" fmla="*/ 2329124 h 4412533"/>
                <a:gd name="connsiteX2" fmla="*/ 1387118 w 6674743"/>
                <a:gd name="connsiteY2" fmla="*/ 2327494 h 4412533"/>
                <a:gd name="connsiteX3" fmla="*/ 2922923 w 6674743"/>
                <a:gd name="connsiteY3" fmla="*/ 0 h 4412533"/>
                <a:gd name="connsiteX4" fmla="*/ 3531994 w 6674743"/>
                <a:gd name="connsiteY4" fmla="*/ 274748 h 4412533"/>
                <a:gd name="connsiteX5" fmla="*/ 3562618 w 6674743"/>
                <a:gd name="connsiteY5" fmla="*/ 322614 h 4412533"/>
                <a:gd name="connsiteX6" fmla="*/ 3622966 w 6674743"/>
                <a:gd name="connsiteY6" fmla="*/ 282385 h 4412533"/>
                <a:gd name="connsiteX7" fmla="*/ 4356209 w 6674743"/>
                <a:gd name="connsiteY7" fmla="*/ 92364 h 4412533"/>
                <a:gd name="connsiteX8" fmla="*/ 5608698 w 6674743"/>
                <a:gd name="connsiteY8" fmla="*/ 874138 h 4412533"/>
                <a:gd name="connsiteX9" fmla="*/ 5630926 w 6674743"/>
                <a:gd name="connsiteY9" fmla="*/ 947481 h 4412533"/>
                <a:gd name="connsiteX10" fmla="*/ 5647075 w 6674743"/>
                <a:gd name="connsiteY10" fmla="*/ 945390 h 4412533"/>
                <a:gd name="connsiteX11" fmla="*/ 5735556 w 6674743"/>
                <a:gd name="connsiteY11" fmla="*/ 941599 h 4412533"/>
                <a:gd name="connsiteX12" fmla="*/ 6600949 w 6674743"/>
                <a:gd name="connsiteY12" fmla="*/ 1675803 h 4412533"/>
                <a:gd name="connsiteX13" fmla="*/ 6347481 w 6674743"/>
                <a:gd name="connsiteY13" fmla="*/ 2194964 h 4412533"/>
                <a:gd name="connsiteX14" fmla="*/ 6283562 w 6674743"/>
                <a:gd name="connsiteY14" fmla="*/ 2239707 h 4412533"/>
                <a:gd name="connsiteX15" fmla="*/ 6343033 w 6674743"/>
                <a:gd name="connsiteY15" fmla="*/ 2295221 h 4412533"/>
                <a:gd name="connsiteX16" fmla="*/ 6674743 w 6674743"/>
                <a:gd name="connsiteY16" fmla="*/ 3079154 h 4412533"/>
                <a:gd name="connsiteX17" fmla="*/ 5222112 w 6674743"/>
                <a:gd name="connsiteY17" fmla="*/ 4311573 h 4412533"/>
                <a:gd name="connsiteX18" fmla="*/ 4298104 w 6674743"/>
                <a:gd name="connsiteY18" fmla="*/ 4030149 h 4412533"/>
                <a:gd name="connsiteX19" fmla="*/ 4284023 w 6674743"/>
                <a:gd name="connsiteY19" fmla="*/ 4019291 h 4412533"/>
                <a:gd name="connsiteX20" fmla="*/ 4254808 w 6674743"/>
                <a:gd name="connsiteY20" fmla="*/ 4039742 h 4412533"/>
                <a:gd name="connsiteX21" fmla="*/ 3704494 w 6674743"/>
                <a:gd name="connsiteY21" fmla="*/ 4182356 h 4412533"/>
                <a:gd name="connsiteX22" fmla="*/ 3604080 w 6674743"/>
                <a:gd name="connsiteY22" fmla="*/ 4178054 h 4412533"/>
                <a:gd name="connsiteX23" fmla="*/ 3472845 w 6674743"/>
                <a:gd name="connsiteY23" fmla="*/ 4269919 h 4412533"/>
                <a:gd name="connsiteX24" fmla="*/ 2922531 w 6674743"/>
                <a:gd name="connsiteY24" fmla="*/ 4412533 h 4412533"/>
                <a:gd name="connsiteX25" fmla="*/ 2015612 w 6674743"/>
                <a:gd name="connsiteY25" fmla="*/ 3902518 h 4412533"/>
                <a:gd name="connsiteX26" fmla="*/ 1991332 w 6674743"/>
                <a:gd name="connsiteY26" fmla="*/ 3846237 h 4412533"/>
                <a:gd name="connsiteX27" fmla="*/ 1947242 w 6674743"/>
                <a:gd name="connsiteY27" fmla="*/ 3848126 h 4412533"/>
                <a:gd name="connsiteX28" fmla="*/ 1007225 w 6674743"/>
                <a:gd name="connsiteY28" fmla="*/ 3261389 h 4412533"/>
                <a:gd name="connsiteX29" fmla="*/ 987415 w 6674743"/>
                <a:gd name="connsiteY29" fmla="*/ 3196026 h 4412533"/>
                <a:gd name="connsiteX30" fmla="*/ 882546 w 6674743"/>
                <a:gd name="connsiteY30" fmla="*/ 3223645 h 4412533"/>
                <a:gd name="connsiteX31" fmla="*/ 734515 w 6674743"/>
                <a:gd name="connsiteY31" fmla="*/ 3236305 h 4412533"/>
                <a:gd name="connsiteX32" fmla="*/ 0 w 6674743"/>
                <a:gd name="connsiteY32" fmla="*/ 2613139 h 4412533"/>
                <a:gd name="connsiteX33" fmla="*/ 734515 w 6674743"/>
                <a:gd name="connsiteY33" fmla="*/ 1989973 h 4412533"/>
                <a:gd name="connsiteX34" fmla="*/ 832929 w 6674743"/>
                <a:gd name="connsiteY34" fmla="*/ 1998390 h 4412533"/>
                <a:gd name="connsiteX35" fmla="*/ 781020 w 6674743"/>
                <a:gd name="connsiteY35" fmla="*/ 1939497 h 4412533"/>
                <a:gd name="connsiteX36" fmla="*/ 581203 w 6674743"/>
                <a:gd name="connsiteY36" fmla="*/ 1384507 h 4412533"/>
                <a:gd name="connsiteX37" fmla="*/ 1751201 w 6674743"/>
                <a:gd name="connsiteY37" fmla="*/ 391875 h 4412533"/>
                <a:gd name="connsiteX38" fmla="*/ 2180210 w 6674743"/>
                <a:gd name="connsiteY38" fmla="*/ 460728 h 4412533"/>
                <a:gd name="connsiteX39" fmla="*/ 2212182 w 6674743"/>
                <a:gd name="connsiteY39" fmla="*/ 473387 h 4412533"/>
                <a:gd name="connsiteX40" fmla="*/ 2246130 w 6674743"/>
                <a:gd name="connsiteY40" fmla="*/ 380602 h 4412533"/>
                <a:gd name="connsiteX41" fmla="*/ 2922923 w 6674743"/>
                <a:gd name="connsiteY41" fmla="*/ 0 h 441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74743" h="4412533">
                  <a:moveTo>
                    <a:pt x="1382911" y="2326187"/>
                  </a:moveTo>
                  <a:lnTo>
                    <a:pt x="1384790" y="2329124"/>
                  </a:lnTo>
                  <a:lnTo>
                    <a:pt x="1387118" y="2327494"/>
                  </a:lnTo>
                  <a:close/>
                  <a:moveTo>
                    <a:pt x="2922923" y="0"/>
                  </a:moveTo>
                  <a:cubicBezTo>
                    <a:pt x="3176461" y="0"/>
                    <a:pt x="3399997" y="108985"/>
                    <a:pt x="3531994" y="274748"/>
                  </a:cubicBezTo>
                  <a:lnTo>
                    <a:pt x="3562618" y="322614"/>
                  </a:lnTo>
                  <a:lnTo>
                    <a:pt x="3622966" y="282385"/>
                  </a:lnTo>
                  <a:cubicBezTo>
                    <a:pt x="3832274" y="162416"/>
                    <a:pt x="4084599" y="92364"/>
                    <a:pt x="4356209" y="92364"/>
                  </a:cubicBezTo>
                  <a:cubicBezTo>
                    <a:pt x="4944697" y="92364"/>
                    <a:pt x="5442654" y="421218"/>
                    <a:pt x="5608698" y="874138"/>
                  </a:cubicBezTo>
                  <a:lnTo>
                    <a:pt x="5630926" y="947481"/>
                  </a:lnTo>
                  <a:lnTo>
                    <a:pt x="5647075" y="945390"/>
                  </a:lnTo>
                  <a:cubicBezTo>
                    <a:pt x="5676167" y="942883"/>
                    <a:pt x="5705685" y="941599"/>
                    <a:pt x="5735556" y="941599"/>
                  </a:cubicBezTo>
                  <a:cubicBezTo>
                    <a:pt x="6213499" y="941599"/>
                    <a:pt x="6600949" y="1270313"/>
                    <a:pt x="6600949" y="1675803"/>
                  </a:cubicBezTo>
                  <a:cubicBezTo>
                    <a:pt x="6600949" y="1878548"/>
                    <a:pt x="6504087" y="2062099"/>
                    <a:pt x="6347481" y="2194964"/>
                  </a:cubicBezTo>
                  <a:lnTo>
                    <a:pt x="6283562" y="2239707"/>
                  </a:lnTo>
                  <a:lnTo>
                    <a:pt x="6343033" y="2295221"/>
                  </a:lnTo>
                  <a:cubicBezTo>
                    <a:pt x="6550259" y="2508256"/>
                    <a:pt x="6674743" y="2781372"/>
                    <a:pt x="6674743" y="3079154"/>
                  </a:cubicBezTo>
                  <a:cubicBezTo>
                    <a:pt x="6674743" y="3759800"/>
                    <a:pt x="6024378" y="4311573"/>
                    <a:pt x="5222112" y="4311573"/>
                  </a:cubicBezTo>
                  <a:cubicBezTo>
                    <a:pt x="4871121" y="4311573"/>
                    <a:pt x="4549204" y="4205960"/>
                    <a:pt x="4298104" y="4030149"/>
                  </a:cubicBezTo>
                  <a:lnTo>
                    <a:pt x="4284023" y="4019291"/>
                  </a:lnTo>
                  <a:lnTo>
                    <a:pt x="4254808" y="4039742"/>
                  </a:lnTo>
                  <a:cubicBezTo>
                    <a:pt x="4097718" y="4129781"/>
                    <a:pt x="3908343" y="4182356"/>
                    <a:pt x="3704494" y="4182356"/>
                  </a:cubicBezTo>
                  <a:lnTo>
                    <a:pt x="3604080" y="4178054"/>
                  </a:lnTo>
                  <a:lnTo>
                    <a:pt x="3472845" y="4269919"/>
                  </a:lnTo>
                  <a:cubicBezTo>
                    <a:pt x="3315755" y="4359958"/>
                    <a:pt x="3126380" y="4412533"/>
                    <a:pt x="2922531" y="4412533"/>
                  </a:cubicBezTo>
                  <a:cubicBezTo>
                    <a:pt x="2514834" y="4412533"/>
                    <a:pt x="2165032" y="4202233"/>
                    <a:pt x="2015612" y="3902518"/>
                  </a:cubicBezTo>
                  <a:lnTo>
                    <a:pt x="1991332" y="3846237"/>
                  </a:lnTo>
                  <a:lnTo>
                    <a:pt x="1947242" y="3848126"/>
                  </a:lnTo>
                  <a:cubicBezTo>
                    <a:pt x="1505570" y="3848126"/>
                    <a:pt x="1131845" y="3601315"/>
                    <a:pt x="1007225" y="3261389"/>
                  </a:cubicBezTo>
                  <a:lnTo>
                    <a:pt x="987415" y="3196026"/>
                  </a:lnTo>
                  <a:lnTo>
                    <a:pt x="882546" y="3223645"/>
                  </a:lnTo>
                  <a:cubicBezTo>
                    <a:pt x="834731" y="3231946"/>
                    <a:pt x="785223" y="3236305"/>
                    <a:pt x="734515" y="3236305"/>
                  </a:cubicBezTo>
                  <a:cubicBezTo>
                    <a:pt x="328854" y="3236305"/>
                    <a:pt x="0" y="2957304"/>
                    <a:pt x="0" y="2613139"/>
                  </a:cubicBezTo>
                  <a:cubicBezTo>
                    <a:pt x="0" y="2268974"/>
                    <a:pt x="328854" y="1989973"/>
                    <a:pt x="734515" y="1989973"/>
                  </a:cubicBezTo>
                  <a:lnTo>
                    <a:pt x="832929" y="1998390"/>
                  </a:lnTo>
                  <a:lnTo>
                    <a:pt x="781020" y="1939497"/>
                  </a:lnTo>
                  <a:cubicBezTo>
                    <a:pt x="654866" y="1781072"/>
                    <a:pt x="581203" y="1590088"/>
                    <a:pt x="581203" y="1384507"/>
                  </a:cubicBezTo>
                  <a:cubicBezTo>
                    <a:pt x="581203" y="836292"/>
                    <a:pt x="1105029" y="391875"/>
                    <a:pt x="1751201" y="391875"/>
                  </a:cubicBezTo>
                  <a:cubicBezTo>
                    <a:pt x="1902648" y="391875"/>
                    <a:pt x="2047374" y="416288"/>
                    <a:pt x="2180210" y="460728"/>
                  </a:cubicBezTo>
                  <a:lnTo>
                    <a:pt x="2212182" y="473387"/>
                  </a:lnTo>
                  <a:lnTo>
                    <a:pt x="2246130" y="380602"/>
                  </a:lnTo>
                  <a:cubicBezTo>
                    <a:pt x="2357636" y="156938"/>
                    <a:pt x="2618678" y="0"/>
                    <a:pt x="2922923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rgbClr val="64D2C2"/>
                </a:gs>
              </a:gsLst>
              <a:lin ang="5400000" scaled="1"/>
            </a:gradFill>
            <a:ln w="25400">
              <a:solidFill>
                <a:srgbClr val="6DC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A9D5C19-4433-44B1-B02D-F1BCEB32A1DF}"/>
                </a:ext>
              </a:extLst>
            </p:cNvPr>
            <p:cNvSpPr/>
            <p:nvPr/>
          </p:nvSpPr>
          <p:spPr>
            <a:xfrm>
              <a:off x="7908722" y="6431832"/>
              <a:ext cx="3023835" cy="1998993"/>
            </a:xfrm>
            <a:custGeom>
              <a:avLst/>
              <a:gdLst>
                <a:gd name="connsiteX0" fmla="*/ 1382911 w 6674743"/>
                <a:gd name="connsiteY0" fmla="*/ 2326187 h 4412533"/>
                <a:gd name="connsiteX1" fmla="*/ 1384790 w 6674743"/>
                <a:gd name="connsiteY1" fmla="*/ 2329124 h 4412533"/>
                <a:gd name="connsiteX2" fmla="*/ 1387118 w 6674743"/>
                <a:gd name="connsiteY2" fmla="*/ 2327494 h 4412533"/>
                <a:gd name="connsiteX3" fmla="*/ 2922923 w 6674743"/>
                <a:gd name="connsiteY3" fmla="*/ 0 h 4412533"/>
                <a:gd name="connsiteX4" fmla="*/ 3531994 w 6674743"/>
                <a:gd name="connsiteY4" fmla="*/ 274748 h 4412533"/>
                <a:gd name="connsiteX5" fmla="*/ 3562618 w 6674743"/>
                <a:gd name="connsiteY5" fmla="*/ 322614 h 4412533"/>
                <a:gd name="connsiteX6" fmla="*/ 3622966 w 6674743"/>
                <a:gd name="connsiteY6" fmla="*/ 282385 h 4412533"/>
                <a:gd name="connsiteX7" fmla="*/ 4356209 w 6674743"/>
                <a:gd name="connsiteY7" fmla="*/ 92364 h 4412533"/>
                <a:gd name="connsiteX8" fmla="*/ 5608698 w 6674743"/>
                <a:gd name="connsiteY8" fmla="*/ 874138 h 4412533"/>
                <a:gd name="connsiteX9" fmla="*/ 5630926 w 6674743"/>
                <a:gd name="connsiteY9" fmla="*/ 947481 h 4412533"/>
                <a:gd name="connsiteX10" fmla="*/ 5647075 w 6674743"/>
                <a:gd name="connsiteY10" fmla="*/ 945390 h 4412533"/>
                <a:gd name="connsiteX11" fmla="*/ 5735556 w 6674743"/>
                <a:gd name="connsiteY11" fmla="*/ 941599 h 4412533"/>
                <a:gd name="connsiteX12" fmla="*/ 6600949 w 6674743"/>
                <a:gd name="connsiteY12" fmla="*/ 1675803 h 4412533"/>
                <a:gd name="connsiteX13" fmla="*/ 6347481 w 6674743"/>
                <a:gd name="connsiteY13" fmla="*/ 2194964 h 4412533"/>
                <a:gd name="connsiteX14" fmla="*/ 6283562 w 6674743"/>
                <a:gd name="connsiteY14" fmla="*/ 2239707 h 4412533"/>
                <a:gd name="connsiteX15" fmla="*/ 6343033 w 6674743"/>
                <a:gd name="connsiteY15" fmla="*/ 2295221 h 4412533"/>
                <a:gd name="connsiteX16" fmla="*/ 6674743 w 6674743"/>
                <a:gd name="connsiteY16" fmla="*/ 3079154 h 4412533"/>
                <a:gd name="connsiteX17" fmla="*/ 5222112 w 6674743"/>
                <a:gd name="connsiteY17" fmla="*/ 4311573 h 4412533"/>
                <a:gd name="connsiteX18" fmla="*/ 4298104 w 6674743"/>
                <a:gd name="connsiteY18" fmla="*/ 4030149 h 4412533"/>
                <a:gd name="connsiteX19" fmla="*/ 4284023 w 6674743"/>
                <a:gd name="connsiteY19" fmla="*/ 4019291 h 4412533"/>
                <a:gd name="connsiteX20" fmla="*/ 4254808 w 6674743"/>
                <a:gd name="connsiteY20" fmla="*/ 4039742 h 4412533"/>
                <a:gd name="connsiteX21" fmla="*/ 3704494 w 6674743"/>
                <a:gd name="connsiteY21" fmla="*/ 4182356 h 4412533"/>
                <a:gd name="connsiteX22" fmla="*/ 3604080 w 6674743"/>
                <a:gd name="connsiteY22" fmla="*/ 4178054 h 4412533"/>
                <a:gd name="connsiteX23" fmla="*/ 3472845 w 6674743"/>
                <a:gd name="connsiteY23" fmla="*/ 4269919 h 4412533"/>
                <a:gd name="connsiteX24" fmla="*/ 2922531 w 6674743"/>
                <a:gd name="connsiteY24" fmla="*/ 4412533 h 4412533"/>
                <a:gd name="connsiteX25" fmla="*/ 2015612 w 6674743"/>
                <a:gd name="connsiteY25" fmla="*/ 3902518 h 4412533"/>
                <a:gd name="connsiteX26" fmla="*/ 1991332 w 6674743"/>
                <a:gd name="connsiteY26" fmla="*/ 3846237 h 4412533"/>
                <a:gd name="connsiteX27" fmla="*/ 1947242 w 6674743"/>
                <a:gd name="connsiteY27" fmla="*/ 3848126 h 4412533"/>
                <a:gd name="connsiteX28" fmla="*/ 1007225 w 6674743"/>
                <a:gd name="connsiteY28" fmla="*/ 3261389 h 4412533"/>
                <a:gd name="connsiteX29" fmla="*/ 987415 w 6674743"/>
                <a:gd name="connsiteY29" fmla="*/ 3196026 h 4412533"/>
                <a:gd name="connsiteX30" fmla="*/ 882546 w 6674743"/>
                <a:gd name="connsiteY30" fmla="*/ 3223645 h 4412533"/>
                <a:gd name="connsiteX31" fmla="*/ 734515 w 6674743"/>
                <a:gd name="connsiteY31" fmla="*/ 3236305 h 4412533"/>
                <a:gd name="connsiteX32" fmla="*/ 0 w 6674743"/>
                <a:gd name="connsiteY32" fmla="*/ 2613139 h 4412533"/>
                <a:gd name="connsiteX33" fmla="*/ 734515 w 6674743"/>
                <a:gd name="connsiteY33" fmla="*/ 1989973 h 4412533"/>
                <a:gd name="connsiteX34" fmla="*/ 832929 w 6674743"/>
                <a:gd name="connsiteY34" fmla="*/ 1998390 h 4412533"/>
                <a:gd name="connsiteX35" fmla="*/ 781020 w 6674743"/>
                <a:gd name="connsiteY35" fmla="*/ 1939497 h 4412533"/>
                <a:gd name="connsiteX36" fmla="*/ 581203 w 6674743"/>
                <a:gd name="connsiteY36" fmla="*/ 1384507 h 4412533"/>
                <a:gd name="connsiteX37" fmla="*/ 1751201 w 6674743"/>
                <a:gd name="connsiteY37" fmla="*/ 391875 h 4412533"/>
                <a:gd name="connsiteX38" fmla="*/ 2180210 w 6674743"/>
                <a:gd name="connsiteY38" fmla="*/ 460728 h 4412533"/>
                <a:gd name="connsiteX39" fmla="*/ 2212182 w 6674743"/>
                <a:gd name="connsiteY39" fmla="*/ 473387 h 4412533"/>
                <a:gd name="connsiteX40" fmla="*/ 2246130 w 6674743"/>
                <a:gd name="connsiteY40" fmla="*/ 380602 h 4412533"/>
                <a:gd name="connsiteX41" fmla="*/ 2922923 w 6674743"/>
                <a:gd name="connsiteY41" fmla="*/ 0 h 441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74743" h="4412533">
                  <a:moveTo>
                    <a:pt x="1382911" y="2326187"/>
                  </a:moveTo>
                  <a:lnTo>
                    <a:pt x="1384790" y="2329124"/>
                  </a:lnTo>
                  <a:lnTo>
                    <a:pt x="1387118" y="2327494"/>
                  </a:lnTo>
                  <a:close/>
                  <a:moveTo>
                    <a:pt x="2922923" y="0"/>
                  </a:moveTo>
                  <a:cubicBezTo>
                    <a:pt x="3176461" y="0"/>
                    <a:pt x="3399997" y="108985"/>
                    <a:pt x="3531994" y="274748"/>
                  </a:cubicBezTo>
                  <a:lnTo>
                    <a:pt x="3562618" y="322614"/>
                  </a:lnTo>
                  <a:lnTo>
                    <a:pt x="3622966" y="282385"/>
                  </a:lnTo>
                  <a:cubicBezTo>
                    <a:pt x="3832274" y="162416"/>
                    <a:pt x="4084599" y="92364"/>
                    <a:pt x="4356209" y="92364"/>
                  </a:cubicBezTo>
                  <a:cubicBezTo>
                    <a:pt x="4944697" y="92364"/>
                    <a:pt x="5442654" y="421218"/>
                    <a:pt x="5608698" y="874138"/>
                  </a:cubicBezTo>
                  <a:lnTo>
                    <a:pt x="5630926" y="947481"/>
                  </a:lnTo>
                  <a:lnTo>
                    <a:pt x="5647075" y="945390"/>
                  </a:lnTo>
                  <a:cubicBezTo>
                    <a:pt x="5676167" y="942883"/>
                    <a:pt x="5705685" y="941599"/>
                    <a:pt x="5735556" y="941599"/>
                  </a:cubicBezTo>
                  <a:cubicBezTo>
                    <a:pt x="6213499" y="941599"/>
                    <a:pt x="6600949" y="1270313"/>
                    <a:pt x="6600949" y="1675803"/>
                  </a:cubicBezTo>
                  <a:cubicBezTo>
                    <a:pt x="6600949" y="1878548"/>
                    <a:pt x="6504087" y="2062099"/>
                    <a:pt x="6347481" y="2194964"/>
                  </a:cubicBezTo>
                  <a:lnTo>
                    <a:pt x="6283562" y="2239707"/>
                  </a:lnTo>
                  <a:lnTo>
                    <a:pt x="6343033" y="2295221"/>
                  </a:lnTo>
                  <a:cubicBezTo>
                    <a:pt x="6550259" y="2508256"/>
                    <a:pt x="6674743" y="2781372"/>
                    <a:pt x="6674743" y="3079154"/>
                  </a:cubicBezTo>
                  <a:cubicBezTo>
                    <a:pt x="6674743" y="3759800"/>
                    <a:pt x="6024378" y="4311573"/>
                    <a:pt x="5222112" y="4311573"/>
                  </a:cubicBezTo>
                  <a:cubicBezTo>
                    <a:pt x="4871121" y="4311573"/>
                    <a:pt x="4549204" y="4205960"/>
                    <a:pt x="4298104" y="4030149"/>
                  </a:cubicBezTo>
                  <a:lnTo>
                    <a:pt x="4284023" y="4019291"/>
                  </a:lnTo>
                  <a:lnTo>
                    <a:pt x="4254808" y="4039742"/>
                  </a:lnTo>
                  <a:cubicBezTo>
                    <a:pt x="4097718" y="4129781"/>
                    <a:pt x="3908343" y="4182356"/>
                    <a:pt x="3704494" y="4182356"/>
                  </a:cubicBezTo>
                  <a:lnTo>
                    <a:pt x="3604080" y="4178054"/>
                  </a:lnTo>
                  <a:lnTo>
                    <a:pt x="3472845" y="4269919"/>
                  </a:lnTo>
                  <a:cubicBezTo>
                    <a:pt x="3315755" y="4359958"/>
                    <a:pt x="3126380" y="4412533"/>
                    <a:pt x="2922531" y="4412533"/>
                  </a:cubicBezTo>
                  <a:cubicBezTo>
                    <a:pt x="2514834" y="4412533"/>
                    <a:pt x="2165032" y="4202233"/>
                    <a:pt x="2015612" y="3902518"/>
                  </a:cubicBezTo>
                  <a:lnTo>
                    <a:pt x="1991332" y="3846237"/>
                  </a:lnTo>
                  <a:lnTo>
                    <a:pt x="1947242" y="3848126"/>
                  </a:lnTo>
                  <a:cubicBezTo>
                    <a:pt x="1505570" y="3848126"/>
                    <a:pt x="1131845" y="3601315"/>
                    <a:pt x="1007225" y="3261389"/>
                  </a:cubicBezTo>
                  <a:lnTo>
                    <a:pt x="987415" y="3196026"/>
                  </a:lnTo>
                  <a:lnTo>
                    <a:pt x="882546" y="3223645"/>
                  </a:lnTo>
                  <a:cubicBezTo>
                    <a:pt x="834731" y="3231946"/>
                    <a:pt x="785223" y="3236305"/>
                    <a:pt x="734515" y="3236305"/>
                  </a:cubicBezTo>
                  <a:cubicBezTo>
                    <a:pt x="328854" y="3236305"/>
                    <a:pt x="0" y="2957304"/>
                    <a:pt x="0" y="2613139"/>
                  </a:cubicBezTo>
                  <a:cubicBezTo>
                    <a:pt x="0" y="2268974"/>
                    <a:pt x="328854" y="1989973"/>
                    <a:pt x="734515" y="1989973"/>
                  </a:cubicBezTo>
                  <a:lnTo>
                    <a:pt x="832929" y="1998390"/>
                  </a:lnTo>
                  <a:lnTo>
                    <a:pt x="781020" y="1939497"/>
                  </a:lnTo>
                  <a:cubicBezTo>
                    <a:pt x="654866" y="1781072"/>
                    <a:pt x="581203" y="1590088"/>
                    <a:pt x="581203" y="1384507"/>
                  </a:cubicBezTo>
                  <a:cubicBezTo>
                    <a:pt x="581203" y="836292"/>
                    <a:pt x="1105029" y="391875"/>
                    <a:pt x="1751201" y="391875"/>
                  </a:cubicBezTo>
                  <a:cubicBezTo>
                    <a:pt x="1902648" y="391875"/>
                    <a:pt x="2047374" y="416288"/>
                    <a:pt x="2180210" y="460728"/>
                  </a:cubicBezTo>
                  <a:lnTo>
                    <a:pt x="2212182" y="473387"/>
                  </a:lnTo>
                  <a:lnTo>
                    <a:pt x="2246130" y="380602"/>
                  </a:lnTo>
                  <a:cubicBezTo>
                    <a:pt x="2357636" y="156938"/>
                    <a:pt x="2618678" y="0"/>
                    <a:pt x="2922923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2000">
                  <a:srgbClr val="64D2C2"/>
                </a:gs>
              </a:gsLst>
              <a:lin ang="5400000" scaled="1"/>
            </a:gradFill>
            <a:ln w="25400">
              <a:solidFill>
                <a:srgbClr val="6DC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177C55F6-DEF9-4F74-8B80-BE516A2859AE}"/>
                </a:ext>
              </a:extLst>
            </p:cNvPr>
            <p:cNvSpPr/>
            <p:nvPr/>
          </p:nvSpPr>
          <p:spPr>
            <a:xfrm rot="17278037">
              <a:off x="9905046" y="6426826"/>
              <a:ext cx="1341913" cy="887110"/>
            </a:xfrm>
            <a:custGeom>
              <a:avLst/>
              <a:gdLst>
                <a:gd name="connsiteX0" fmla="*/ 1382911 w 6674743"/>
                <a:gd name="connsiteY0" fmla="*/ 2326187 h 4412533"/>
                <a:gd name="connsiteX1" fmla="*/ 1384790 w 6674743"/>
                <a:gd name="connsiteY1" fmla="*/ 2329124 h 4412533"/>
                <a:gd name="connsiteX2" fmla="*/ 1387118 w 6674743"/>
                <a:gd name="connsiteY2" fmla="*/ 2327494 h 4412533"/>
                <a:gd name="connsiteX3" fmla="*/ 2922923 w 6674743"/>
                <a:gd name="connsiteY3" fmla="*/ 0 h 4412533"/>
                <a:gd name="connsiteX4" fmla="*/ 3531994 w 6674743"/>
                <a:gd name="connsiteY4" fmla="*/ 274748 h 4412533"/>
                <a:gd name="connsiteX5" fmla="*/ 3562618 w 6674743"/>
                <a:gd name="connsiteY5" fmla="*/ 322614 h 4412533"/>
                <a:gd name="connsiteX6" fmla="*/ 3622966 w 6674743"/>
                <a:gd name="connsiteY6" fmla="*/ 282385 h 4412533"/>
                <a:gd name="connsiteX7" fmla="*/ 4356209 w 6674743"/>
                <a:gd name="connsiteY7" fmla="*/ 92364 h 4412533"/>
                <a:gd name="connsiteX8" fmla="*/ 5608698 w 6674743"/>
                <a:gd name="connsiteY8" fmla="*/ 874138 h 4412533"/>
                <a:gd name="connsiteX9" fmla="*/ 5630926 w 6674743"/>
                <a:gd name="connsiteY9" fmla="*/ 947481 h 4412533"/>
                <a:gd name="connsiteX10" fmla="*/ 5647075 w 6674743"/>
                <a:gd name="connsiteY10" fmla="*/ 945390 h 4412533"/>
                <a:gd name="connsiteX11" fmla="*/ 5735556 w 6674743"/>
                <a:gd name="connsiteY11" fmla="*/ 941599 h 4412533"/>
                <a:gd name="connsiteX12" fmla="*/ 6600949 w 6674743"/>
                <a:gd name="connsiteY12" fmla="*/ 1675803 h 4412533"/>
                <a:gd name="connsiteX13" fmla="*/ 6347481 w 6674743"/>
                <a:gd name="connsiteY13" fmla="*/ 2194964 h 4412533"/>
                <a:gd name="connsiteX14" fmla="*/ 6283562 w 6674743"/>
                <a:gd name="connsiteY14" fmla="*/ 2239707 h 4412533"/>
                <a:gd name="connsiteX15" fmla="*/ 6343033 w 6674743"/>
                <a:gd name="connsiteY15" fmla="*/ 2295221 h 4412533"/>
                <a:gd name="connsiteX16" fmla="*/ 6674743 w 6674743"/>
                <a:gd name="connsiteY16" fmla="*/ 3079154 h 4412533"/>
                <a:gd name="connsiteX17" fmla="*/ 5222112 w 6674743"/>
                <a:gd name="connsiteY17" fmla="*/ 4311573 h 4412533"/>
                <a:gd name="connsiteX18" fmla="*/ 4298104 w 6674743"/>
                <a:gd name="connsiteY18" fmla="*/ 4030149 h 4412533"/>
                <a:gd name="connsiteX19" fmla="*/ 4284023 w 6674743"/>
                <a:gd name="connsiteY19" fmla="*/ 4019291 h 4412533"/>
                <a:gd name="connsiteX20" fmla="*/ 4254808 w 6674743"/>
                <a:gd name="connsiteY20" fmla="*/ 4039742 h 4412533"/>
                <a:gd name="connsiteX21" fmla="*/ 3704494 w 6674743"/>
                <a:gd name="connsiteY21" fmla="*/ 4182356 h 4412533"/>
                <a:gd name="connsiteX22" fmla="*/ 3604080 w 6674743"/>
                <a:gd name="connsiteY22" fmla="*/ 4178054 h 4412533"/>
                <a:gd name="connsiteX23" fmla="*/ 3472845 w 6674743"/>
                <a:gd name="connsiteY23" fmla="*/ 4269919 h 4412533"/>
                <a:gd name="connsiteX24" fmla="*/ 2922531 w 6674743"/>
                <a:gd name="connsiteY24" fmla="*/ 4412533 h 4412533"/>
                <a:gd name="connsiteX25" fmla="*/ 2015612 w 6674743"/>
                <a:gd name="connsiteY25" fmla="*/ 3902518 h 4412533"/>
                <a:gd name="connsiteX26" fmla="*/ 1991332 w 6674743"/>
                <a:gd name="connsiteY26" fmla="*/ 3846237 h 4412533"/>
                <a:gd name="connsiteX27" fmla="*/ 1947242 w 6674743"/>
                <a:gd name="connsiteY27" fmla="*/ 3848126 h 4412533"/>
                <a:gd name="connsiteX28" fmla="*/ 1007225 w 6674743"/>
                <a:gd name="connsiteY28" fmla="*/ 3261389 h 4412533"/>
                <a:gd name="connsiteX29" fmla="*/ 987415 w 6674743"/>
                <a:gd name="connsiteY29" fmla="*/ 3196026 h 4412533"/>
                <a:gd name="connsiteX30" fmla="*/ 882546 w 6674743"/>
                <a:gd name="connsiteY30" fmla="*/ 3223645 h 4412533"/>
                <a:gd name="connsiteX31" fmla="*/ 734515 w 6674743"/>
                <a:gd name="connsiteY31" fmla="*/ 3236305 h 4412533"/>
                <a:gd name="connsiteX32" fmla="*/ 0 w 6674743"/>
                <a:gd name="connsiteY32" fmla="*/ 2613139 h 4412533"/>
                <a:gd name="connsiteX33" fmla="*/ 734515 w 6674743"/>
                <a:gd name="connsiteY33" fmla="*/ 1989973 h 4412533"/>
                <a:gd name="connsiteX34" fmla="*/ 832929 w 6674743"/>
                <a:gd name="connsiteY34" fmla="*/ 1998390 h 4412533"/>
                <a:gd name="connsiteX35" fmla="*/ 781020 w 6674743"/>
                <a:gd name="connsiteY35" fmla="*/ 1939497 h 4412533"/>
                <a:gd name="connsiteX36" fmla="*/ 581203 w 6674743"/>
                <a:gd name="connsiteY36" fmla="*/ 1384507 h 4412533"/>
                <a:gd name="connsiteX37" fmla="*/ 1751201 w 6674743"/>
                <a:gd name="connsiteY37" fmla="*/ 391875 h 4412533"/>
                <a:gd name="connsiteX38" fmla="*/ 2180210 w 6674743"/>
                <a:gd name="connsiteY38" fmla="*/ 460728 h 4412533"/>
                <a:gd name="connsiteX39" fmla="*/ 2212182 w 6674743"/>
                <a:gd name="connsiteY39" fmla="*/ 473387 h 4412533"/>
                <a:gd name="connsiteX40" fmla="*/ 2246130 w 6674743"/>
                <a:gd name="connsiteY40" fmla="*/ 380602 h 4412533"/>
                <a:gd name="connsiteX41" fmla="*/ 2922923 w 6674743"/>
                <a:gd name="connsiteY41" fmla="*/ 0 h 441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74743" h="4412533">
                  <a:moveTo>
                    <a:pt x="1382911" y="2326187"/>
                  </a:moveTo>
                  <a:lnTo>
                    <a:pt x="1384790" y="2329124"/>
                  </a:lnTo>
                  <a:lnTo>
                    <a:pt x="1387118" y="2327494"/>
                  </a:lnTo>
                  <a:close/>
                  <a:moveTo>
                    <a:pt x="2922923" y="0"/>
                  </a:moveTo>
                  <a:cubicBezTo>
                    <a:pt x="3176461" y="0"/>
                    <a:pt x="3399997" y="108985"/>
                    <a:pt x="3531994" y="274748"/>
                  </a:cubicBezTo>
                  <a:lnTo>
                    <a:pt x="3562618" y="322614"/>
                  </a:lnTo>
                  <a:lnTo>
                    <a:pt x="3622966" y="282385"/>
                  </a:lnTo>
                  <a:cubicBezTo>
                    <a:pt x="3832274" y="162416"/>
                    <a:pt x="4084599" y="92364"/>
                    <a:pt x="4356209" y="92364"/>
                  </a:cubicBezTo>
                  <a:cubicBezTo>
                    <a:pt x="4944697" y="92364"/>
                    <a:pt x="5442654" y="421218"/>
                    <a:pt x="5608698" y="874138"/>
                  </a:cubicBezTo>
                  <a:lnTo>
                    <a:pt x="5630926" y="947481"/>
                  </a:lnTo>
                  <a:lnTo>
                    <a:pt x="5647075" y="945390"/>
                  </a:lnTo>
                  <a:cubicBezTo>
                    <a:pt x="5676167" y="942883"/>
                    <a:pt x="5705685" y="941599"/>
                    <a:pt x="5735556" y="941599"/>
                  </a:cubicBezTo>
                  <a:cubicBezTo>
                    <a:pt x="6213499" y="941599"/>
                    <a:pt x="6600949" y="1270313"/>
                    <a:pt x="6600949" y="1675803"/>
                  </a:cubicBezTo>
                  <a:cubicBezTo>
                    <a:pt x="6600949" y="1878548"/>
                    <a:pt x="6504087" y="2062099"/>
                    <a:pt x="6347481" y="2194964"/>
                  </a:cubicBezTo>
                  <a:lnTo>
                    <a:pt x="6283562" y="2239707"/>
                  </a:lnTo>
                  <a:lnTo>
                    <a:pt x="6343033" y="2295221"/>
                  </a:lnTo>
                  <a:cubicBezTo>
                    <a:pt x="6550259" y="2508256"/>
                    <a:pt x="6674743" y="2781372"/>
                    <a:pt x="6674743" y="3079154"/>
                  </a:cubicBezTo>
                  <a:cubicBezTo>
                    <a:pt x="6674743" y="3759800"/>
                    <a:pt x="6024378" y="4311573"/>
                    <a:pt x="5222112" y="4311573"/>
                  </a:cubicBezTo>
                  <a:cubicBezTo>
                    <a:pt x="4871121" y="4311573"/>
                    <a:pt x="4549204" y="4205960"/>
                    <a:pt x="4298104" y="4030149"/>
                  </a:cubicBezTo>
                  <a:lnTo>
                    <a:pt x="4284023" y="4019291"/>
                  </a:lnTo>
                  <a:lnTo>
                    <a:pt x="4254808" y="4039742"/>
                  </a:lnTo>
                  <a:cubicBezTo>
                    <a:pt x="4097718" y="4129781"/>
                    <a:pt x="3908343" y="4182356"/>
                    <a:pt x="3704494" y="4182356"/>
                  </a:cubicBezTo>
                  <a:lnTo>
                    <a:pt x="3604080" y="4178054"/>
                  </a:lnTo>
                  <a:lnTo>
                    <a:pt x="3472845" y="4269919"/>
                  </a:lnTo>
                  <a:cubicBezTo>
                    <a:pt x="3315755" y="4359958"/>
                    <a:pt x="3126380" y="4412533"/>
                    <a:pt x="2922531" y="4412533"/>
                  </a:cubicBezTo>
                  <a:cubicBezTo>
                    <a:pt x="2514834" y="4412533"/>
                    <a:pt x="2165032" y="4202233"/>
                    <a:pt x="2015612" y="3902518"/>
                  </a:cubicBezTo>
                  <a:lnTo>
                    <a:pt x="1991332" y="3846237"/>
                  </a:lnTo>
                  <a:lnTo>
                    <a:pt x="1947242" y="3848126"/>
                  </a:lnTo>
                  <a:cubicBezTo>
                    <a:pt x="1505570" y="3848126"/>
                    <a:pt x="1131845" y="3601315"/>
                    <a:pt x="1007225" y="3261389"/>
                  </a:cubicBezTo>
                  <a:lnTo>
                    <a:pt x="987415" y="3196026"/>
                  </a:lnTo>
                  <a:lnTo>
                    <a:pt x="882546" y="3223645"/>
                  </a:lnTo>
                  <a:cubicBezTo>
                    <a:pt x="834731" y="3231946"/>
                    <a:pt x="785223" y="3236305"/>
                    <a:pt x="734515" y="3236305"/>
                  </a:cubicBezTo>
                  <a:cubicBezTo>
                    <a:pt x="328854" y="3236305"/>
                    <a:pt x="0" y="2957304"/>
                    <a:pt x="0" y="2613139"/>
                  </a:cubicBezTo>
                  <a:cubicBezTo>
                    <a:pt x="0" y="2268974"/>
                    <a:pt x="328854" y="1989973"/>
                    <a:pt x="734515" y="1989973"/>
                  </a:cubicBezTo>
                  <a:lnTo>
                    <a:pt x="832929" y="1998390"/>
                  </a:lnTo>
                  <a:lnTo>
                    <a:pt x="781020" y="1939497"/>
                  </a:lnTo>
                  <a:cubicBezTo>
                    <a:pt x="654866" y="1781072"/>
                    <a:pt x="581203" y="1590088"/>
                    <a:pt x="581203" y="1384507"/>
                  </a:cubicBezTo>
                  <a:cubicBezTo>
                    <a:pt x="581203" y="836292"/>
                    <a:pt x="1105029" y="391875"/>
                    <a:pt x="1751201" y="391875"/>
                  </a:cubicBezTo>
                  <a:cubicBezTo>
                    <a:pt x="1902648" y="391875"/>
                    <a:pt x="2047374" y="416288"/>
                    <a:pt x="2180210" y="460728"/>
                  </a:cubicBezTo>
                  <a:lnTo>
                    <a:pt x="2212182" y="473387"/>
                  </a:lnTo>
                  <a:lnTo>
                    <a:pt x="2246130" y="380602"/>
                  </a:lnTo>
                  <a:cubicBezTo>
                    <a:pt x="2357636" y="156938"/>
                    <a:pt x="2618678" y="0"/>
                    <a:pt x="2922923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64D2C2"/>
                </a:gs>
              </a:gsLst>
              <a:lin ang="5400000" scaled="1"/>
            </a:gradFill>
            <a:ln w="25400">
              <a:solidFill>
                <a:srgbClr val="6DC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53384A87-88BB-406F-B5FF-A66BD42C600A}"/>
                </a:ext>
              </a:extLst>
            </p:cNvPr>
            <p:cNvSpPr/>
            <p:nvPr/>
          </p:nvSpPr>
          <p:spPr>
            <a:xfrm rot="9530581">
              <a:off x="9866384" y="6287364"/>
              <a:ext cx="3023835" cy="1998993"/>
            </a:xfrm>
            <a:custGeom>
              <a:avLst/>
              <a:gdLst>
                <a:gd name="connsiteX0" fmla="*/ 1382911 w 6674743"/>
                <a:gd name="connsiteY0" fmla="*/ 2326187 h 4412533"/>
                <a:gd name="connsiteX1" fmla="*/ 1384790 w 6674743"/>
                <a:gd name="connsiteY1" fmla="*/ 2329124 h 4412533"/>
                <a:gd name="connsiteX2" fmla="*/ 1387118 w 6674743"/>
                <a:gd name="connsiteY2" fmla="*/ 2327494 h 4412533"/>
                <a:gd name="connsiteX3" fmla="*/ 2922923 w 6674743"/>
                <a:gd name="connsiteY3" fmla="*/ 0 h 4412533"/>
                <a:gd name="connsiteX4" fmla="*/ 3531994 w 6674743"/>
                <a:gd name="connsiteY4" fmla="*/ 274748 h 4412533"/>
                <a:gd name="connsiteX5" fmla="*/ 3562618 w 6674743"/>
                <a:gd name="connsiteY5" fmla="*/ 322614 h 4412533"/>
                <a:gd name="connsiteX6" fmla="*/ 3622966 w 6674743"/>
                <a:gd name="connsiteY6" fmla="*/ 282385 h 4412533"/>
                <a:gd name="connsiteX7" fmla="*/ 4356209 w 6674743"/>
                <a:gd name="connsiteY7" fmla="*/ 92364 h 4412533"/>
                <a:gd name="connsiteX8" fmla="*/ 5608698 w 6674743"/>
                <a:gd name="connsiteY8" fmla="*/ 874138 h 4412533"/>
                <a:gd name="connsiteX9" fmla="*/ 5630926 w 6674743"/>
                <a:gd name="connsiteY9" fmla="*/ 947481 h 4412533"/>
                <a:gd name="connsiteX10" fmla="*/ 5647075 w 6674743"/>
                <a:gd name="connsiteY10" fmla="*/ 945390 h 4412533"/>
                <a:gd name="connsiteX11" fmla="*/ 5735556 w 6674743"/>
                <a:gd name="connsiteY11" fmla="*/ 941599 h 4412533"/>
                <a:gd name="connsiteX12" fmla="*/ 6600949 w 6674743"/>
                <a:gd name="connsiteY12" fmla="*/ 1675803 h 4412533"/>
                <a:gd name="connsiteX13" fmla="*/ 6347481 w 6674743"/>
                <a:gd name="connsiteY13" fmla="*/ 2194964 h 4412533"/>
                <a:gd name="connsiteX14" fmla="*/ 6283562 w 6674743"/>
                <a:gd name="connsiteY14" fmla="*/ 2239707 h 4412533"/>
                <a:gd name="connsiteX15" fmla="*/ 6343033 w 6674743"/>
                <a:gd name="connsiteY15" fmla="*/ 2295221 h 4412533"/>
                <a:gd name="connsiteX16" fmla="*/ 6674743 w 6674743"/>
                <a:gd name="connsiteY16" fmla="*/ 3079154 h 4412533"/>
                <a:gd name="connsiteX17" fmla="*/ 5222112 w 6674743"/>
                <a:gd name="connsiteY17" fmla="*/ 4311573 h 4412533"/>
                <a:gd name="connsiteX18" fmla="*/ 4298104 w 6674743"/>
                <a:gd name="connsiteY18" fmla="*/ 4030149 h 4412533"/>
                <a:gd name="connsiteX19" fmla="*/ 4284023 w 6674743"/>
                <a:gd name="connsiteY19" fmla="*/ 4019291 h 4412533"/>
                <a:gd name="connsiteX20" fmla="*/ 4254808 w 6674743"/>
                <a:gd name="connsiteY20" fmla="*/ 4039742 h 4412533"/>
                <a:gd name="connsiteX21" fmla="*/ 3704494 w 6674743"/>
                <a:gd name="connsiteY21" fmla="*/ 4182356 h 4412533"/>
                <a:gd name="connsiteX22" fmla="*/ 3604080 w 6674743"/>
                <a:gd name="connsiteY22" fmla="*/ 4178054 h 4412533"/>
                <a:gd name="connsiteX23" fmla="*/ 3472845 w 6674743"/>
                <a:gd name="connsiteY23" fmla="*/ 4269919 h 4412533"/>
                <a:gd name="connsiteX24" fmla="*/ 2922531 w 6674743"/>
                <a:gd name="connsiteY24" fmla="*/ 4412533 h 4412533"/>
                <a:gd name="connsiteX25" fmla="*/ 2015612 w 6674743"/>
                <a:gd name="connsiteY25" fmla="*/ 3902518 h 4412533"/>
                <a:gd name="connsiteX26" fmla="*/ 1991332 w 6674743"/>
                <a:gd name="connsiteY26" fmla="*/ 3846237 h 4412533"/>
                <a:gd name="connsiteX27" fmla="*/ 1947242 w 6674743"/>
                <a:gd name="connsiteY27" fmla="*/ 3848126 h 4412533"/>
                <a:gd name="connsiteX28" fmla="*/ 1007225 w 6674743"/>
                <a:gd name="connsiteY28" fmla="*/ 3261389 h 4412533"/>
                <a:gd name="connsiteX29" fmla="*/ 987415 w 6674743"/>
                <a:gd name="connsiteY29" fmla="*/ 3196026 h 4412533"/>
                <a:gd name="connsiteX30" fmla="*/ 882546 w 6674743"/>
                <a:gd name="connsiteY30" fmla="*/ 3223645 h 4412533"/>
                <a:gd name="connsiteX31" fmla="*/ 734515 w 6674743"/>
                <a:gd name="connsiteY31" fmla="*/ 3236305 h 4412533"/>
                <a:gd name="connsiteX32" fmla="*/ 0 w 6674743"/>
                <a:gd name="connsiteY32" fmla="*/ 2613139 h 4412533"/>
                <a:gd name="connsiteX33" fmla="*/ 734515 w 6674743"/>
                <a:gd name="connsiteY33" fmla="*/ 1989973 h 4412533"/>
                <a:gd name="connsiteX34" fmla="*/ 832929 w 6674743"/>
                <a:gd name="connsiteY34" fmla="*/ 1998390 h 4412533"/>
                <a:gd name="connsiteX35" fmla="*/ 781020 w 6674743"/>
                <a:gd name="connsiteY35" fmla="*/ 1939497 h 4412533"/>
                <a:gd name="connsiteX36" fmla="*/ 581203 w 6674743"/>
                <a:gd name="connsiteY36" fmla="*/ 1384507 h 4412533"/>
                <a:gd name="connsiteX37" fmla="*/ 1751201 w 6674743"/>
                <a:gd name="connsiteY37" fmla="*/ 391875 h 4412533"/>
                <a:gd name="connsiteX38" fmla="*/ 2180210 w 6674743"/>
                <a:gd name="connsiteY38" fmla="*/ 460728 h 4412533"/>
                <a:gd name="connsiteX39" fmla="*/ 2212182 w 6674743"/>
                <a:gd name="connsiteY39" fmla="*/ 473387 h 4412533"/>
                <a:gd name="connsiteX40" fmla="*/ 2246130 w 6674743"/>
                <a:gd name="connsiteY40" fmla="*/ 380602 h 4412533"/>
                <a:gd name="connsiteX41" fmla="*/ 2922923 w 6674743"/>
                <a:gd name="connsiteY41" fmla="*/ 0 h 441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74743" h="4412533">
                  <a:moveTo>
                    <a:pt x="1382911" y="2326187"/>
                  </a:moveTo>
                  <a:lnTo>
                    <a:pt x="1384790" y="2329124"/>
                  </a:lnTo>
                  <a:lnTo>
                    <a:pt x="1387118" y="2327494"/>
                  </a:lnTo>
                  <a:close/>
                  <a:moveTo>
                    <a:pt x="2922923" y="0"/>
                  </a:moveTo>
                  <a:cubicBezTo>
                    <a:pt x="3176461" y="0"/>
                    <a:pt x="3399997" y="108985"/>
                    <a:pt x="3531994" y="274748"/>
                  </a:cubicBezTo>
                  <a:lnTo>
                    <a:pt x="3562618" y="322614"/>
                  </a:lnTo>
                  <a:lnTo>
                    <a:pt x="3622966" y="282385"/>
                  </a:lnTo>
                  <a:cubicBezTo>
                    <a:pt x="3832274" y="162416"/>
                    <a:pt x="4084599" y="92364"/>
                    <a:pt x="4356209" y="92364"/>
                  </a:cubicBezTo>
                  <a:cubicBezTo>
                    <a:pt x="4944697" y="92364"/>
                    <a:pt x="5442654" y="421218"/>
                    <a:pt x="5608698" y="874138"/>
                  </a:cubicBezTo>
                  <a:lnTo>
                    <a:pt x="5630926" y="947481"/>
                  </a:lnTo>
                  <a:lnTo>
                    <a:pt x="5647075" y="945390"/>
                  </a:lnTo>
                  <a:cubicBezTo>
                    <a:pt x="5676167" y="942883"/>
                    <a:pt x="5705685" y="941599"/>
                    <a:pt x="5735556" y="941599"/>
                  </a:cubicBezTo>
                  <a:cubicBezTo>
                    <a:pt x="6213499" y="941599"/>
                    <a:pt x="6600949" y="1270313"/>
                    <a:pt x="6600949" y="1675803"/>
                  </a:cubicBezTo>
                  <a:cubicBezTo>
                    <a:pt x="6600949" y="1878548"/>
                    <a:pt x="6504087" y="2062099"/>
                    <a:pt x="6347481" y="2194964"/>
                  </a:cubicBezTo>
                  <a:lnTo>
                    <a:pt x="6283562" y="2239707"/>
                  </a:lnTo>
                  <a:lnTo>
                    <a:pt x="6343033" y="2295221"/>
                  </a:lnTo>
                  <a:cubicBezTo>
                    <a:pt x="6550259" y="2508256"/>
                    <a:pt x="6674743" y="2781372"/>
                    <a:pt x="6674743" y="3079154"/>
                  </a:cubicBezTo>
                  <a:cubicBezTo>
                    <a:pt x="6674743" y="3759800"/>
                    <a:pt x="6024378" y="4311573"/>
                    <a:pt x="5222112" y="4311573"/>
                  </a:cubicBezTo>
                  <a:cubicBezTo>
                    <a:pt x="4871121" y="4311573"/>
                    <a:pt x="4549204" y="4205960"/>
                    <a:pt x="4298104" y="4030149"/>
                  </a:cubicBezTo>
                  <a:lnTo>
                    <a:pt x="4284023" y="4019291"/>
                  </a:lnTo>
                  <a:lnTo>
                    <a:pt x="4254808" y="4039742"/>
                  </a:lnTo>
                  <a:cubicBezTo>
                    <a:pt x="4097718" y="4129781"/>
                    <a:pt x="3908343" y="4182356"/>
                    <a:pt x="3704494" y="4182356"/>
                  </a:cubicBezTo>
                  <a:lnTo>
                    <a:pt x="3604080" y="4178054"/>
                  </a:lnTo>
                  <a:lnTo>
                    <a:pt x="3472845" y="4269919"/>
                  </a:lnTo>
                  <a:cubicBezTo>
                    <a:pt x="3315755" y="4359958"/>
                    <a:pt x="3126380" y="4412533"/>
                    <a:pt x="2922531" y="4412533"/>
                  </a:cubicBezTo>
                  <a:cubicBezTo>
                    <a:pt x="2514834" y="4412533"/>
                    <a:pt x="2165032" y="4202233"/>
                    <a:pt x="2015612" y="3902518"/>
                  </a:cubicBezTo>
                  <a:lnTo>
                    <a:pt x="1991332" y="3846237"/>
                  </a:lnTo>
                  <a:lnTo>
                    <a:pt x="1947242" y="3848126"/>
                  </a:lnTo>
                  <a:cubicBezTo>
                    <a:pt x="1505570" y="3848126"/>
                    <a:pt x="1131845" y="3601315"/>
                    <a:pt x="1007225" y="3261389"/>
                  </a:cubicBezTo>
                  <a:lnTo>
                    <a:pt x="987415" y="3196026"/>
                  </a:lnTo>
                  <a:lnTo>
                    <a:pt x="882546" y="3223645"/>
                  </a:lnTo>
                  <a:cubicBezTo>
                    <a:pt x="834731" y="3231946"/>
                    <a:pt x="785223" y="3236305"/>
                    <a:pt x="734515" y="3236305"/>
                  </a:cubicBezTo>
                  <a:cubicBezTo>
                    <a:pt x="328854" y="3236305"/>
                    <a:pt x="0" y="2957304"/>
                    <a:pt x="0" y="2613139"/>
                  </a:cubicBezTo>
                  <a:cubicBezTo>
                    <a:pt x="0" y="2268974"/>
                    <a:pt x="328854" y="1989973"/>
                    <a:pt x="734515" y="1989973"/>
                  </a:cubicBezTo>
                  <a:lnTo>
                    <a:pt x="832929" y="1998390"/>
                  </a:lnTo>
                  <a:lnTo>
                    <a:pt x="781020" y="1939497"/>
                  </a:lnTo>
                  <a:cubicBezTo>
                    <a:pt x="654866" y="1781072"/>
                    <a:pt x="581203" y="1590088"/>
                    <a:pt x="581203" y="1384507"/>
                  </a:cubicBezTo>
                  <a:cubicBezTo>
                    <a:pt x="581203" y="836292"/>
                    <a:pt x="1105029" y="391875"/>
                    <a:pt x="1751201" y="391875"/>
                  </a:cubicBezTo>
                  <a:cubicBezTo>
                    <a:pt x="1902648" y="391875"/>
                    <a:pt x="2047374" y="416288"/>
                    <a:pt x="2180210" y="460728"/>
                  </a:cubicBezTo>
                  <a:lnTo>
                    <a:pt x="2212182" y="473387"/>
                  </a:lnTo>
                  <a:lnTo>
                    <a:pt x="2246130" y="380602"/>
                  </a:lnTo>
                  <a:cubicBezTo>
                    <a:pt x="2357636" y="156938"/>
                    <a:pt x="2618678" y="0"/>
                    <a:pt x="2922923" y="0"/>
                  </a:cubicBez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34000">
                  <a:srgbClr val="64D2C2"/>
                </a:gs>
              </a:gsLst>
              <a:lin ang="5400000" scaled="1"/>
            </a:gradFill>
            <a:ln w="25400">
              <a:solidFill>
                <a:srgbClr val="6DC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pic>
        <p:nvPicPr>
          <p:cNvPr id="33" name="图片 2">
            <a:extLst>
              <a:ext uri="{FF2B5EF4-FFF2-40B4-BE49-F238E27FC236}">
                <a16:creationId xmlns:a16="http://schemas.microsoft.com/office/drawing/2014/main" id="{018F4E3B-BE4E-47F7-89D7-5DBE3D07519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19" y="391661"/>
            <a:ext cx="2458580" cy="201577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F10972D-5215-4AC5-A23D-986373A619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5" t="10721" r="22557" b="16089"/>
          <a:stretch/>
        </p:blipFill>
        <p:spPr>
          <a:xfrm>
            <a:off x="9260133" y="1436922"/>
            <a:ext cx="2592502" cy="3858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BA4B66B-A770-413A-997F-7B7B8165156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5773" y="5090566"/>
            <a:ext cx="1856899" cy="170433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757FEC6-6DEE-4C6D-B73D-DBE5EEA03CF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7527" y="4271241"/>
            <a:ext cx="5148792" cy="257439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9AE60B7-57A6-4128-9D86-92265DF739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426">
            <a:off x="362685" y="4786469"/>
            <a:ext cx="782705" cy="819184"/>
          </a:xfrm>
          <a:prstGeom prst="rect">
            <a:avLst/>
          </a:prstGeom>
        </p:spPr>
      </p:pic>
      <p:sp>
        <p:nvSpPr>
          <p:cNvPr id="35" name="18">
            <a:extLst>
              <a:ext uri="{FF2B5EF4-FFF2-40B4-BE49-F238E27FC236}">
                <a16:creationId xmlns:a16="http://schemas.microsoft.com/office/drawing/2014/main" id="{7752BCFC-DC84-4ED0-82FA-D0EA5C07C00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43896" y="1565723"/>
            <a:ext cx="5616811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江城律动宋" panose="02020700000000000000" pitchFamily="18" charset="-122"/>
                <a:ea typeface="江城律动宋" panose="02020700000000000000" pitchFamily="18" charset="-122"/>
                <a:cs typeface="+mn-ea"/>
                <a:sym typeface="+mn-lt"/>
              </a:rPr>
              <a:t>顏似庭</a:t>
            </a:r>
            <a:endParaRPr kumimoji="0" lang="en-US" altLang="zh-CN" sz="3200" b="0" i="0" u="none" strike="noStrike" kern="1200" cap="none" spc="300" normalizeH="0" baseline="0" noProof="0" dirty="0">
              <a:ln>
                <a:noFill/>
              </a:ln>
              <a:solidFill>
                <a:srgbClr val="6DC1B5"/>
              </a:solidFill>
              <a:effectLst/>
              <a:uLnTx/>
              <a:uFillTx/>
              <a:latin typeface="江城律动宋" panose="02020700000000000000" pitchFamily="18" charset="-122"/>
              <a:ea typeface="江城律动宋" panose="02020700000000000000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8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组合 128"/>
          <p:cNvGrpSpPr/>
          <p:nvPr/>
        </p:nvGrpSpPr>
        <p:grpSpPr>
          <a:xfrm flipH="1">
            <a:off x="373244" y="448522"/>
            <a:ext cx="2639823" cy="687808"/>
            <a:chOff x="8277227" y="422289"/>
            <a:chExt cx="2857500" cy="744524"/>
          </a:xfrm>
        </p:grpSpPr>
        <p:grpSp>
          <p:nvGrpSpPr>
            <p:cNvPr id="128" name="组合 127"/>
            <p:cNvGrpSpPr/>
            <p:nvPr/>
          </p:nvGrpSpPr>
          <p:grpSpPr>
            <a:xfrm rot="16200000">
              <a:off x="9333715" y="-634199"/>
              <a:ext cx="744524" cy="2857500"/>
              <a:chOff x="7977188" y="2028825"/>
              <a:chExt cx="1595693" cy="3397343"/>
            </a:xfrm>
          </p:grpSpPr>
          <p:sp>
            <p:nvSpPr>
              <p:cNvPr id="118" name="Freeform 5"/>
              <p:cNvSpPr>
                <a:spLocks/>
              </p:cNvSpPr>
              <p:nvPr/>
            </p:nvSpPr>
            <p:spPr bwMode="auto">
              <a:xfrm>
                <a:off x="8629651" y="2925763"/>
                <a:ext cx="338138" cy="303213"/>
              </a:xfrm>
              <a:custGeom>
                <a:avLst/>
                <a:gdLst>
                  <a:gd name="T0" fmla="*/ 61 w 102"/>
                  <a:gd name="T1" fmla="*/ 41 h 92"/>
                  <a:gd name="T2" fmla="*/ 54 w 102"/>
                  <a:gd name="T3" fmla="*/ 24 h 92"/>
                  <a:gd name="T4" fmla="*/ 54 w 102"/>
                  <a:gd name="T5" fmla="*/ 0 h 92"/>
                  <a:gd name="T6" fmla="*/ 41 w 102"/>
                  <a:gd name="T7" fmla="*/ 87 h 92"/>
                  <a:gd name="T8" fmla="*/ 2 w 102"/>
                  <a:gd name="T9" fmla="*/ 49 h 92"/>
                  <a:gd name="T10" fmla="*/ 27 w 102"/>
                  <a:gd name="T11" fmla="*/ 3 h 92"/>
                  <a:gd name="T12" fmla="*/ 35 w 102"/>
                  <a:gd name="T13" fmla="*/ 27 h 92"/>
                  <a:gd name="T14" fmla="*/ 34 w 102"/>
                  <a:gd name="T15" fmla="*/ 27 h 92"/>
                  <a:gd name="T16" fmla="*/ 48 w 102"/>
                  <a:gd name="T17" fmla="*/ 53 h 92"/>
                  <a:gd name="T18" fmla="*/ 61 w 102"/>
                  <a:gd name="T19" fmla="*/ 4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" h="92">
                    <a:moveTo>
                      <a:pt x="61" y="41"/>
                    </a:moveTo>
                    <a:cubicBezTo>
                      <a:pt x="62" y="35"/>
                      <a:pt x="60" y="27"/>
                      <a:pt x="54" y="24"/>
                    </a:cubicBezTo>
                    <a:cubicBezTo>
                      <a:pt x="54" y="16"/>
                      <a:pt x="54" y="8"/>
                      <a:pt x="54" y="0"/>
                    </a:cubicBezTo>
                    <a:cubicBezTo>
                      <a:pt x="102" y="10"/>
                      <a:pt x="91" y="92"/>
                      <a:pt x="41" y="87"/>
                    </a:cubicBezTo>
                    <a:cubicBezTo>
                      <a:pt x="20" y="85"/>
                      <a:pt x="5" y="69"/>
                      <a:pt x="2" y="49"/>
                    </a:cubicBezTo>
                    <a:cubicBezTo>
                      <a:pt x="0" y="30"/>
                      <a:pt x="11" y="14"/>
                      <a:pt x="27" y="3"/>
                    </a:cubicBezTo>
                    <a:cubicBezTo>
                      <a:pt x="29" y="11"/>
                      <a:pt x="32" y="19"/>
                      <a:pt x="35" y="27"/>
                    </a:cubicBezTo>
                    <a:cubicBezTo>
                      <a:pt x="35" y="27"/>
                      <a:pt x="35" y="27"/>
                      <a:pt x="34" y="27"/>
                    </a:cubicBezTo>
                    <a:cubicBezTo>
                      <a:pt x="24" y="38"/>
                      <a:pt x="34" y="56"/>
                      <a:pt x="48" y="53"/>
                    </a:cubicBezTo>
                    <a:cubicBezTo>
                      <a:pt x="55" y="52"/>
                      <a:pt x="60" y="47"/>
                      <a:pt x="61" y="4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Freeform 6"/>
              <p:cNvSpPr>
                <a:spLocks/>
              </p:cNvSpPr>
              <p:nvPr/>
            </p:nvSpPr>
            <p:spPr bwMode="auto">
              <a:xfrm>
                <a:off x="8004176" y="2797175"/>
                <a:ext cx="1549400" cy="2598738"/>
              </a:xfrm>
              <a:custGeom>
                <a:avLst/>
                <a:gdLst>
                  <a:gd name="T0" fmla="*/ 464 w 468"/>
                  <a:gd name="T1" fmla="*/ 96 h 788"/>
                  <a:gd name="T2" fmla="*/ 468 w 468"/>
                  <a:gd name="T3" fmla="*/ 97 h 788"/>
                  <a:gd name="T4" fmla="*/ 461 w 468"/>
                  <a:gd name="T5" fmla="*/ 269 h 788"/>
                  <a:gd name="T6" fmla="*/ 459 w 468"/>
                  <a:gd name="T7" fmla="*/ 439 h 788"/>
                  <a:gd name="T8" fmla="*/ 463 w 468"/>
                  <a:gd name="T9" fmla="*/ 783 h 788"/>
                  <a:gd name="T10" fmla="*/ 463 w 468"/>
                  <a:gd name="T11" fmla="*/ 784 h 788"/>
                  <a:gd name="T12" fmla="*/ 231 w 468"/>
                  <a:gd name="T13" fmla="*/ 788 h 788"/>
                  <a:gd name="T14" fmla="*/ 0 w 468"/>
                  <a:gd name="T15" fmla="*/ 785 h 788"/>
                  <a:gd name="T16" fmla="*/ 3 w 468"/>
                  <a:gd name="T17" fmla="*/ 446 h 788"/>
                  <a:gd name="T18" fmla="*/ 4 w 468"/>
                  <a:gd name="T19" fmla="*/ 106 h 788"/>
                  <a:gd name="T20" fmla="*/ 4 w 468"/>
                  <a:gd name="T21" fmla="*/ 106 h 788"/>
                  <a:gd name="T22" fmla="*/ 123 w 468"/>
                  <a:gd name="T23" fmla="*/ 1 h 788"/>
                  <a:gd name="T24" fmla="*/ 125 w 468"/>
                  <a:gd name="T25" fmla="*/ 1 h 788"/>
                  <a:gd name="T26" fmla="*/ 205 w 468"/>
                  <a:gd name="T27" fmla="*/ 1 h 788"/>
                  <a:gd name="T28" fmla="*/ 214 w 468"/>
                  <a:gd name="T29" fmla="*/ 38 h 788"/>
                  <a:gd name="T30" fmla="*/ 241 w 468"/>
                  <a:gd name="T31" fmla="*/ 134 h 788"/>
                  <a:gd name="T32" fmla="*/ 244 w 468"/>
                  <a:gd name="T33" fmla="*/ 32 h 788"/>
                  <a:gd name="T34" fmla="*/ 248 w 468"/>
                  <a:gd name="T35" fmla="*/ 0 h 788"/>
                  <a:gd name="T36" fmla="*/ 354 w 468"/>
                  <a:gd name="T37" fmla="*/ 1 h 788"/>
                  <a:gd name="T38" fmla="*/ 354 w 468"/>
                  <a:gd name="T39" fmla="*/ 1 h 788"/>
                  <a:gd name="T40" fmla="*/ 354 w 468"/>
                  <a:gd name="T41" fmla="*/ 1 h 788"/>
                  <a:gd name="T42" fmla="*/ 408 w 468"/>
                  <a:gd name="T43" fmla="*/ 48 h 788"/>
                  <a:gd name="T44" fmla="*/ 464 w 468"/>
                  <a:gd name="T45" fmla="*/ 96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68" h="788">
                    <a:moveTo>
                      <a:pt x="464" y="96"/>
                    </a:moveTo>
                    <a:cubicBezTo>
                      <a:pt x="466" y="97"/>
                      <a:pt x="467" y="98"/>
                      <a:pt x="468" y="97"/>
                    </a:cubicBezTo>
                    <a:cubicBezTo>
                      <a:pt x="462" y="154"/>
                      <a:pt x="462" y="212"/>
                      <a:pt x="461" y="269"/>
                    </a:cubicBezTo>
                    <a:cubicBezTo>
                      <a:pt x="460" y="325"/>
                      <a:pt x="459" y="382"/>
                      <a:pt x="459" y="439"/>
                    </a:cubicBezTo>
                    <a:cubicBezTo>
                      <a:pt x="458" y="553"/>
                      <a:pt x="460" y="668"/>
                      <a:pt x="463" y="783"/>
                    </a:cubicBezTo>
                    <a:cubicBezTo>
                      <a:pt x="463" y="783"/>
                      <a:pt x="463" y="783"/>
                      <a:pt x="463" y="784"/>
                    </a:cubicBezTo>
                    <a:cubicBezTo>
                      <a:pt x="386" y="787"/>
                      <a:pt x="308" y="788"/>
                      <a:pt x="231" y="788"/>
                    </a:cubicBezTo>
                    <a:cubicBezTo>
                      <a:pt x="154" y="788"/>
                      <a:pt x="77" y="785"/>
                      <a:pt x="0" y="785"/>
                    </a:cubicBezTo>
                    <a:cubicBezTo>
                      <a:pt x="2" y="672"/>
                      <a:pt x="3" y="559"/>
                      <a:pt x="3" y="446"/>
                    </a:cubicBezTo>
                    <a:cubicBezTo>
                      <a:pt x="4" y="333"/>
                      <a:pt x="9" y="219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6" y="75"/>
                      <a:pt x="85" y="37"/>
                      <a:pt x="123" y="1"/>
                    </a:cubicBezTo>
                    <a:cubicBezTo>
                      <a:pt x="124" y="1"/>
                      <a:pt x="124" y="1"/>
                      <a:pt x="125" y="1"/>
                    </a:cubicBezTo>
                    <a:cubicBezTo>
                      <a:pt x="151" y="4"/>
                      <a:pt x="178" y="2"/>
                      <a:pt x="205" y="1"/>
                    </a:cubicBezTo>
                    <a:cubicBezTo>
                      <a:pt x="208" y="13"/>
                      <a:pt x="211" y="26"/>
                      <a:pt x="214" y="38"/>
                    </a:cubicBezTo>
                    <a:cubicBezTo>
                      <a:pt x="162" y="58"/>
                      <a:pt x="185" y="142"/>
                      <a:pt x="241" y="134"/>
                    </a:cubicBezTo>
                    <a:cubicBezTo>
                      <a:pt x="293" y="126"/>
                      <a:pt x="296" y="40"/>
                      <a:pt x="244" y="32"/>
                    </a:cubicBezTo>
                    <a:cubicBezTo>
                      <a:pt x="244" y="21"/>
                      <a:pt x="246" y="10"/>
                      <a:pt x="248" y="0"/>
                    </a:cubicBezTo>
                    <a:cubicBezTo>
                      <a:pt x="283" y="0"/>
                      <a:pt x="319" y="3"/>
                      <a:pt x="354" y="1"/>
                    </a:cubicBezTo>
                    <a:cubicBezTo>
                      <a:pt x="354" y="1"/>
                      <a:pt x="354" y="1"/>
                      <a:pt x="354" y="1"/>
                    </a:cubicBezTo>
                    <a:cubicBezTo>
                      <a:pt x="354" y="1"/>
                      <a:pt x="354" y="1"/>
                      <a:pt x="354" y="1"/>
                    </a:cubicBezTo>
                    <a:cubicBezTo>
                      <a:pt x="370" y="19"/>
                      <a:pt x="390" y="32"/>
                      <a:pt x="408" y="48"/>
                    </a:cubicBezTo>
                    <a:cubicBezTo>
                      <a:pt x="427" y="63"/>
                      <a:pt x="446" y="80"/>
                      <a:pt x="464" y="9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自由: 形状 126"/>
              <p:cNvSpPr>
                <a:spLocks/>
              </p:cNvSpPr>
              <p:nvPr/>
            </p:nvSpPr>
            <p:spPr bwMode="auto">
              <a:xfrm>
                <a:off x="7977188" y="2780057"/>
                <a:ext cx="1595693" cy="2646111"/>
              </a:xfrm>
              <a:custGeom>
                <a:avLst/>
                <a:gdLst>
                  <a:gd name="connsiteX0" fmla="*/ 1559701 w 1595693"/>
                  <a:gd name="connsiteY0" fmla="*/ 2603156 h 2646111"/>
                  <a:gd name="connsiteX1" fmla="*/ 1576253 w 1595693"/>
                  <a:gd name="connsiteY1" fmla="*/ 2613022 h 2646111"/>
                  <a:gd name="connsiteX2" fmla="*/ 1563011 w 1595693"/>
                  <a:gd name="connsiteY2" fmla="*/ 2632752 h 2646111"/>
                  <a:gd name="connsiteX3" fmla="*/ 791689 w 1595693"/>
                  <a:gd name="connsiteY3" fmla="*/ 2645906 h 2646111"/>
                  <a:gd name="connsiteX4" fmla="*/ 26988 w 1595693"/>
                  <a:gd name="connsiteY4" fmla="*/ 2629464 h 2646111"/>
                  <a:gd name="connsiteX5" fmla="*/ 26988 w 1595693"/>
                  <a:gd name="connsiteY5" fmla="*/ 2606445 h 2646111"/>
                  <a:gd name="connsiteX6" fmla="*/ 791689 w 1595693"/>
                  <a:gd name="connsiteY6" fmla="*/ 2616310 h 2646111"/>
                  <a:gd name="connsiteX7" fmla="*/ 1559701 w 1595693"/>
                  <a:gd name="connsiteY7" fmla="*/ 2603156 h 2646111"/>
                  <a:gd name="connsiteX8" fmla="*/ 1576668 w 1595693"/>
                  <a:gd name="connsiteY8" fmla="*/ 337793 h 2646111"/>
                  <a:gd name="connsiteX9" fmla="*/ 1593476 w 1595693"/>
                  <a:gd name="connsiteY9" fmla="*/ 337793 h 2646111"/>
                  <a:gd name="connsiteX10" fmla="*/ 1583391 w 1595693"/>
                  <a:gd name="connsiteY10" fmla="*/ 904867 h 2646111"/>
                  <a:gd name="connsiteX11" fmla="*/ 1576668 w 1595693"/>
                  <a:gd name="connsiteY11" fmla="*/ 1465346 h 2646111"/>
                  <a:gd name="connsiteX12" fmla="*/ 1586753 w 1595693"/>
                  <a:gd name="connsiteY12" fmla="*/ 2599493 h 2646111"/>
                  <a:gd name="connsiteX13" fmla="*/ 1576668 w 1595693"/>
                  <a:gd name="connsiteY13" fmla="*/ 2612681 h 2646111"/>
                  <a:gd name="connsiteX14" fmla="*/ 1559859 w 1595693"/>
                  <a:gd name="connsiteY14" fmla="*/ 2602790 h 2646111"/>
                  <a:gd name="connsiteX15" fmla="*/ 1559859 w 1595693"/>
                  <a:gd name="connsiteY15" fmla="*/ 2599493 h 2646111"/>
                  <a:gd name="connsiteX16" fmla="*/ 1546412 w 1595693"/>
                  <a:gd name="connsiteY16" fmla="*/ 1465346 h 2646111"/>
                  <a:gd name="connsiteX17" fmla="*/ 1553135 w 1595693"/>
                  <a:gd name="connsiteY17" fmla="*/ 904867 h 2646111"/>
                  <a:gd name="connsiteX18" fmla="*/ 1576668 w 1595693"/>
                  <a:gd name="connsiteY18" fmla="*/ 337793 h 2646111"/>
                  <a:gd name="connsiteX19" fmla="*/ 1208528 w 1595693"/>
                  <a:gd name="connsiteY19" fmla="*/ 13943 h 2646111"/>
                  <a:gd name="connsiteX20" fmla="*/ 1587208 w 1595693"/>
                  <a:gd name="connsiteY20" fmla="*/ 314542 h 2646111"/>
                  <a:gd name="connsiteX21" fmla="*/ 1590529 w 1595693"/>
                  <a:gd name="connsiteY21" fmla="*/ 324452 h 2646111"/>
                  <a:gd name="connsiteX22" fmla="*/ 1593851 w 1595693"/>
                  <a:gd name="connsiteY22" fmla="*/ 331058 h 2646111"/>
                  <a:gd name="connsiteX23" fmla="*/ 1593851 w 1595693"/>
                  <a:gd name="connsiteY23" fmla="*/ 337665 h 2646111"/>
                  <a:gd name="connsiteX24" fmla="*/ 1577242 w 1595693"/>
                  <a:gd name="connsiteY24" fmla="*/ 337665 h 2646111"/>
                  <a:gd name="connsiteX25" fmla="*/ 1563955 w 1595693"/>
                  <a:gd name="connsiteY25" fmla="*/ 334362 h 2646111"/>
                  <a:gd name="connsiteX26" fmla="*/ 1377937 w 1595693"/>
                  <a:gd name="connsiteY26" fmla="*/ 175804 h 2646111"/>
                  <a:gd name="connsiteX27" fmla="*/ 1198563 w 1595693"/>
                  <a:gd name="connsiteY27" fmla="*/ 20550 h 2646111"/>
                  <a:gd name="connsiteX28" fmla="*/ 1208528 w 1595693"/>
                  <a:gd name="connsiteY28" fmla="*/ 13943 h 2646111"/>
                  <a:gd name="connsiteX29" fmla="*/ 428052 w 1595693"/>
                  <a:gd name="connsiteY29" fmla="*/ 1366 h 2646111"/>
                  <a:gd name="connsiteX30" fmla="*/ 441325 w 1595693"/>
                  <a:gd name="connsiteY30" fmla="*/ 4664 h 2646111"/>
                  <a:gd name="connsiteX31" fmla="*/ 441325 w 1595693"/>
                  <a:gd name="connsiteY31" fmla="*/ 21154 h 2646111"/>
                  <a:gd name="connsiteX32" fmla="*/ 434689 w 1595693"/>
                  <a:gd name="connsiteY32" fmla="*/ 21154 h 2646111"/>
                  <a:gd name="connsiteX33" fmla="*/ 39819 w 1595693"/>
                  <a:gd name="connsiteY33" fmla="*/ 367448 h 2646111"/>
                  <a:gd name="connsiteX34" fmla="*/ 36500 w 1595693"/>
                  <a:gd name="connsiteY34" fmla="*/ 1488778 h 2646111"/>
                  <a:gd name="connsiteX35" fmla="*/ 26546 w 1595693"/>
                  <a:gd name="connsiteY35" fmla="*/ 2606811 h 2646111"/>
                  <a:gd name="connsiteX36" fmla="*/ 26546 w 1595693"/>
                  <a:gd name="connsiteY36" fmla="*/ 2629897 h 2646111"/>
                  <a:gd name="connsiteX37" fmla="*/ 23227 w 1595693"/>
                  <a:gd name="connsiteY37" fmla="*/ 2629897 h 2646111"/>
                  <a:gd name="connsiteX38" fmla="*/ 0 w 1595693"/>
                  <a:gd name="connsiteY38" fmla="*/ 2620003 h 2646111"/>
                  <a:gd name="connsiteX39" fmla="*/ 9954 w 1595693"/>
                  <a:gd name="connsiteY39" fmla="*/ 1488778 h 2646111"/>
                  <a:gd name="connsiteX40" fmla="*/ 16591 w 1595693"/>
                  <a:gd name="connsiteY40" fmla="*/ 357554 h 2646111"/>
                  <a:gd name="connsiteX41" fmla="*/ 29864 w 1595693"/>
                  <a:gd name="connsiteY41" fmla="*/ 344361 h 2646111"/>
                  <a:gd name="connsiteX42" fmla="*/ 428052 w 1595693"/>
                  <a:gd name="connsiteY42" fmla="*/ 1366 h 2646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595693" h="2646111">
                    <a:moveTo>
                      <a:pt x="1559701" y="2603156"/>
                    </a:moveTo>
                    <a:lnTo>
                      <a:pt x="1576253" y="2613022"/>
                    </a:lnTo>
                    <a:cubicBezTo>
                      <a:pt x="1579563" y="2619598"/>
                      <a:pt x="1572942" y="2629464"/>
                      <a:pt x="1563011" y="2632752"/>
                    </a:cubicBezTo>
                    <a:cubicBezTo>
                      <a:pt x="1304800" y="2642617"/>
                      <a:pt x="1049900" y="2645906"/>
                      <a:pt x="791689" y="2645906"/>
                    </a:cubicBezTo>
                    <a:cubicBezTo>
                      <a:pt x="536789" y="2645906"/>
                      <a:pt x="278578" y="2649194"/>
                      <a:pt x="26988" y="2629464"/>
                    </a:cubicBezTo>
                    <a:cubicBezTo>
                      <a:pt x="26988" y="2606445"/>
                      <a:pt x="26988" y="2606445"/>
                      <a:pt x="26988" y="2606445"/>
                    </a:cubicBezTo>
                    <a:cubicBezTo>
                      <a:pt x="281888" y="2606445"/>
                      <a:pt x="536789" y="2616310"/>
                      <a:pt x="791689" y="2616310"/>
                    </a:cubicBezTo>
                    <a:cubicBezTo>
                      <a:pt x="1046590" y="2616310"/>
                      <a:pt x="1304800" y="2613022"/>
                      <a:pt x="1559701" y="2603156"/>
                    </a:cubicBezTo>
                    <a:close/>
                    <a:moveTo>
                      <a:pt x="1576668" y="337793"/>
                    </a:moveTo>
                    <a:lnTo>
                      <a:pt x="1593476" y="337793"/>
                    </a:lnTo>
                    <a:cubicBezTo>
                      <a:pt x="1600200" y="525719"/>
                      <a:pt x="1590115" y="716941"/>
                      <a:pt x="1583391" y="904867"/>
                    </a:cubicBezTo>
                    <a:cubicBezTo>
                      <a:pt x="1580029" y="1089495"/>
                      <a:pt x="1576668" y="1277421"/>
                      <a:pt x="1576668" y="1465346"/>
                    </a:cubicBezTo>
                    <a:cubicBezTo>
                      <a:pt x="1573306" y="1841197"/>
                      <a:pt x="1576668" y="2220345"/>
                      <a:pt x="1586753" y="2599493"/>
                    </a:cubicBezTo>
                    <a:cubicBezTo>
                      <a:pt x="1590115" y="2606087"/>
                      <a:pt x="1583391" y="2609384"/>
                      <a:pt x="1576668" y="2612681"/>
                    </a:cubicBezTo>
                    <a:cubicBezTo>
                      <a:pt x="1559859" y="2602790"/>
                      <a:pt x="1559859" y="2602790"/>
                      <a:pt x="1559859" y="2602790"/>
                    </a:cubicBezTo>
                    <a:cubicBezTo>
                      <a:pt x="1559859" y="2599493"/>
                      <a:pt x="1559859" y="2599493"/>
                      <a:pt x="1559859" y="2599493"/>
                    </a:cubicBezTo>
                    <a:cubicBezTo>
                      <a:pt x="1549774" y="2220345"/>
                      <a:pt x="1543050" y="1841197"/>
                      <a:pt x="1546412" y="1465346"/>
                    </a:cubicBezTo>
                    <a:cubicBezTo>
                      <a:pt x="1546412" y="1277421"/>
                      <a:pt x="1549774" y="1089495"/>
                      <a:pt x="1553135" y="904867"/>
                    </a:cubicBezTo>
                    <a:cubicBezTo>
                      <a:pt x="1556497" y="716941"/>
                      <a:pt x="1556497" y="525719"/>
                      <a:pt x="1576668" y="337793"/>
                    </a:cubicBezTo>
                    <a:close/>
                    <a:moveTo>
                      <a:pt x="1208528" y="13943"/>
                    </a:moveTo>
                    <a:cubicBezTo>
                      <a:pt x="1348042" y="86615"/>
                      <a:pt x="1470946" y="208837"/>
                      <a:pt x="1587208" y="314542"/>
                    </a:cubicBezTo>
                    <a:cubicBezTo>
                      <a:pt x="1590529" y="317845"/>
                      <a:pt x="1590529" y="321148"/>
                      <a:pt x="1590529" y="324452"/>
                    </a:cubicBezTo>
                    <a:cubicBezTo>
                      <a:pt x="1593851" y="324452"/>
                      <a:pt x="1593851" y="327755"/>
                      <a:pt x="1593851" y="331058"/>
                    </a:cubicBezTo>
                    <a:cubicBezTo>
                      <a:pt x="1593851" y="334362"/>
                      <a:pt x="1593851" y="334362"/>
                      <a:pt x="1593851" y="337665"/>
                    </a:cubicBezTo>
                    <a:cubicBezTo>
                      <a:pt x="1577242" y="337665"/>
                      <a:pt x="1577242" y="337665"/>
                      <a:pt x="1577242" y="337665"/>
                    </a:cubicBezTo>
                    <a:cubicBezTo>
                      <a:pt x="1573920" y="340968"/>
                      <a:pt x="1570599" y="337665"/>
                      <a:pt x="1563955" y="334362"/>
                    </a:cubicBezTo>
                    <a:cubicBezTo>
                      <a:pt x="1504164" y="281509"/>
                      <a:pt x="1441051" y="225353"/>
                      <a:pt x="1377937" y="175804"/>
                    </a:cubicBezTo>
                    <a:cubicBezTo>
                      <a:pt x="1318146" y="122951"/>
                      <a:pt x="1251711" y="80009"/>
                      <a:pt x="1198563" y="20550"/>
                    </a:cubicBezTo>
                    <a:cubicBezTo>
                      <a:pt x="1208528" y="13943"/>
                      <a:pt x="1208528" y="13943"/>
                      <a:pt x="1208528" y="13943"/>
                    </a:cubicBezTo>
                    <a:close/>
                    <a:moveTo>
                      <a:pt x="428052" y="1366"/>
                    </a:moveTo>
                    <a:cubicBezTo>
                      <a:pt x="431370" y="-1932"/>
                      <a:pt x="438007" y="1366"/>
                      <a:pt x="441325" y="4664"/>
                    </a:cubicBezTo>
                    <a:cubicBezTo>
                      <a:pt x="441325" y="21154"/>
                      <a:pt x="441325" y="21154"/>
                      <a:pt x="441325" y="21154"/>
                    </a:cubicBezTo>
                    <a:cubicBezTo>
                      <a:pt x="438007" y="21154"/>
                      <a:pt x="438007" y="21154"/>
                      <a:pt x="434689" y="21154"/>
                    </a:cubicBezTo>
                    <a:cubicBezTo>
                      <a:pt x="308595" y="139883"/>
                      <a:pt x="179184" y="265208"/>
                      <a:pt x="39819" y="367448"/>
                    </a:cubicBezTo>
                    <a:cubicBezTo>
                      <a:pt x="56410" y="740125"/>
                      <a:pt x="39819" y="1116101"/>
                      <a:pt x="36500" y="1488778"/>
                    </a:cubicBezTo>
                    <a:cubicBezTo>
                      <a:pt x="36500" y="1861456"/>
                      <a:pt x="33182" y="2234133"/>
                      <a:pt x="26546" y="2606811"/>
                    </a:cubicBezTo>
                    <a:cubicBezTo>
                      <a:pt x="26546" y="2629897"/>
                      <a:pt x="26546" y="2629897"/>
                      <a:pt x="26546" y="2629897"/>
                    </a:cubicBezTo>
                    <a:cubicBezTo>
                      <a:pt x="23227" y="2629897"/>
                      <a:pt x="23227" y="2629897"/>
                      <a:pt x="23227" y="2629897"/>
                    </a:cubicBezTo>
                    <a:cubicBezTo>
                      <a:pt x="16591" y="2636493"/>
                      <a:pt x="0" y="2633195"/>
                      <a:pt x="0" y="2620003"/>
                    </a:cubicBezTo>
                    <a:cubicBezTo>
                      <a:pt x="3318" y="2240729"/>
                      <a:pt x="6636" y="1864754"/>
                      <a:pt x="9954" y="1488778"/>
                    </a:cubicBezTo>
                    <a:cubicBezTo>
                      <a:pt x="13273" y="1112803"/>
                      <a:pt x="0" y="733529"/>
                      <a:pt x="16591" y="357554"/>
                    </a:cubicBezTo>
                    <a:cubicBezTo>
                      <a:pt x="16591" y="347659"/>
                      <a:pt x="23227" y="344361"/>
                      <a:pt x="29864" y="344361"/>
                    </a:cubicBezTo>
                    <a:cubicBezTo>
                      <a:pt x="149320" y="222334"/>
                      <a:pt x="292004" y="110201"/>
                      <a:pt x="428052" y="1366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10"/>
              <p:cNvSpPr>
                <a:spLocks noEditPoints="1"/>
              </p:cNvSpPr>
              <p:nvPr/>
            </p:nvSpPr>
            <p:spPr bwMode="auto">
              <a:xfrm>
                <a:off x="8418513" y="2028825"/>
                <a:ext cx="771525" cy="1236663"/>
              </a:xfrm>
              <a:custGeom>
                <a:avLst/>
                <a:gdLst>
                  <a:gd name="T0" fmla="*/ 229 w 233"/>
                  <a:gd name="T1" fmla="*/ 226 h 375"/>
                  <a:gd name="T2" fmla="*/ 232 w 233"/>
                  <a:gd name="T3" fmla="*/ 232 h 375"/>
                  <a:gd name="T4" fmla="*/ 229 w 233"/>
                  <a:gd name="T5" fmla="*/ 234 h 375"/>
                  <a:gd name="T6" fmla="*/ 229 w 233"/>
                  <a:gd name="T7" fmla="*/ 234 h 375"/>
                  <a:gd name="T8" fmla="*/ 229 w 233"/>
                  <a:gd name="T9" fmla="*/ 234 h 375"/>
                  <a:gd name="T10" fmla="*/ 123 w 233"/>
                  <a:gd name="T11" fmla="*/ 233 h 375"/>
                  <a:gd name="T12" fmla="*/ 119 w 233"/>
                  <a:gd name="T13" fmla="*/ 265 h 375"/>
                  <a:gd name="T14" fmla="*/ 116 w 233"/>
                  <a:gd name="T15" fmla="*/ 367 h 375"/>
                  <a:gd name="T16" fmla="*/ 89 w 233"/>
                  <a:gd name="T17" fmla="*/ 271 h 375"/>
                  <a:gd name="T18" fmla="*/ 80 w 233"/>
                  <a:gd name="T19" fmla="*/ 234 h 375"/>
                  <a:gd name="T20" fmla="*/ 0 w 233"/>
                  <a:gd name="T21" fmla="*/ 234 h 375"/>
                  <a:gd name="T22" fmla="*/ 0 w 233"/>
                  <a:gd name="T23" fmla="*/ 229 h 375"/>
                  <a:gd name="T24" fmla="*/ 79 w 233"/>
                  <a:gd name="T25" fmla="*/ 225 h 375"/>
                  <a:gd name="T26" fmla="*/ 76 w 233"/>
                  <a:gd name="T27" fmla="*/ 129 h 375"/>
                  <a:gd name="T28" fmla="*/ 93 w 233"/>
                  <a:gd name="T29" fmla="*/ 44 h 375"/>
                  <a:gd name="T30" fmla="*/ 132 w 233"/>
                  <a:gd name="T31" fmla="*/ 2 h 375"/>
                  <a:gd name="T32" fmla="*/ 152 w 233"/>
                  <a:gd name="T33" fmla="*/ 115 h 375"/>
                  <a:gd name="T34" fmla="*/ 124 w 233"/>
                  <a:gd name="T35" fmla="*/ 225 h 375"/>
                  <a:gd name="T36" fmla="*/ 229 w 233"/>
                  <a:gd name="T37" fmla="*/ 226 h 375"/>
                  <a:gd name="T38" fmla="*/ 140 w 233"/>
                  <a:gd name="T39" fmla="*/ 104 h 375"/>
                  <a:gd name="T40" fmla="*/ 149 w 233"/>
                  <a:gd name="T41" fmla="*/ 37 h 375"/>
                  <a:gd name="T42" fmla="*/ 133 w 233"/>
                  <a:gd name="T43" fmla="*/ 24 h 375"/>
                  <a:gd name="T44" fmla="*/ 117 w 233"/>
                  <a:gd name="T45" fmla="*/ 26 h 375"/>
                  <a:gd name="T46" fmla="*/ 117 w 233"/>
                  <a:gd name="T47" fmla="*/ 27 h 375"/>
                  <a:gd name="T48" fmla="*/ 107 w 233"/>
                  <a:gd name="T49" fmla="*/ 48 h 375"/>
                  <a:gd name="T50" fmla="*/ 98 w 233"/>
                  <a:gd name="T51" fmla="*/ 82 h 375"/>
                  <a:gd name="T52" fmla="*/ 89 w 233"/>
                  <a:gd name="T53" fmla="*/ 158 h 375"/>
                  <a:gd name="T54" fmla="*/ 94 w 233"/>
                  <a:gd name="T55" fmla="*/ 225 h 375"/>
                  <a:gd name="T56" fmla="*/ 109 w 233"/>
                  <a:gd name="T57" fmla="*/ 225 h 375"/>
                  <a:gd name="T58" fmla="*/ 109 w 233"/>
                  <a:gd name="T59" fmla="*/ 225 h 375"/>
                  <a:gd name="T60" fmla="*/ 123 w 233"/>
                  <a:gd name="T61" fmla="*/ 168 h 375"/>
                  <a:gd name="T62" fmla="*/ 140 w 233"/>
                  <a:gd name="T63" fmla="*/ 104 h 375"/>
                  <a:gd name="T64" fmla="*/ 118 w 233"/>
                  <a:gd name="T65" fmla="*/ 296 h 375"/>
                  <a:gd name="T66" fmla="*/ 125 w 233"/>
                  <a:gd name="T67" fmla="*/ 313 h 375"/>
                  <a:gd name="T68" fmla="*/ 112 w 233"/>
                  <a:gd name="T69" fmla="*/ 325 h 375"/>
                  <a:gd name="T70" fmla="*/ 98 w 233"/>
                  <a:gd name="T71" fmla="*/ 299 h 375"/>
                  <a:gd name="T72" fmla="*/ 99 w 233"/>
                  <a:gd name="T73" fmla="*/ 299 h 375"/>
                  <a:gd name="T74" fmla="*/ 91 w 233"/>
                  <a:gd name="T75" fmla="*/ 275 h 375"/>
                  <a:gd name="T76" fmla="*/ 66 w 233"/>
                  <a:gd name="T77" fmla="*/ 321 h 375"/>
                  <a:gd name="T78" fmla="*/ 105 w 233"/>
                  <a:gd name="T79" fmla="*/ 359 h 375"/>
                  <a:gd name="T80" fmla="*/ 118 w 233"/>
                  <a:gd name="T81" fmla="*/ 272 h 375"/>
                  <a:gd name="T82" fmla="*/ 118 w 233"/>
                  <a:gd name="T83" fmla="*/ 296 h 375"/>
                  <a:gd name="T84" fmla="*/ 119 w 233"/>
                  <a:gd name="T85" fmla="*/ 311 h 375"/>
                  <a:gd name="T86" fmla="*/ 118 w 233"/>
                  <a:gd name="T87" fmla="*/ 305 h 375"/>
                  <a:gd name="T88" fmla="*/ 110 w 233"/>
                  <a:gd name="T89" fmla="*/ 308 h 375"/>
                  <a:gd name="T90" fmla="*/ 103 w 233"/>
                  <a:gd name="T91" fmla="*/ 306 h 375"/>
                  <a:gd name="T92" fmla="*/ 101 w 233"/>
                  <a:gd name="T93" fmla="*/ 303 h 375"/>
                  <a:gd name="T94" fmla="*/ 111 w 233"/>
                  <a:gd name="T95" fmla="*/ 318 h 375"/>
                  <a:gd name="T96" fmla="*/ 119 w 233"/>
                  <a:gd name="T97" fmla="*/ 311 h 375"/>
                  <a:gd name="T98" fmla="*/ 108 w 233"/>
                  <a:gd name="T99" fmla="*/ 233 h 375"/>
                  <a:gd name="T100" fmla="*/ 96 w 233"/>
                  <a:gd name="T101" fmla="*/ 233 h 375"/>
                  <a:gd name="T102" fmla="*/ 104 w 233"/>
                  <a:gd name="T103" fmla="*/ 271 h 375"/>
                  <a:gd name="T104" fmla="*/ 108 w 233"/>
                  <a:gd name="T105" fmla="*/ 233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33" h="375">
                    <a:moveTo>
                      <a:pt x="229" y="226"/>
                    </a:moveTo>
                    <a:cubicBezTo>
                      <a:pt x="232" y="227"/>
                      <a:pt x="233" y="230"/>
                      <a:pt x="232" y="232"/>
                    </a:cubicBezTo>
                    <a:cubicBezTo>
                      <a:pt x="229" y="234"/>
                      <a:pt x="229" y="234"/>
                      <a:pt x="229" y="234"/>
                    </a:cubicBezTo>
                    <a:cubicBezTo>
                      <a:pt x="229" y="234"/>
                      <a:pt x="229" y="234"/>
                      <a:pt x="229" y="234"/>
                    </a:cubicBezTo>
                    <a:cubicBezTo>
                      <a:pt x="229" y="234"/>
                      <a:pt x="229" y="234"/>
                      <a:pt x="229" y="234"/>
                    </a:cubicBezTo>
                    <a:cubicBezTo>
                      <a:pt x="194" y="236"/>
                      <a:pt x="158" y="233"/>
                      <a:pt x="123" y="233"/>
                    </a:cubicBezTo>
                    <a:cubicBezTo>
                      <a:pt x="121" y="243"/>
                      <a:pt x="119" y="254"/>
                      <a:pt x="119" y="265"/>
                    </a:cubicBezTo>
                    <a:cubicBezTo>
                      <a:pt x="171" y="273"/>
                      <a:pt x="168" y="359"/>
                      <a:pt x="116" y="367"/>
                    </a:cubicBezTo>
                    <a:cubicBezTo>
                      <a:pt x="60" y="375"/>
                      <a:pt x="37" y="291"/>
                      <a:pt x="89" y="271"/>
                    </a:cubicBezTo>
                    <a:cubicBezTo>
                      <a:pt x="86" y="259"/>
                      <a:pt x="83" y="246"/>
                      <a:pt x="80" y="234"/>
                    </a:cubicBezTo>
                    <a:cubicBezTo>
                      <a:pt x="53" y="235"/>
                      <a:pt x="26" y="237"/>
                      <a:pt x="0" y="234"/>
                    </a:cubicBezTo>
                    <a:cubicBezTo>
                      <a:pt x="0" y="229"/>
                      <a:pt x="0" y="229"/>
                      <a:pt x="0" y="229"/>
                    </a:cubicBezTo>
                    <a:cubicBezTo>
                      <a:pt x="25" y="225"/>
                      <a:pt x="53" y="225"/>
                      <a:pt x="79" y="225"/>
                    </a:cubicBezTo>
                    <a:cubicBezTo>
                      <a:pt x="74" y="193"/>
                      <a:pt x="74" y="161"/>
                      <a:pt x="76" y="129"/>
                    </a:cubicBezTo>
                    <a:cubicBezTo>
                      <a:pt x="79" y="100"/>
                      <a:pt x="84" y="71"/>
                      <a:pt x="93" y="44"/>
                    </a:cubicBezTo>
                    <a:cubicBezTo>
                      <a:pt x="99" y="25"/>
                      <a:pt x="110" y="4"/>
                      <a:pt x="132" y="2"/>
                    </a:cubicBezTo>
                    <a:cubicBezTo>
                      <a:pt x="183" y="0"/>
                      <a:pt x="158" y="90"/>
                      <a:pt x="152" y="115"/>
                    </a:cubicBezTo>
                    <a:cubicBezTo>
                      <a:pt x="143" y="152"/>
                      <a:pt x="131" y="188"/>
                      <a:pt x="124" y="225"/>
                    </a:cubicBezTo>
                    <a:cubicBezTo>
                      <a:pt x="159" y="224"/>
                      <a:pt x="194" y="223"/>
                      <a:pt x="229" y="226"/>
                    </a:cubicBezTo>
                    <a:close/>
                    <a:moveTo>
                      <a:pt x="140" y="104"/>
                    </a:moveTo>
                    <a:cubicBezTo>
                      <a:pt x="144" y="84"/>
                      <a:pt x="151" y="58"/>
                      <a:pt x="149" y="37"/>
                    </a:cubicBezTo>
                    <a:cubicBezTo>
                      <a:pt x="145" y="31"/>
                      <a:pt x="141" y="26"/>
                      <a:pt x="133" y="24"/>
                    </a:cubicBezTo>
                    <a:cubicBezTo>
                      <a:pt x="127" y="23"/>
                      <a:pt x="122" y="24"/>
                      <a:pt x="117" y="26"/>
                    </a:cubicBezTo>
                    <a:cubicBezTo>
                      <a:pt x="117" y="26"/>
                      <a:pt x="117" y="26"/>
                      <a:pt x="117" y="27"/>
                    </a:cubicBezTo>
                    <a:cubicBezTo>
                      <a:pt x="111" y="32"/>
                      <a:pt x="109" y="41"/>
                      <a:pt x="107" y="48"/>
                    </a:cubicBezTo>
                    <a:cubicBezTo>
                      <a:pt x="103" y="59"/>
                      <a:pt x="100" y="71"/>
                      <a:pt x="98" y="82"/>
                    </a:cubicBezTo>
                    <a:cubicBezTo>
                      <a:pt x="92" y="107"/>
                      <a:pt x="89" y="132"/>
                      <a:pt x="89" y="158"/>
                    </a:cubicBezTo>
                    <a:cubicBezTo>
                      <a:pt x="89" y="181"/>
                      <a:pt x="91" y="203"/>
                      <a:pt x="94" y="225"/>
                    </a:cubicBezTo>
                    <a:cubicBezTo>
                      <a:pt x="99" y="225"/>
                      <a:pt x="104" y="225"/>
                      <a:pt x="109" y="225"/>
                    </a:cubicBezTo>
                    <a:cubicBezTo>
                      <a:pt x="109" y="225"/>
                      <a:pt x="109" y="225"/>
                      <a:pt x="109" y="225"/>
                    </a:cubicBezTo>
                    <a:cubicBezTo>
                      <a:pt x="113" y="206"/>
                      <a:pt x="118" y="187"/>
                      <a:pt x="123" y="168"/>
                    </a:cubicBezTo>
                    <a:cubicBezTo>
                      <a:pt x="129" y="147"/>
                      <a:pt x="135" y="126"/>
                      <a:pt x="140" y="104"/>
                    </a:cubicBezTo>
                    <a:close/>
                    <a:moveTo>
                      <a:pt x="118" y="296"/>
                    </a:moveTo>
                    <a:cubicBezTo>
                      <a:pt x="124" y="299"/>
                      <a:pt x="126" y="307"/>
                      <a:pt x="125" y="313"/>
                    </a:cubicBezTo>
                    <a:cubicBezTo>
                      <a:pt x="124" y="319"/>
                      <a:pt x="119" y="324"/>
                      <a:pt x="112" y="325"/>
                    </a:cubicBezTo>
                    <a:cubicBezTo>
                      <a:pt x="98" y="328"/>
                      <a:pt x="88" y="310"/>
                      <a:pt x="98" y="299"/>
                    </a:cubicBezTo>
                    <a:cubicBezTo>
                      <a:pt x="99" y="299"/>
                      <a:pt x="99" y="299"/>
                      <a:pt x="99" y="299"/>
                    </a:cubicBezTo>
                    <a:cubicBezTo>
                      <a:pt x="96" y="291"/>
                      <a:pt x="93" y="283"/>
                      <a:pt x="91" y="275"/>
                    </a:cubicBezTo>
                    <a:cubicBezTo>
                      <a:pt x="75" y="286"/>
                      <a:pt x="64" y="302"/>
                      <a:pt x="66" y="321"/>
                    </a:cubicBezTo>
                    <a:cubicBezTo>
                      <a:pt x="69" y="341"/>
                      <a:pt x="84" y="357"/>
                      <a:pt x="105" y="359"/>
                    </a:cubicBezTo>
                    <a:cubicBezTo>
                      <a:pt x="155" y="364"/>
                      <a:pt x="166" y="282"/>
                      <a:pt x="118" y="272"/>
                    </a:cubicBezTo>
                    <a:cubicBezTo>
                      <a:pt x="118" y="280"/>
                      <a:pt x="118" y="288"/>
                      <a:pt x="118" y="296"/>
                    </a:cubicBezTo>
                    <a:close/>
                    <a:moveTo>
                      <a:pt x="119" y="311"/>
                    </a:moveTo>
                    <a:cubicBezTo>
                      <a:pt x="119" y="309"/>
                      <a:pt x="118" y="307"/>
                      <a:pt x="118" y="305"/>
                    </a:cubicBezTo>
                    <a:cubicBezTo>
                      <a:pt x="116" y="308"/>
                      <a:pt x="113" y="309"/>
                      <a:pt x="110" y="308"/>
                    </a:cubicBezTo>
                    <a:cubicBezTo>
                      <a:pt x="108" y="310"/>
                      <a:pt x="104" y="310"/>
                      <a:pt x="103" y="306"/>
                    </a:cubicBezTo>
                    <a:cubicBezTo>
                      <a:pt x="102" y="305"/>
                      <a:pt x="102" y="304"/>
                      <a:pt x="101" y="303"/>
                    </a:cubicBezTo>
                    <a:cubicBezTo>
                      <a:pt x="98" y="311"/>
                      <a:pt x="103" y="320"/>
                      <a:pt x="111" y="318"/>
                    </a:cubicBezTo>
                    <a:cubicBezTo>
                      <a:pt x="115" y="317"/>
                      <a:pt x="118" y="315"/>
                      <a:pt x="119" y="311"/>
                    </a:cubicBezTo>
                    <a:close/>
                    <a:moveTo>
                      <a:pt x="108" y="233"/>
                    </a:moveTo>
                    <a:cubicBezTo>
                      <a:pt x="104" y="233"/>
                      <a:pt x="100" y="233"/>
                      <a:pt x="96" y="233"/>
                    </a:cubicBezTo>
                    <a:cubicBezTo>
                      <a:pt x="98" y="246"/>
                      <a:pt x="101" y="258"/>
                      <a:pt x="104" y="271"/>
                    </a:cubicBezTo>
                    <a:cubicBezTo>
                      <a:pt x="104" y="258"/>
                      <a:pt x="106" y="246"/>
                      <a:pt x="108" y="23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4" name="矩形 113"/>
            <p:cNvSpPr/>
            <p:nvPr/>
          </p:nvSpPr>
          <p:spPr>
            <a:xfrm>
              <a:off x="9427767" y="564355"/>
              <a:ext cx="1476990" cy="43310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zh-TW" altLang="en-US" sz="2000" spc="300" dirty="0">
                  <a:solidFill>
                    <a:srgbClr val="575756"/>
                  </a:solidFill>
                  <a:latin typeface="汉真广标" panose="02010609000101010101" pitchFamily="49" charset="-122"/>
                  <a:ea typeface="汉真广标" panose="02010609000101010101" pitchFamily="49" charset="-122"/>
                </a:rPr>
                <a:t>新進教師</a:t>
              </a:r>
              <a:endParaRPr lang="zh-CN" altLang="en-US" sz="2000" spc="300" dirty="0">
                <a:solidFill>
                  <a:srgbClr val="575756"/>
                </a:solidFill>
                <a:latin typeface="汉真广标" panose="02010609000101010101" pitchFamily="49" charset="-122"/>
                <a:ea typeface="汉真广标" panose="02010609000101010101" pitchFamily="49" charset="-122"/>
              </a:endParaRPr>
            </a:p>
          </p:txBody>
        </p:sp>
      </p:grpSp>
      <p:grpSp>
        <p:nvGrpSpPr>
          <p:cNvPr id="205" name="组合 204"/>
          <p:cNvGrpSpPr/>
          <p:nvPr/>
        </p:nvGrpSpPr>
        <p:grpSpPr>
          <a:xfrm>
            <a:off x="43746" y="-2878731"/>
            <a:ext cx="6145987" cy="9080793"/>
            <a:chOff x="1837147" y="-2244740"/>
            <a:chExt cx="4939959" cy="8840785"/>
          </a:xfrm>
        </p:grpSpPr>
        <p:grpSp>
          <p:nvGrpSpPr>
            <p:cNvPr id="203" name="组合 202"/>
            <p:cNvGrpSpPr/>
            <p:nvPr/>
          </p:nvGrpSpPr>
          <p:grpSpPr>
            <a:xfrm>
              <a:off x="1837147" y="2150517"/>
              <a:ext cx="4939959" cy="4445528"/>
              <a:chOff x="611892" y="2150517"/>
              <a:chExt cx="4939959" cy="4445528"/>
            </a:xfrm>
          </p:grpSpPr>
          <p:sp>
            <p:nvSpPr>
              <p:cNvPr id="87" name="Freeform 5"/>
              <p:cNvSpPr>
                <a:spLocks/>
              </p:cNvSpPr>
              <p:nvPr/>
            </p:nvSpPr>
            <p:spPr bwMode="auto">
              <a:xfrm>
                <a:off x="945170" y="2344420"/>
                <a:ext cx="4499817" cy="3940720"/>
              </a:xfrm>
              <a:custGeom>
                <a:avLst/>
                <a:gdLst>
                  <a:gd name="T0" fmla="*/ 34 w 1801"/>
                  <a:gd name="T1" fmla="*/ 170 h 1352"/>
                  <a:gd name="T2" fmla="*/ 0 w 1801"/>
                  <a:gd name="T3" fmla="*/ 862 h 1352"/>
                  <a:gd name="T4" fmla="*/ 22 w 1801"/>
                  <a:gd name="T5" fmla="*/ 1352 h 1352"/>
                  <a:gd name="T6" fmla="*/ 451 w 1801"/>
                  <a:gd name="T7" fmla="*/ 1296 h 1352"/>
                  <a:gd name="T8" fmla="*/ 891 w 1801"/>
                  <a:gd name="T9" fmla="*/ 1296 h 1352"/>
                  <a:gd name="T10" fmla="*/ 1759 w 1801"/>
                  <a:gd name="T11" fmla="*/ 1318 h 1352"/>
                  <a:gd name="T12" fmla="*/ 1746 w 1801"/>
                  <a:gd name="T13" fmla="*/ 637 h 1352"/>
                  <a:gd name="T14" fmla="*/ 1760 w 1801"/>
                  <a:gd name="T15" fmla="*/ 314 h 1352"/>
                  <a:gd name="T16" fmla="*/ 1774 w 1801"/>
                  <a:gd name="T17" fmla="*/ 5 h 1352"/>
                  <a:gd name="T18" fmla="*/ 1775 w 1801"/>
                  <a:gd name="T19" fmla="*/ 5 h 1352"/>
                  <a:gd name="T20" fmla="*/ 1388 w 1801"/>
                  <a:gd name="T21" fmla="*/ 12 h 1352"/>
                  <a:gd name="T22" fmla="*/ 804 w 1801"/>
                  <a:gd name="T23" fmla="*/ 38 h 1352"/>
                  <a:gd name="T24" fmla="*/ 48 w 1801"/>
                  <a:gd name="T25" fmla="*/ 4 h 1352"/>
                  <a:gd name="T26" fmla="*/ 34 w 1801"/>
                  <a:gd name="T27" fmla="*/ 182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01" h="1352">
                    <a:moveTo>
                      <a:pt x="34" y="170"/>
                    </a:moveTo>
                    <a:cubicBezTo>
                      <a:pt x="52" y="394"/>
                      <a:pt x="0" y="635"/>
                      <a:pt x="0" y="862"/>
                    </a:cubicBezTo>
                    <a:cubicBezTo>
                      <a:pt x="0" y="1025"/>
                      <a:pt x="28" y="1198"/>
                      <a:pt x="22" y="1352"/>
                    </a:cubicBezTo>
                    <a:cubicBezTo>
                      <a:pt x="106" y="1280"/>
                      <a:pt x="342" y="1302"/>
                      <a:pt x="451" y="1296"/>
                    </a:cubicBezTo>
                    <a:cubicBezTo>
                      <a:pt x="597" y="1288"/>
                      <a:pt x="745" y="1296"/>
                      <a:pt x="891" y="1296"/>
                    </a:cubicBezTo>
                    <a:cubicBezTo>
                      <a:pt x="1182" y="1296"/>
                      <a:pt x="1479" y="1278"/>
                      <a:pt x="1759" y="1318"/>
                    </a:cubicBezTo>
                    <a:cubicBezTo>
                      <a:pt x="1751" y="1090"/>
                      <a:pt x="1735" y="871"/>
                      <a:pt x="1746" y="637"/>
                    </a:cubicBezTo>
                    <a:cubicBezTo>
                      <a:pt x="1752" y="528"/>
                      <a:pt x="1760" y="424"/>
                      <a:pt x="1760" y="314"/>
                    </a:cubicBezTo>
                    <a:cubicBezTo>
                      <a:pt x="1760" y="218"/>
                      <a:pt x="1801" y="86"/>
                      <a:pt x="1774" y="5"/>
                    </a:cubicBezTo>
                    <a:cubicBezTo>
                      <a:pt x="1779" y="0"/>
                      <a:pt x="1779" y="0"/>
                      <a:pt x="1775" y="5"/>
                    </a:cubicBezTo>
                    <a:cubicBezTo>
                      <a:pt x="1672" y="40"/>
                      <a:pt x="1506" y="0"/>
                      <a:pt x="1388" y="12"/>
                    </a:cubicBezTo>
                    <a:cubicBezTo>
                      <a:pt x="1195" y="33"/>
                      <a:pt x="1000" y="28"/>
                      <a:pt x="804" y="38"/>
                    </a:cubicBezTo>
                    <a:cubicBezTo>
                      <a:pt x="553" y="51"/>
                      <a:pt x="276" y="103"/>
                      <a:pt x="48" y="4"/>
                    </a:cubicBezTo>
                    <a:cubicBezTo>
                      <a:pt x="25" y="59"/>
                      <a:pt x="34" y="122"/>
                      <a:pt x="34" y="182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587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Freeform 5"/>
              <p:cNvSpPr>
                <a:spLocks/>
              </p:cNvSpPr>
              <p:nvPr/>
            </p:nvSpPr>
            <p:spPr bwMode="auto">
              <a:xfrm>
                <a:off x="897973" y="2279637"/>
                <a:ext cx="4499817" cy="3951510"/>
              </a:xfrm>
              <a:custGeom>
                <a:avLst/>
                <a:gdLst>
                  <a:gd name="T0" fmla="*/ 34 w 1801"/>
                  <a:gd name="T1" fmla="*/ 170 h 1352"/>
                  <a:gd name="T2" fmla="*/ 0 w 1801"/>
                  <a:gd name="T3" fmla="*/ 862 h 1352"/>
                  <a:gd name="T4" fmla="*/ 22 w 1801"/>
                  <a:gd name="T5" fmla="*/ 1352 h 1352"/>
                  <a:gd name="T6" fmla="*/ 451 w 1801"/>
                  <a:gd name="T7" fmla="*/ 1296 h 1352"/>
                  <a:gd name="T8" fmla="*/ 891 w 1801"/>
                  <a:gd name="T9" fmla="*/ 1296 h 1352"/>
                  <a:gd name="T10" fmla="*/ 1759 w 1801"/>
                  <a:gd name="T11" fmla="*/ 1318 h 1352"/>
                  <a:gd name="T12" fmla="*/ 1746 w 1801"/>
                  <a:gd name="T13" fmla="*/ 637 h 1352"/>
                  <a:gd name="T14" fmla="*/ 1760 w 1801"/>
                  <a:gd name="T15" fmla="*/ 314 h 1352"/>
                  <a:gd name="T16" fmla="*/ 1774 w 1801"/>
                  <a:gd name="T17" fmla="*/ 5 h 1352"/>
                  <a:gd name="T18" fmla="*/ 1775 w 1801"/>
                  <a:gd name="T19" fmla="*/ 5 h 1352"/>
                  <a:gd name="T20" fmla="*/ 1388 w 1801"/>
                  <a:gd name="T21" fmla="*/ 12 h 1352"/>
                  <a:gd name="T22" fmla="*/ 804 w 1801"/>
                  <a:gd name="T23" fmla="*/ 38 h 1352"/>
                  <a:gd name="T24" fmla="*/ 48 w 1801"/>
                  <a:gd name="T25" fmla="*/ 4 h 1352"/>
                  <a:gd name="T26" fmla="*/ 34 w 1801"/>
                  <a:gd name="T27" fmla="*/ 182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01" h="1352">
                    <a:moveTo>
                      <a:pt x="34" y="170"/>
                    </a:moveTo>
                    <a:cubicBezTo>
                      <a:pt x="52" y="394"/>
                      <a:pt x="0" y="635"/>
                      <a:pt x="0" y="862"/>
                    </a:cubicBezTo>
                    <a:cubicBezTo>
                      <a:pt x="0" y="1025"/>
                      <a:pt x="28" y="1198"/>
                      <a:pt x="22" y="1352"/>
                    </a:cubicBezTo>
                    <a:cubicBezTo>
                      <a:pt x="106" y="1280"/>
                      <a:pt x="342" y="1302"/>
                      <a:pt x="451" y="1296"/>
                    </a:cubicBezTo>
                    <a:cubicBezTo>
                      <a:pt x="597" y="1288"/>
                      <a:pt x="745" y="1296"/>
                      <a:pt x="891" y="1296"/>
                    </a:cubicBezTo>
                    <a:cubicBezTo>
                      <a:pt x="1182" y="1296"/>
                      <a:pt x="1479" y="1278"/>
                      <a:pt x="1759" y="1318"/>
                    </a:cubicBezTo>
                    <a:cubicBezTo>
                      <a:pt x="1751" y="1090"/>
                      <a:pt x="1735" y="871"/>
                      <a:pt x="1746" y="637"/>
                    </a:cubicBezTo>
                    <a:cubicBezTo>
                      <a:pt x="1752" y="528"/>
                      <a:pt x="1760" y="424"/>
                      <a:pt x="1760" y="314"/>
                    </a:cubicBezTo>
                    <a:cubicBezTo>
                      <a:pt x="1760" y="218"/>
                      <a:pt x="1801" y="86"/>
                      <a:pt x="1774" y="5"/>
                    </a:cubicBezTo>
                    <a:cubicBezTo>
                      <a:pt x="1779" y="0"/>
                      <a:pt x="1779" y="0"/>
                      <a:pt x="1775" y="5"/>
                    </a:cubicBezTo>
                    <a:cubicBezTo>
                      <a:pt x="1672" y="40"/>
                      <a:pt x="1506" y="0"/>
                      <a:pt x="1388" y="12"/>
                    </a:cubicBezTo>
                    <a:cubicBezTo>
                      <a:pt x="1195" y="33"/>
                      <a:pt x="1000" y="28"/>
                      <a:pt x="804" y="38"/>
                    </a:cubicBezTo>
                    <a:cubicBezTo>
                      <a:pt x="553" y="51"/>
                      <a:pt x="276" y="103"/>
                      <a:pt x="48" y="4"/>
                    </a:cubicBezTo>
                    <a:cubicBezTo>
                      <a:pt x="25" y="59"/>
                      <a:pt x="34" y="122"/>
                      <a:pt x="34" y="182"/>
                    </a:cubicBezTo>
                  </a:path>
                </a:pathLst>
              </a:custGeom>
              <a:solidFill>
                <a:schemeClr val="accent1"/>
              </a:solidFill>
              <a:ln w="1587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Freeform 5"/>
              <p:cNvSpPr>
                <a:spLocks/>
              </p:cNvSpPr>
              <p:nvPr/>
            </p:nvSpPr>
            <p:spPr bwMode="auto">
              <a:xfrm>
                <a:off x="1036244" y="2642790"/>
                <a:ext cx="4223275" cy="3396327"/>
              </a:xfrm>
              <a:custGeom>
                <a:avLst/>
                <a:gdLst>
                  <a:gd name="T0" fmla="*/ 34 w 1801"/>
                  <a:gd name="T1" fmla="*/ 170 h 1352"/>
                  <a:gd name="T2" fmla="*/ 0 w 1801"/>
                  <a:gd name="T3" fmla="*/ 862 h 1352"/>
                  <a:gd name="T4" fmla="*/ 22 w 1801"/>
                  <a:gd name="T5" fmla="*/ 1352 h 1352"/>
                  <a:gd name="T6" fmla="*/ 451 w 1801"/>
                  <a:gd name="T7" fmla="*/ 1296 h 1352"/>
                  <a:gd name="T8" fmla="*/ 891 w 1801"/>
                  <a:gd name="T9" fmla="*/ 1296 h 1352"/>
                  <a:gd name="T10" fmla="*/ 1759 w 1801"/>
                  <a:gd name="T11" fmla="*/ 1318 h 1352"/>
                  <a:gd name="T12" fmla="*/ 1746 w 1801"/>
                  <a:gd name="T13" fmla="*/ 637 h 1352"/>
                  <a:gd name="T14" fmla="*/ 1760 w 1801"/>
                  <a:gd name="T15" fmla="*/ 314 h 1352"/>
                  <a:gd name="T16" fmla="*/ 1774 w 1801"/>
                  <a:gd name="T17" fmla="*/ 5 h 1352"/>
                  <a:gd name="T18" fmla="*/ 1775 w 1801"/>
                  <a:gd name="T19" fmla="*/ 5 h 1352"/>
                  <a:gd name="T20" fmla="*/ 1388 w 1801"/>
                  <a:gd name="T21" fmla="*/ 12 h 1352"/>
                  <a:gd name="T22" fmla="*/ 804 w 1801"/>
                  <a:gd name="T23" fmla="*/ 38 h 1352"/>
                  <a:gd name="T24" fmla="*/ 48 w 1801"/>
                  <a:gd name="T25" fmla="*/ 4 h 1352"/>
                  <a:gd name="T26" fmla="*/ 34 w 1801"/>
                  <a:gd name="T27" fmla="*/ 182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01" h="1352">
                    <a:moveTo>
                      <a:pt x="34" y="170"/>
                    </a:moveTo>
                    <a:cubicBezTo>
                      <a:pt x="52" y="394"/>
                      <a:pt x="0" y="635"/>
                      <a:pt x="0" y="862"/>
                    </a:cubicBezTo>
                    <a:cubicBezTo>
                      <a:pt x="0" y="1025"/>
                      <a:pt x="28" y="1198"/>
                      <a:pt x="22" y="1352"/>
                    </a:cubicBezTo>
                    <a:cubicBezTo>
                      <a:pt x="106" y="1280"/>
                      <a:pt x="342" y="1302"/>
                      <a:pt x="451" y="1296"/>
                    </a:cubicBezTo>
                    <a:cubicBezTo>
                      <a:pt x="597" y="1288"/>
                      <a:pt x="745" y="1296"/>
                      <a:pt x="891" y="1296"/>
                    </a:cubicBezTo>
                    <a:cubicBezTo>
                      <a:pt x="1182" y="1296"/>
                      <a:pt x="1479" y="1278"/>
                      <a:pt x="1759" y="1318"/>
                    </a:cubicBezTo>
                    <a:cubicBezTo>
                      <a:pt x="1751" y="1090"/>
                      <a:pt x="1735" y="871"/>
                      <a:pt x="1746" y="637"/>
                    </a:cubicBezTo>
                    <a:cubicBezTo>
                      <a:pt x="1752" y="528"/>
                      <a:pt x="1760" y="424"/>
                      <a:pt x="1760" y="314"/>
                    </a:cubicBezTo>
                    <a:cubicBezTo>
                      <a:pt x="1760" y="218"/>
                      <a:pt x="1801" y="86"/>
                      <a:pt x="1774" y="5"/>
                    </a:cubicBezTo>
                    <a:cubicBezTo>
                      <a:pt x="1779" y="0"/>
                      <a:pt x="1779" y="0"/>
                      <a:pt x="1775" y="5"/>
                    </a:cubicBezTo>
                    <a:cubicBezTo>
                      <a:pt x="1672" y="40"/>
                      <a:pt x="1506" y="0"/>
                      <a:pt x="1388" y="12"/>
                    </a:cubicBezTo>
                    <a:cubicBezTo>
                      <a:pt x="1195" y="33"/>
                      <a:pt x="1000" y="28"/>
                      <a:pt x="804" y="38"/>
                    </a:cubicBezTo>
                    <a:cubicBezTo>
                      <a:pt x="553" y="51"/>
                      <a:pt x="276" y="103"/>
                      <a:pt x="48" y="4"/>
                    </a:cubicBezTo>
                    <a:cubicBezTo>
                      <a:pt x="25" y="59"/>
                      <a:pt x="34" y="122"/>
                      <a:pt x="34" y="182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 cap="rnd">
                <a:solidFill>
                  <a:schemeClr val="accent1">
                    <a:lumMod val="20000"/>
                    <a:lumOff val="80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91" name="组合 90"/>
              <p:cNvGrpSpPr/>
              <p:nvPr/>
            </p:nvGrpSpPr>
            <p:grpSpPr>
              <a:xfrm>
                <a:off x="611892" y="2150517"/>
                <a:ext cx="1013209" cy="1027846"/>
                <a:chOff x="2881314" y="943265"/>
                <a:chExt cx="989013" cy="1003300"/>
              </a:xfrm>
            </p:grpSpPr>
            <p:sp>
              <p:nvSpPr>
                <p:cNvPr id="95" name="Freeform 12"/>
                <p:cNvSpPr>
                  <a:spLocks noEditPoints="1"/>
                </p:cNvSpPr>
                <p:nvPr/>
              </p:nvSpPr>
              <p:spPr bwMode="auto">
                <a:xfrm>
                  <a:off x="2881314" y="943265"/>
                  <a:ext cx="989013" cy="1003300"/>
                </a:xfrm>
                <a:custGeom>
                  <a:avLst/>
                  <a:gdLst>
                    <a:gd name="T0" fmla="*/ 383 w 450"/>
                    <a:gd name="T1" fmla="*/ 181 h 457"/>
                    <a:gd name="T2" fmla="*/ 406 w 450"/>
                    <a:gd name="T3" fmla="*/ 169 h 457"/>
                    <a:gd name="T4" fmla="*/ 441 w 450"/>
                    <a:gd name="T5" fmla="*/ 105 h 457"/>
                    <a:gd name="T6" fmla="*/ 427 w 450"/>
                    <a:gd name="T7" fmla="*/ 58 h 457"/>
                    <a:gd name="T8" fmla="*/ 320 w 450"/>
                    <a:gd name="T9" fmla="*/ 21 h 457"/>
                    <a:gd name="T10" fmla="*/ 283 w 450"/>
                    <a:gd name="T11" fmla="*/ 75 h 457"/>
                    <a:gd name="T12" fmla="*/ 240 w 450"/>
                    <a:gd name="T13" fmla="*/ 29 h 457"/>
                    <a:gd name="T14" fmla="*/ 172 w 450"/>
                    <a:gd name="T15" fmla="*/ 69 h 457"/>
                    <a:gd name="T16" fmla="*/ 169 w 450"/>
                    <a:gd name="T17" fmla="*/ 75 h 457"/>
                    <a:gd name="T18" fmla="*/ 146 w 450"/>
                    <a:gd name="T19" fmla="*/ 23 h 457"/>
                    <a:gd name="T20" fmla="*/ 70 w 450"/>
                    <a:gd name="T21" fmla="*/ 17 h 457"/>
                    <a:gd name="T22" fmla="*/ 70 w 450"/>
                    <a:gd name="T23" fmla="*/ 17 h 457"/>
                    <a:gd name="T24" fmla="*/ 32 w 450"/>
                    <a:gd name="T25" fmla="*/ 398 h 457"/>
                    <a:gd name="T26" fmla="*/ 109 w 450"/>
                    <a:gd name="T27" fmla="*/ 449 h 457"/>
                    <a:gd name="T28" fmla="*/ 155 w 450"/>
                    <a:gd name="T29" fmla="*/ 341 h 457"/>
                    <a:gd name="T30" fmla="*/ 155 w 450"/>
                    <a:gd name="T31" fmla="*/ 339 h 457"/>
                    <a:gd name="T32" fmla="*/ 167 w 450"/>
                    <a:gd name="T33" fmla="*/ 340 h 457"/>
                    <a:gd name="T34" fmla="*/ 211 w 450"/>
                    <a:gd name="T35" fmla="*/ 438 h 457"/>
                    <a:gd name="T36" fmla="*/ 287 w 450"/>
                    <a:gd name="T37" fmla="*/ 438 h 457"/>
                    <a:gd name="T38" fmla="*/ 302 w 450"/>
                    <a:gd name="T39" fmla="*/ 421 h 457"/>
                    <a:gd name="T40" fmla="*/ 311 w 450"/>
                    <a:gd name="T41" fmla="*/ 390 h 457"/>
                    <a:gd name="T42" fmla="*/ 321 w 450"/>
                    <a:gd name="T43" fmla="*/ 411 h 457"/>
                    <a:gd name="T44" fmla="*/ 374 w 450"/>
                    <a:gd name="T45" fmla="*/ 443 h 457"/>
                    <a:gd name="T46" fmla="*/ 439 w 450"/>
                    <a:gd name="T47" fmla="*/ 384 h 457"/>
                    <a:gd name="T48" fmla="*/ 450 w 450"/>
                    <a:gd name="T49" fmla="*/ 330 h 457"/>
                    <a:gd name="T50" fmla="*/ 383 w 450"/>
                    <a:gd name="T51" fmla="*/ 181 h 457"/>
                    <a:gd name="T52" fmla="*/ 307 w 450"/>
                    <a:gd name="T53" fmla="*/ 203 h 457"/>
                    <a:gd name="T54" fmla="*/ 303 w 450"/>
                    <a:gd name="T55" fmla="*/ 180 h 457"/>
                    <a:gd name="T56" fmla="*/ 298 w 450"/>
                    <a:gd name="T57" fmla="*/ 145 h 457"/>
                    <a:gd name="T58" fmla="*/ 330 w 450"/>
                    <a:gd name="T59" fmla="*/ 176 h 457"/>
                    <a:gd name="T60" fmla="*/ 334 w 450"/>
                    <a:gd name="T61" fmla="*/ 178 h 457"/>
                    <a:gd name="T62" fmla="*/ 307 w 450"/>
                    <a:gd name="T63" fmla="*/ 203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50" h="457">
                      <a:moveTo>
                        <a:pt x="383" y="181"/>
                      </a:moveTo>
                      <a:cubicBezTo>
                        <a:pt x="391" y="178"/>
                        <a:pt x="399" y="175"/>
                        <a:pt x="406" y="169"/>
                      </a:cubicBezTo>
                      <a:cubicBezTo>
                        <a:pt x="429" y="154"/>
                        <a:pt x="441" y="130"/>
                        <a:pt x="441" y="105"/>
                      </a:cubicBezTo>
                      <a:cubicBezTo>
                        <a:pt x="441" y="89"/>
                        <a:pt x="436" y="73"/>
                        <a:pt x="427" y="58"/>
                      </a:cubicBezTo>
                      <a:cubicBezTo>
                        <a:pt x="407" y="23"/>
                        <a:pt x="363" y="0"/>
                        <a:pt x="320" y="21"/>
                      </a:cubicBezTo>
                      <a:cubicBezTo>
                        <a:pt x="300" y="32"/>
                        <a:pt x="287" y="51"/>
                        <a:pt x="283" y="75"/>
                      </a:cubicBezTo>
                      <a:cubicBezTo>
                        <a:pt x="273" y="49"/>
                        <a:pt x="259" y="34"/>
                        <a:pt x="240" y="29"/>
                      </a:cubicBezTo>
                      <a:cubicBezTo>
                        <a:pt x="215" y="24"/>
                        <a:pt x="193" y="37"/>
                        <a:pt x="172" y="69"/>
                      </a:cubicBezTo>
                      <a:cubicBezTo>
                        <a:pt x="171" y="71"/>
                        <a:pt x="171" y="73"/>
                        <a:pt x="169" y="75"/>
                      </a:cubicBezTo>
                      <a:cubicBezTo>
                        <a:pt x="165" y="49"/>
                        <a:pt x="158" y="32"/>
                        <a:pt x="146" y="23"/>
                      </a:cubicBezTo>
                      <a:cubicBezTo>
                        <a:pt x="121" y="2"/>
                        <a:pt x="92" y="0"/>
                        <a:pt x="70" y="17"/>
                      </a:cubicBezTo>
                      <a:cubicBezTo>
                        <a:pt x="70" y="17"/>
                        <a:pt x="70" y="17"/>
                        <a:pt x="70" y="17"/>
                      </a:cubicBezTo>
                      <a:cubicBezTo>
                        <a:pt x="0" y="72"/>
                        <a:pt x="15" y="362"/>
                        <a:pt x="32" y="398"/>
                      </a:cubicBezTo>
                      <a:cubicBezTo>
                        <a:pt x="59" y="454"/>
                        <a:pt x="89" y="457"/>
                        <a:pt x="109" y="449"/>
                      </a:cubicBezTo>
                      <a:cubicBezTo>
                        <a:pt x="153" y="433"/>
                        <a:pt x="155" y="357"/>
                        <a:pt x="155" y="341"/>
                      </a:cubicBezTo>
                      <a:cubicBezTo>
                        <a:pt x="155" y="341"/>
                        <a:pt x="155" y="340"/>
                        <a:pt x="155" y="339"/>
                      </a:cubicBezTo>
                      <a:cubicBezTo>
                        <a:pt x="155" y="339"/>
                        <a:pt x="161" y="340"/>
                        <a:pt x="167" y="340"/>
                      </a:cubicBezTo>
                      <a:cubicBezTo>
                        <a:pt x="170" y="377"/>
                        <a:pt x="182" y="418"/>
                        <a:pt x="211" y="438"/>
                      </a:cubicBezTo>
                      <a:cubicBezTo>
                        <a:pt x="224" y="446"/>
                        <a:pt x="251" y="457"/>
                        <a:pt x="287" y="438"/>
                      </a:cubicBezTo>
                      <a:cubicBezTo>
                        <a:pt x="287" y="438"/>
                        <a:pt x="302" y="421"/>
                        <a:pt x="302" y="421"/>
                      </a:cubicBezTo>
                      <a:cubicBezTo>
                        <a:pt x="306" y="411"/>
                        <a:pt x="308" y="400"/>
                        <a:pt x="311" y="390"/>
                      </a:cubicBezTo>
                      <a:cubicBezTo>
                        <a:pt x="314" y="398"/>
                        <a:pt x="317" y="405"/>
                        <a:pt x="321" y="411"/>
                      </a:cubicBezTo>
                      <a:cubicBezTo>
                        <a:pt x="339" y="439"/>
                        <a:pt x="360" y="443"/>
                        <a:pt x="374" y="443"/>
                      </a:cubicBezTo>
                      <a:cubicBezTo>
                        <a:pt x="408" y="441"/>
                        <a:pt x="427" y="408"/>
                        <a:pt x="439" y="384"/>
                      </a:cubicBezTo>
                      <a:cubicBezTo>
                        <a:pt x="446" y="369"/>
                        <a:pt x="450" y="350"/>
                        <a:pt x="450" y="330"/>
                      </a:cubicBezTo>
                      <a:cubicBezTo>
                        <a:pt x="450" y="272"/>
                        <a:pt x="422" y="202"/>
                        <a:pt x="383" y="181"/>
                      </a:cubicBezTo>
                      <a:close/>
                      <a:moveTo>
                        <a:pt x="307" y="203"/>
                      </a:moveTo>
                      <a:cubicBezTo>
                        <a:pt x="305" y="195"/>
                        <a:pt x="304" y="187"/>
                        <a:pt x="303" y="180"/>
                      </a:cubicBezTo>
                      <a:cubicBezTo>
                        <a:pt x="303" y="180"/>
                        <a:pt x="300" y="160"/>
                        <a:pt x="298" y="145"/>
                      </a:cubicBezTo>
                      <a:cubicBezTo>
                        <a:pt x="306" y="158"/>
                        <a:pt x="317" y="169"/>
                        <a:pt x="330" y="176"/>
                      </a:cubicBezTo>
                      <a:cubicBezTo>
                        <a:pt x="331" y="177"/>
                        <a:pt x="333" y="177"/>
                        <a:pt x="334" y="178"/>
                      </a:cubicBezTo>
                      <a:cubicBezTo>
                        <a:pt x="325" y="182"/>
                        <a:pt x="315" y="190"/>
                        <a:pt x="307" y="2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" name="自由: 形状 95"/>
                <p:cNvSpPr>
                  <a:spLocks/>
                </p:cNvSpPr>
                <p:nvPr/>
              </p:nvSpPr>
              <p:spPr bwMode="auto">
                <a:xfrm>
                  <a:off x="2990159" y="1027419"/>
                  <a:ext cx="808365" cy="839116"/>
                </a:xfrm>
                <a:custGeom>
                  <a:avLst/>
                  <a:gdLst>
                    <a:gd name="connsiteX0" fmla="*/ 671440 w 808365"/>
                    <a:gd name="connsiteY0" fmla="*/ 367211 h 839116"/>
                    <a:gd name="connsiteX1" fmla="*/ 792108 w 808365"/>
                    <a:gd name="connsiteY1" fmla="*/ 727742 h 839116"/>
                    <a:gd name="connsiteX2" fmla="*/ 614354 w 808365"/>
                    <a:gd name="connsiteY2" fmla="*/ 415957 h 839116"/>
                    <a:gd name="connsiteX3" fmla="*/ 671440 w 808365"/>
                    <a:gd name="connsiteY3" fmla="*/ 367211 h 839116"/>
                    <a:gd name="connsiteX4" fmla="*/ 668777 w 808365"/>
                    <a:gd name="connsiteY4" fmla="*/ 16090 h 839116"/>
                    <a:gd name="connsiteX5" fmla="*/ 744172 w 808365"/>
                    <a:gd name="connsiteY5" fmla="*/ 230600 h 839116"/>
                    <a:gd name="connsiteX6" fmla="*/ 627589 w 808365"/>
                    <a:gd name="connsiteY6" fmla="*/ 26322 h 839116"/>
                    <a:gd name="connsiteX7" fmla="*/ 668777 w 808365"/>
                    <a:gd name="connsiteY7" fmla="*/ 16090 h 839116"/>
                    <a:gd name="connsiteX8" fmla="*/ 130973 w 808365"/>
                    <a:gd name="connsiteY8" fmla="*/ 2046 h 839116"/>
                    <a:gd name="connsiteX9" fmla="*/ 165674 w 808365"/>
                    <a:gd name="connsiteY9" fmla="*/ 21819 h 839116"/>
                    <a:gd name="connsiteX10" fmla="*/ 194320 w 808365"/>
                    <a:gd name="connsiteY10" fmla="*/ 419322 h 839116"/>
                    <a:gd name="connsiteX11" fmla="*/ 328737 w 808365"/>
                    <a:gd name="connsiteY11" fmla="*/ 430302 h 839116"/>
                    <a:gd name="connsiteX12" fmla="*/ 328737 w 808365"/>
                    <a:gd name="connsiteY12" fmla="*/ 105273 h 839116"/>
                    <a:gd name="connsiteX13" fmla="*/ 469763 w 808365"/>
                    <a:gd name="connsiteY13" fmla="*/ 204099 h 839116"/>
                    <a:gd name="connsiteX14" fmla="*/ 489595 w 808365"/>
                    <a:gd name="connsiteY14" fmla="*/ 816824 h 839116"/>
                    <a:gd name="connsiteX15" fmla="*/ 328737 w 808365"/>
                    <a:gd name="connsiteY15" fmla="*/ 599406 h 839116"/>
                    <a:gd name="connsiteX16" fmla="*/ 150249 w 808365"/>
                    <a:gd name="connsiteY16" fmla="*/ 584033 h 839116"/>
                    <a:gd name="connsiteX17" fmla="*/ 26851 w 808365"/>
                    <a:gd name="connsiteY17" fmla="*/ 761920 h 839116"/>
                    <a:gd name="connsiteX18" fmla="*/ 130973 w 808365"/>
                    <a:gd name="connsiteY18" fmla="*/ 2046 h 839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365" h="839116">
                      <a:moveTo>
                        <a:pt x="671440" y="367211"/>
                      </a:moveTo>
                      <a:cubicBezTo>
                        <a:pt x="757116" y="363699"/>
                        <a:pt x="845598" y="618919"/>
                        <a:pt x="792108" y="727742"/>
                      </a:cubicBezTo>
                      <a:cubicBezTo>
                        <a:pt x="651661" y="1017570"/>
                        <a:pt x="559492" y="516958"/>
                        <a:pt x="614354" y="415957"/>
                      </a:cubicBezTo>
                      <a:cubicBezTo>
                        <a:pt x="632047" y="382610"/>
                        <a:pt x="651669" y="368021"/>
                        <a:pt x="671440" y="367211"/>
                      </a:cubicBezTo>
                      <a:close/>
                      <a:moveTo>
                        <a:pt x="668777" y="16090"/>
                      </a:moveTo>
                      <a:cubicBezTo>
                        <a:pt x="763660" y="14858"/>
                        <a:pt x="842332" y="161409"/>
                        <a:pt x="744172" y="230600"/>
                      </a:cubicBezTo>
                      <a:cubicBezTo>
                        <a:pt x="614391" y="320658"/>
                        <a:pt x="519805" y="81235"/>
                        <a:pt x="627589" y="26322"/>
                      </a:cubicBezTo>
                      <a:cubicBezTo>
                        <a:pt x="641337" y="19457"/>
                        <a:pt x="655223" y="16266"/>
                        <a:pt x="668777" y="16090"/>
                      </a:cubicBezTo>
                      <a:close/>
                      <a:moveTo>
                        <a:pt x="130973" y="2046"/>
                      </a:moveTo>
                      <a:cubicBezTo>
                        <a:pt x="141728" y="5073"/>
                        <a:pt x="153279" y="11525"/>
                        <a:pt x="165674" y="21819"/>
                      </a:cubicBezTo>
                      <a:cubicBezTo>
                        <a:pt x="218559" y="63546"/>
                        <a:pt x="198727" y="360026"/>
                        <a:pt x="194320" y="419322"/>
                      </a:cubicBezTo>
                      <a:cubicBezTo>
                        <a:pt x="240595" y="406145"/>
                        <a:pt x="289073" y="410537"/>
                        <a:pt x="328737" y="430302"/>
                      </a:cubicBezTo>
                      <a:cubicBezTo>
                        <a:pt x="352976" y="333672"/>
                        <a:pt x="267037" y="204099"/>
                        <a:pt x="328737" y="105273"/>
                      </a:cubicBezTo>
                      <a:cubicBezTo>
                        <a:pt x="416878" y="-28692"/>
                        <a:pt x="456542" y="105273"/>
                        <a:pt x="469763" y="204099"/>
                      </a:cubicBezTo>
                      <a:cubicBezTo>
                        <a:pt x="494002" y="390772"/>
                        <a:pt x="557905" y="632348"/>
                        <a:pt x="489595" y="816824"/>
                      </a:cubicBezTo>
                      <a:cubicBezTo>
                        <a:pt x="355179" y="887101"/>
                        <a:pt x="319922" y="687251"/>
                        <a:pt x="328737" y="599406"/>
                      </a:cubicBezTo>
                      <a:cubicBezTo>
                        <a:pt x="271444" y="590621"/>
                        <a:pt x="209745" y="590621"/>
                        <a:pt x="150249" y="584033"/>
                      </a:cubicBezTo>
                      <a:cubicBezTo>
                        <a:pt x="187710" y="709213"/>
                        <a:pt x="123807" y="968358"/>
                        <a:pt x="26851" y="761920"/>
                      </a:cubicBezTo>
                      <a:cubicBezTo>
                        <a:pt x="-12400" y="681624"/>
                        <a:pt x="-30347" y="-43362"/>
                        <a:pt x="130973" y="204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5875">
                  <a:solidFill>
                    <a:schemeClr val="accent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92" name="组合 91"/>
              <p:cNvGrpSpPr/>
              <p:nvPr/>
            </p:nvGrpSpPr>
            <p:grpSpPr>
              <a:xfrm rot="15284513">
                <a:off x="4667882" y="5712075"/>
                <a:ext cx="924948" cy="842991"/>
                <a:chOff x="5873702" y="2499793"/>
                <a:chExt cx="752475" cy="685800"/>
              </a:xfrm>
            </p:grpSpPr>
            <p:sp>
              <p:nvSpPr>
                <p:cNvPr id="93" name="Freeform 9"/>
                <p:cNvSpPr>
                  <a:spLocks/>
                </p:cNvSpPr>
                <p:nvPr/>
              </p:nvSpPr>
              <p:spPr bwMode="auto">
                <a:xfrm>
                  <a:off x="5873702" y="2499793"/>
                  <a:ext cx="752475" cy="685800"/>
                </a:xfrm>
                <a:custGeom>
                  <a:avLst/>
                  <a:gdLst>
                    <a:gd name="T0" fmla="*/ 342 w 342"/>
                    <a:gd name="T1" fmla="*/ 0 h 312"/>
                    <a:gd name="T2" fmla="*/ 10 w 342"/>
                    <a:gd name="T3" fmla="*/ 0 h 312"/>
                    <a:gd name="T4" fmla="*/ 96 w 342"/>
                    <a:gd name="T5" fmla="*/ 47 h 312"/>
                    <a:gd name="T6" fmla="*/ 138 w 342"/>
                    <a:gd name="T7" fmla="*/ 71 h 312"/>
                    <a:gd name="T8" fmla="*/ 0 w 342"/>
                    <a:gd name="T9" fmla="*/ 129 h 312"/>
                    <a:gd name="T10" fmla="*/ 74 w 342"/>
                    <a:gd name="T11" fmla="*/ 262 h 312"/>
                    <a:gd name="T12" fmla="*/ 196 w 342"/>
                    <a:gd name="T13" fmla="*/ 176 h 312"/>
                    <a:gd name="T14" fmla="*/ 220 w 342"/>
                    <a:gd name="T15" fmla="*/ 312 h 312"/>
                    <a:gd name="T16" fmla="*/ 342 w 342"/>
                    <a:gd name="T17" fmla="*/ 0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2" h="312">
                      <a:moveTo>
                        <a:pt x="342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6" y="47"/>
                        <a:pt x="96" y="47"/>
                        <a:pt x="96" y="47"/>
                      </a:cubicBezTo>
                      <a:cubicBezTo>
                        <a:pt x="96" y="47"/>
                        <a:pt x="117" y="59"/>
                        <a:pt x="138" y="71"/>
                      </a:cubicBezTo>
                      <a:cubicBezTo>
                        <a:pt x="91" y="91"/>
                        <a:pt x="0" y="129"/>
                        <a:pt x="0" y="129"/>
                      </a:cubicBezTo>
                      <a:cubicBezTo>
                        <a:pt x="74" y="262"/>
                        <a:pt x="74" y="262"/>
                        <a:pt x="74" y="262"/>
                      </a:cubicBezTo>
                      <a:cubicBezTo>
                        <a:pt x="74" y="262"/>
                        <a:pt x="159" y="202"/>
                        <a:pt x="196" y="176"/>
                      </a:cubicBezTo>
                      <a:cubicBezTo>
                        <a:pt x="200" y="200"/>
                        <a:pt x="220" y="312"/>
                        <a:pt x="220" y="312"/>
                      </a:cubicBezTo>
                      <a:lnTo>
                        <a:pt x="3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" name="Freeform 10"/>
                <p:cNvSpPr>
                  <a:spLocks/>
                </p:cNvSpPr>
                <p:nvPr/>
              </p:nvSpPr>
              <p:spPr bwMode="auto">
                <a:xfrm>
                  <a:off x="5974849" y="2536814"/>
                  <a:ext cx="592138" cy="439737"/>
                </a:xfrm>
                <a:custGeom>
                  <a:avLst/>
                  <a:gdLst>
                    <a:gd name="T0" fmla="*/ 65 w 373"/>
                    <a:gd name="T1" fmla="*/ 277 h 277"/>
                    <a:gd name="T2" fmla="*/ 247 w 373"/>
                    <a:gd name="T3" fmla="*/ 148 h 277"/>
                    <a:gd name="T4" fmla="*/ 269 w 373"/>
                    <a:gd name="T5" fmla="*/ 268 h 277"/>
                    <a:gd name="T6" fmla="*/ 373 w 373"/>
                    <a:gd name="T7" fmla="*/ 0 h 277"/>
                    <a:gd name="T8" fmla="*/ 101 w 373"/>
                    <a:gd name="T9" fmla="*/ 0 h 277"/>
                    <a:gd name="T10" fmla="*/ 222 w 373"/>
                    <a:gd name="T11" fmla="*/ 68 h 277"/>
                    <a:gd name="T12" fmla="*/ 0 w 373"/>
                    <a:gd name="T13" fmla="*/ 160 h 277"/>
                    <a:gd name="T14" fmla="*/ 65 w 373"/>
                    <a:gd name="T15" fmla="*/ 277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73" h="277">
                      <a:moveTo>
                        <a:pt x="65" y="277"/>
                      </a:moveTo>
                      <a:lnTo>
                        <a:pt x="247" y="148"/>
                      </a:lnTo>
                      <a:lnTo>
                        <a:pt x="269" y="268"/>
                      </a:lnTo>
                      <a:lnTo>
                        <a:pt x="373" y="0"/>
                      </a:lnTo>
                      <a:lnTo>
                        <a:pt x="101" y="0"/>
                      </a:lnTo>
                      <a:lnTo>
                        <a:pt x="222" y="68"/>
                      </a:lnTo>
                      <a:lnTo>
                        <a:pt x="0" y="160"/>
                      </a:lnTo>
                      <a:lnTo>
                        <a:pt x="65" y="27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15875">
                  <a:solidFill>
                    <a:schemeClr val="accent4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04" name="组合 203"/>
            <p:cNvGrpSpPr/>
            <p:nvPr/>
          </p:nvGrpSpPr>
          <p:grpSpPr>
            <a:xfrm>
              <a:off x="4033837" y="-2244740"/>
              <a:ext cx="473409" cy="4972079"/>
              <a:chOff x="2808582" y="-2244740"/>
              <a:chExt cx="473409" cy="4972079"/>
            </a:xfrm>
          </p:grpSpPr>
          <p:grpSp>
            <p:nvGrpSpPr>
              <p:cNvPr id="110" name="组合 109"/>
              <p:cNvGrpSpPr/>
              <p:nvPr/>
            </p:nvGrpSpPr>
            <p:grpSpPr>
              <a:xfrm>
                <a:off x="2856517" y="-2244740"/>
                <a:ext cx="338561" cy="4972079"/>
                <a:chOff x="8146916" y="-1628641"/>
                <a:chExt cx="338561" cy="4972079"/>
              </a:xfrm>
            </p:grpSpPr>
            <p:sp>
              <p:nvSpPr>
                <p:cNvPr id="105" name="椭圆 104"/>
                <p:cNvSpPr/>
                <p:nvPr/>
              </p:nvSpPr>
              <p:spPr>
                <a:xfrm>
                  <a:off x="8182766" y="3076573"/>
                  <a:ext cx="266865" cy="266865"/>
                </a:xfrm>
                <a:prstGeom prst="ellipse">
                  <a:avLst/>
                </a:prstGeom>
                <a:solidFill>
                  <a:srgbClr val="E9E8E6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innerShdw blurRad="88900" dist="254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01" name="组合 100"/>
                <p:cNvGrpSpPr/>
                <p:nvPr/>
              </p:nvGrpSpPr>
              <p:grpSpPr>
                <a:xfrm>
                  <a:off x="8146916" y="-1628641"/>
                  <a:ext cx="338561" cy="4876828"/>
                  <a:chOff x="4941846" y="349450"/>
                  <a:chExt cx="250184" cy="3603792"/>
                </a:xfrm>
                <a:solidFill>
                  <a:schemeClr val="accent1">
                    <a:lumMod val="75000"/>
                  </a:schemeClr>
                </a:solidFill>
              </p:grpSpPr>
              <p:sp>
                <p:nvSpPr>
                  <p:cNvPr id="102" name="自由: 形状 101"/>
                  <p:cNvSpPr>
                    <a:spLocks noChangeAspect="1"/>
                  </p:cNvSpPr>
                  <p:nvPr/>
                </p:nvSpPr>
                <p:spPr>
                  <a:xfrm>
                    <a:off x="5052540" y="349450"/>
                    <a:ext cx="28800" cy="3344398"/>
                  </a:xfrm>
                  <a:custGeom>
                    <a:avLst/>
                    <a:gdLst>
                      <a:gd name="connsiteX0" fmla="*/ 17532 w 36000"/>
                      <a:gd name="connsiteY0" fmla="*/ 3169283 h 4180497"/>
                      <a:gd name="connsiteX1" fmla="*/ 35063 w 36000"/>
                      <a:gd name="connsiteY1" fmla="*/ 3186815 h 4180497"/>
                      <a:gd name="connsiteX2" fmla="*/ 29928 w 36000"/>
                      <a:gd name="connsiteY2" fmla="*/ 3199212 h 4180497"/>
                      <a:gd name="connsiteX3" fmla="*/ 17774 w 36000"/>
                      <a:gd name="connsiteY3" fmla="*/ 3204247 h 4180497"/>
                      <a:gd name="connsiteX4" fmla="*/ 29928 w 36000"/>
                      <a:gd name="connsiteY4" fmla="*/ 3209281 h 4180497"/>
                      <a:gd name="connsiteX5" fmla="*/ 35063 w 36000"/>
                      <a:gd name="connsiteY5" fmla="*/ 3221678 h 4180497"/>
                      <a:gd name="connsiteX6" fmla="*/ 29928 w 36000"/>
                      <a:gd name="connsiteY6" fmla="*/ 3234075 h 4180497"/>
                      <a:gd name="connsiteX7" fmla="*/ 17774 w 36000"/>
                      <a:gd name="connsiteY7" fmla="*/ 3239109 h 4180497"/>
                      <a:gd name="connsiteX8" fmla="*/ 29928 w 36000"/>
                      <a:gd name="connsiteY8" fmla="*/ 3244144 h 4180497"/>
                      <a:gd name="connsiteX9" fmla="*/ 35063 w 36000"/>
                      <a:gd name="connsiteY9" fmla="*/ 3256540 h 4180497"/>
                      <a:gd name="connsiteX10" fmla="*/ 29928 w 36000"/>
                      <a:gd name="connsiteY10" fmla="*/ 3268937 h 4180497"/>
                      <a:gd name="connsiteX11" fmla="*/ 17774 w 36000"/>
                      <a:gd name="connsiteY11" fmla="*/ 3273971 h 4180497"/>
                      <a:gd name="connsiteX12" fmla="*/ 29928 w 36000"/>
                      <a:gd name="connsiteY12" fmla="*/ 3279006 h 4180497"/>
                      <a:gd name="connsiteX13" fmla="*/ 35063 w 36000"/>
                      <a:gd name="connsiteY13" fmla="*/ 3291403 h 4180497"/>
                      <a:gd name="connsiteX14" fmla="*/ 29928 w 36000"/>
                      <a:gd name="connsiteY14" fmla="*/ 3303799 h 4180497"/>
                      <a:gd name="connsiteX15" fmla="*/ 17774 w 36000"/>
                      <a:gd name="connsiteY15" fmla="*/ 3308834 h 4180497"/>
                      <a:gd name="connsiteX16" fmla="*/ 29928 w 36000"/>
                      <a:gd name="connsiteY16" fmla="*/ 3313869 h 4180497"/>
                      <a:gd name="connsiteX17" fmla="*/ 35063 w 36000"/>
                      <a:gd name="connsiteY17" fmla="*/ 3326266 h 4180497"/>
                      <a:gd name="connsiteX18" fmla="*/ 29928 w 36000"/>
                      <a:gd name="connsiteY18" fmla="*/ 3338662 h 4180497"/>
                      <a:gd name="connsiteX19" fmla="*/ 17774 w 36000"/>
                      <a:gd name="connsiteY19" fmla="*/ 3343697 h 4180497"/>
                      <a:gd name="connsiteX20" fmla="*/ 29928 w 36000"/>
                      <a:gd name="connsiteY20" fmla="*/ 3348731 h 4180497"/>
                      <a:gd name="connsiteX21" fmla="*/ 35063 w 36000"/>
                      <a:gd name="connsiteY21" fmla="*/ 3361128 h 4180497"/>
                      <a:gd name="connsiteX22" fmla="*/ 29928 w 36000"/>
                      <a:gd name="connsiteY22" fmla="*/ 3373525 h 4180497"/>
                      <a:gd name="connsiteX23" fmla="*/ 17774 w 36000"/>
                      <a:gd name="connsiteY23" fmla="*/ 3378559 h 4180497"/>
                      <a:gd name="connsiteX24" fmla="*/ 29928 w 36000"/>
                      <a:gd name="connsiteY24" fmla="*/ 3383594 h 4180497"/>
                      <a:gd name="connsiteX25" fmla="*/ 35063 w 36000"/>
                      <a:gd name="connsiteY25" fmla="*/ 3395990 h 4180497"/>
                      <a:gd name="connsiteX26" fmla="*/ 29928 w 36000"/>
                      <a:gd name="connsiteY26" fmla="*/ 3408387 h 4180497"/>
                      <a:gd name="connsiteX27" fmla="*/ 17774 w 36000"/>
                      <a:gd name="connsiteY27" fmla="*/ 3413421 h 4180497"/>
                      <a:gd name="connsiteX28" fmla="*/ 29928 w 36000"/>
                      <a:gd name="connsiteY28" fmla="*/ 3418456 h 4180497"/>
                      <a:gd name="connsiteX29" fmla="*/ 35063 w 36000"/>
                      <a:gd name="connsiteY29" fmla="*/ 3430853 h 4180497"/>
                      <a:gd name="connsiteX30" fmla="*/ 29928 w 36000"/>
                      <a:gd name="connsiteY30" fmla="*/ 3443249 h 4180497"/>
                      <a:gd name="connsiteX31" fmla="*/ 17774 w 36000"/>
                      <a:gd name="connsiteY31" fmla="*/ 3448284 h 4180497"/>
                      <a:gd name="connsiteX32" fmla="*/ 29928 w 36000"/>
                      <a:gd name="connsiteY32" fmla="*/ 3453318 h 4180497"/>
                      <a:gd name="connsiteX33" fmla="*/ 35063 w 36000"/>
                      <a:gd name="connsiteY33" fmla="*/ 3465715 h 4180497"/>
                      <a:gd name="connsiteX34" fmla="*/ 29928 w 36000"/>
                      <a:gd name="connsiteY34" fmla="*/ 3478112 h 4180497"/>
                      <a:gd name="connsiteX35" fmla="*/ 17774 w 36000"/>
                      <a:gd name="connsiteY35" fmla="*/ 3483147 h 4180497"/>
                      <a:gd name="connsiteX36" fmla="*/ 29928 w 36000"/>
                      <a:gd name="connsiteY36" fmla="*/ 3488181 h 4180497"/>
                      <a:gd name="connsiteX37" fmla="*/ 35063 w 36000"/>
                      <a:gd name="connsiteY37" fmla="*/ 3500578 h 4180497"/>
                      <a:gd name="connsiteX38" fmla="*/ 29928 w 36000"/>
                      <a:gd name="connsiteY38" fmla="*/ 3512975 h 4180497"/>
                      <a:gd name="connsiteX39" fmla="*/ 17774 w 36000"/>
                      <a:gd name="connsiteY39" fmla="*/ 3518009 h 4180497"/>
                      <a:gd name="connsiteX40" fmla="*/ 29928 w 36000"/>
                      <a:gd name="connsiteY40" fmla="*/ 3523044 h 4180497"/>
                      <a:gd name="connsiteX41" fmla="*/ 35063 w 36000"/>
                      <a:gd name="connsiteY41" fmla="*/ 3535440 h 4180497"/>
                      <a:gd name="connsiteX42" fmla="*/ 29928 w 36000"/>
                      <a:gd name="connsiteY42" fmla="*/ 3547837 h 4180497"/>
                      <a:gd name="connsiteX43" fmla="*/ 17774 w 36000"/>
                      <a:gd name="connsiteY43" fmla="*/ 3552871 h 4180497"/>
                      <a:gd name="connsiteX44" fmla="*/ 29928 w 36000"/>
                      <a:gd name="connsiteY44" fmla="*/ 3557906 h 4180497"/>
                      <a:gd name="connsiteX45" fmla="*/ 35063 w 36000"/>
                      <a:gd name="connsiteY45" fmla="*/ 3570303 h 4180497"/>
                      <a:gd name="connsiteX46" fmla="*/ 29928 w 36000"/>
                      <a:gd name="connsiteY46" fmla="*/ 3582699 h 4180497"/>
                      <a:gd name="connsiteX47" fmla="*/ 17774 w 36000"/>
                      <a:gd name="connsiteY47" fmla="*/ 3587734 h 4180497"/>
                      <a:gd name="connsiteX48" fmla="*/ 29928 w 36000"/>
                      <a:gd name="connsiteY48" fmla="*/ 3592769 h 4180497"/>
                      <a:gd name="connsiteX49" fmla="*/ 35063 w 36000"/>
                      <a:gd name="connsiteY49" fmla="*/ 3605165 h 4180497"/>
                      <a:gd name="connsiteX50" fmla="*/ 29928 w 36000"/>
                      <a:gd name="connsiteY50" fmla="*/ 3617562 h 4180497"/>
                      <a:gd name="connsiteX51" fmla="*/ 17774 w 36000"/>
                      <a:gd name="connsiteY51" fmla="*/ 3622597 h 4180497"/>
                      <a:gd name="connsiteX52" fmla="*/ 29928 w 36000"/>
                      <a:gd name="connsiteY52" fmla="*/ 3627631 h 4180497"/>
                      <a:gd name="connsiteX53" fmla="*/ 35063 w 36000"/>
                      <a:gd name="connsiteY53" fmla="*/ 3640028 h 4180497"/>
                      <a:gd name="connsiteX54" fmla="*/ 29928 w 36000"/>
                      <a:gd name="connsiteY54" fmla="*/ 3652424 h 4180497"/>
                      <a:gd name="connsiteX55" fmla="*/ 17774 w 36000"/>
                      <a:gd name="connsiteY55" fmla="*/ 3657459 h 4180497"/>
                      <a:gd name="connsiteX56" fmla="*/ 29928 w 36000"/>
                      <a:gd name="connsiteY56" fmla="*/ 3662494 h 4180497"/>
                      <a:gd name="connsiteX57" fmla="*/ 35063 w 36000"/>
                      <a:gd name="connsiteY57" fmla="*/ 3674890 h 4180497"/>
                      <a:gd name="connsiteX58" fmla="*/ 29928 w 36000"/>
                      <a:gd name="connsiteY58" fmla="*/ 3687287 h 4180497"/>
                      <a:gd name="connsiteX59" fmla="*/ 17774 w 36000"/>
                      <a:gd name="connsiteY59" fmla="*/ 3692321 h 4180497"/>
                      <a:gd name="connsiteX60" fmla="*/ 29928 w 36000"/>
                      <a:gd name="connsiteY60" fmla="*/ 3697356 h 4180497"/>
                      <a:gd name="connsiteX61" fmla="*/ 35063 w 36000"/>
                      <a:gd name="connsiteY61" fmla="*/ 3709753 h 4180497"/>
                      <a:gd name="connsiteX62" fmla="*/ 29928 w 36000"/>
                      <a:gd name="connsiteY62" fmla="*/ 3722149 h 4180497"/>
                      <a:gd name="connsiteX63" fmla="*/ 17774 w 36000"/>
                      <a:gd name="connsiteY63" fmla="*/ 3727184 h 4180497"/>
                      <a:gd name="connsiteX64" fmla="*/ 29928 w 36000"/>
                      <a:gd name="connsiteY64" fmla="*/ 3732218 h 4180497"/>
                      <a:gd name="connsiteX65" fmla="*/ 35063 w 36000"/>
                      <a:gd name="connsiteY65" fmla="*/ 3744615 h 4180497"/>
                      <a:gd name="connsiteX66" fmla="*/ 29928 w 36000"/>
                      <a:gd name="connsiteY66" fmla="*/ 3757012 h 4180497"/>
                      <a:gd name="connsiteX67" fmla="*/ 17774 w 36000"/>
                      <a:gd name="connsiteY67" fmla="*/ 3762047 h 4180497"/>
                      <a:gd name="connsiteX68" fmla="*/ 29928 w 36000"/>
                      <a:gd name="connsiteY68" fmla="*/ 3767081 h 4180497"/>
                      <a:gd name="connsiteX69" fmla="*/ 35063 w 36000"/>
                      <a:gd name="connsiteY69" fmla="*/ 3779478 h 4180497"/>
                      <a:gd name="connsiteX70" fmla="*/ 29928 w 36000"/>
                      <a:gd name="connsiteY70" fmla="*/ 3791875 h 4180497"/>
                      <a:gd name="connsiteX71" fmla="*/ 17774 w 36000"/>
                      <a:gd name="connsiteY71" fmla="*/ 3796909 h 4180497"/>
                      <a:gd name="connsiteX72" fmla="*/ 29928 w 36000"/>
                      <a:gd name="connsiteY72" fmla="*/ 3801944 h 4180497"/>
                      <a:gd name="connsiteX73" fmla="*/ 35063 w 36000"/>
                      <a:gd name="connsiteY73" fmla="*/ 3814340 h 4180497"/>
                      <a:gd name="connsiteX74" fmla="*/ 29928 w 36000"/>
                      <a:gd name="connsiteY74" fmla="*/ 3826737 h 4180497"/>
                      <a:gd name="connsiteX75" fmla="*/ 17774 w 36000"/>
                      <a:gd name="connsiteY75" fmla="*/ 3831771 h 4180497"/>
                      <a:gd name="connsiteX76" fmla="*/ 29928 w 36000"/>
                      <a:gd name="connsiteY76" fmla="*/ 3836806 h 4180497"/>
                      <a:gd name="connsiteX77" fmla="*/ 35063 w 36000"/>
                      <a:gd name="connsiteY77" fmla="*/ 3849203 h 4180497"/>
                      <a:gd name="connsiteX78" fmla="*/ 29928 w 36000"/>
                      <a:gd name="connsiteY78" fmla="*/ 3861599 h 4180497"/>
                      <a:gd name="connsiteX79" fmla="*/ 17774 w 36000"/>
                      <a:gd name="connsiteY79" fmla="*/ 3866634 h 4180497"/>
                      <a:gd name="connsiteX80" fmla="*/ 29928 w 36000"/>
                      <a:gd name="connsiteY80" fmla="*/ 3871669 h 4180497"/>
                      <a:gd name="connsiteX81" fmla="*/ 35063 w 36000"/>
                      <a:gd name="connsiteY81" fmla="*/ 3884066 h 4180497"/>
                      <a:gd name="connsiteX82" fmla="*/ 29928 w 36000"/>
                      <a:gd name="connsiteY82" fmla="*/ 3896462 h 4180497"/>
                      <a:gd name="connsiteX83" fmla="*/ 17774 w 36000"/>
                      <a:gd name="connsiteY83" fmla="*/ 3901497 h 4180497"/>
                      <a:gd name="connsiteX84" fmla="*/ 29928 w 36000"/>
                      <a:gd name="connsiteY84" fmla="*/ 3906531 h 4180497"/>
                      <a:gd name="connsiteX85" fmla="*/ 35063 w 36000"/>
                      <a:gd name="connsiteY85" fmla="*/ 3918928 h 4180497"/>
                      <a:gd name="connsiteX86" fmla="*/ 29928 w 36000"/>
                      <a:gd name="connsiteY86" fmla="*/ 3931325 h 4180497"/>
                      <a:gd name="connsiteX87" fmla="*/ 17774 w 36000"/>
                      <a:gd name="connsiteY87" fmla="*/ 3936359 h 4180497"/>
                      <a:gd name="connsiteX88" fmla="*/ 29928 w 36000"/>
                      <a:gd name="connsiteY88" fmla="*/ 3941394 h 4180497"/>
                      <a:gd name="connsiteX89" fmla="*/ 35063 w 36000"/>
                      <a:gd name="connsiteY89" fmla="*/ 3953790 h 4180497"/>
                      <a:gd name="connsiteX90" fmla="*/ 29928 w 36000"/>
                      <a:gd name="connsiteY90" fmla="*/ 3966187 h 4180497"/>
                      <a:gd name="connsiteX91" fmla="*/ 17774 w 36000"/>
                      <a:gd name="connsiteY91" fmla="*/ 3971221 h 4180497"/>
                      <a:gd name="connsiteX92" fmla="*/ 29928 w 36000"/>
                      <a:gd name="connsiteY92" fmla="*/ 3976256 h 4180497"/>
                      <a:gd name="connsiteX93" fmla="*/ 35063 w 36000"/>
                      <a:gd name="connsiteY93" fmla="*/ 3988653 h 4180497"/>
                      <a:gd name="connsiteX94" fmla="*/ 29928 w 36000"/>
                      <a:gd name="connsiteY94" fmla="*/ 4001049 h 4180497"/>
                      <a:gd name="connsiteX95" fmla="*/ 17774 w 36000"/>
                      <a:gd name="connsiteY95" fmla="*/ 4006084 h 4180497"/>
                      <a:gd name="connsiteX96" fmla="*/ 29928 w 36000"/>
                      <a:gd name="connsiteY96" fmla="*/ 4011119 h 4180497"/>
                      <a:gd name="connsiteX97" fmla="*/ 35063 w 36000"/>
                      <a:gd name="connsiteY97" fmla="*/ 4023516 h 4180497"/>
                      <a:gd name="connsiteX98" fmla="*/ 29928 w 36000"/>
                      <a:gd name="connsiteY98" fmla="*/ 4035912 h 4180497"/>
                      <a:gd name="connsiteX99" fmla="*/ 17774 w 36000"/>
                      <a:gd name="connsiteY99" fmla="*/ 4040947 h 4180497"/>
                      <a:gd name="connsiteX100" fmla="*/ 29928 w 36000"/>
                      <a:gd name="connsiteY100" fmla="*/ 4045981 h 4180497"/>
                      <a:gd name="connsiteX101" fmla="*/ 35063 w 36000"/>
                      <a:gd name="connsiteY101" fmla="*/ 4058378 h 4180497"/>
                      <a:gd name="connsiteX102" fmla="*/ 29928 w 36000"/>
                      <a:gd name="connsiteY102" fmla="*/ 4070775 h 4180497"/>
                      <a:gd name="connsiteX103" fmla="*/ 17774 w 36000"/>
                      <a:gd name="connsiteY103" fmla="*/ 4075809 h 4180497"/>
                      <a:gd name="connsiteX104" fmla="*/ 29928 w 36000"/>
                      <a:gd name="connsiteY104" fmla="*/ 4080844 h 4180497"/>
                      <a:gd name="connsiteX105" fmla="*/ 35063 w 36000"/>
                      <a:gd name="connsiteY105" fmla="*/ 4093240 h 4180497"/>
                      <a:gd name="connsiteX106" fmla="*/ 29928 w 36000"/>
                      <a:gd name="connsiteY106" fmla="*/ 4105637 h 4180497"/>
                      <a:gd name="connsiteX107" fmla="*/ 17774 w 36000"/>
                      <a:gd name="connsiteY107" fmla="*/ 4110672 h 4180497"/>
                      <a:gd name="connsiteX108" fmla="*/ 29928 w 36000"/>
                      <a:gd name="connsiteY108" fmla="*/ 4115707 h 4180497"/>
                      <a:gd name="connsiteX109" fmla="*/ 35063 w 36000"/>
                      <a:gd name="connsiteY109" fmla="*/ 4128103 h 4180497"/>
                      <a:gd name="connsiteX110" fmla="*/ 29928 w 36000"/>
                      <a:gd name="connsiteY110" fmla="*/ 4140500 h 4180497"/>
                      <a:gd name="connsiteX111" fmla="*/ 17774 w 36000"/>
                      <a:gd name="connsiteY111" fmla="*/ 4145535 h 4180497"/>
                      <a:gd name="connsiteX112" fmla="*/ 29928 w 36000"/>
                      <a:gd name="connsiteY112" fmla="*/ 4150569 h 4180497"/>
                      <a:gd name="connsiteX113" fmla="*/ 35063 w 36000"/>
                      <a:gd name="connsiteY113" fmla="*/ 4162966 h 4180497"/>
                      <a:gd name="connsiteX114" fmla="*/ 17532 w 36000"/>
                      <a:gd name="connsiteY114" fmla="*/ 4180497 h 4180497"/>
                      <a:gd name="connsiteX115" fmla="*/ 0 w 36000"/>
                      <a:gd name="connsiteY115" fmla="*/ 4162966 h 4180497"/>
                      <a:gd name="connsiteX116" fmla="*/ 5135 w 36000"/>
                      <a:gd name="connsiteY116" fmla="*/ 4150569 h 4180497"/>
                      <a:gd name="connsiteX117" fmla="*/ 17289 w 36000"/>
                      <a:gd name="connsiteY117" fmla="*/ 4145535 h 4180497"/>
                      <a:gd name="connsiteX118" fmla="*/ 5135 w 36000"/>
                      <a:gd name="connsiteY118" fmla="*/ 4140500 h 4180497"/>
                      <a:gd name="connsiteX119" fmla="*/ 0 w 36000"/>
                      <a:gd name="connsiteY119" fmla="*/ 4128103 h 4180497"/>
                      <a:gd name="connsiteX120" fmla="*/ 5135 w 36000"/>
                      <a:gd name="connsiteY120" fmla="*/ 4115707 h 4180497"/>
                      <a:gd name="connsiteX121" fmla="*/ 17290 w 36000"/>
                      <a:gd name="connsiteY121" fmla="*/ 4110672 h 4180497"/>
                      <a:gd name="connsiteX122" fmla="*/ 5135 w 36000"/>
                      <a:gd name="connsiteY122" fmla="*/ 4105637 h 4180497"/>
                      <a:gd name="connsiteX123" fmla="*/ 0 w 36000"/>
                      <a:gd name="connsiteY123" fmla="*/ 4093240 h 4180497"/>
                      <a:gd name="connsiteX124" fmla="*/ 5135 w 36000"/>
                      <a:gd name="connsiteY124" fmla="*/ 4080844 h 4180497"/>
                      <a:gd name="connsiteX125" fmla="*/ 17289 w 36000"/>
                      <a:gd name="connsiteY125" fmla="*/ 4075809 h 4180497"/>
                      <a:gd name="connsiteX126" fmla="*/ 5135 w 36000"/>
                      <a:gd name="connsiteY126" fmla="*/ 4070775 h 4180497"/>
                      <a:gd name="connsiteX127" fmla="*/ 0 w 36000"/>
                      <a:gd name="connsiteY127" fmla="*/ 4058378 h 4180497"/>
                      <a:gd name="connsiteX128" fmla="*/ 5135 w 36000"/>
                      <a:gd name="connsiteY128" fmla="*/ 4045981 h 4180497"/>
                      <a:gd name="connsiteX129" fmla="*/ 17289 w 36000"/>
                      <a:gd name="connsiteY129" fmla="*/ 4040947 h 4180497"/>
                      <a:gd name="connsiteX130" fmla="*/ 5135 w 36000"/>
                      <a:gd name="connsiteY130" fmla="*/ 4035912 h 4180497"/>
                      <a:gd name="connsiteX131" fmla="*/ 0 w 36000"/>
                      <a:gd name="connsiteY131" fmla="*/ 4023516 h 4180497"/>
                      <a:gd name="connsiteX132" fmla="*/ 5135 w 36000"/>
                      <a:gd name="connsiteY132" fmla="*/ 4011119 h 4180497"/>
                      <a:gd name="connsiteX133" fmla="*/ 17290 w 36000"/>
                      <a:gd name="connsiteY133" fmla="*/ 4006084 h 4180497"/>
                      <a:gd name="connsiteX134" fmla="*/ 5135 w 36000"/>
                      <a:gd name="connsiteY134" fmla="*/ 4001049 h 4180497"/>
                      <a:gd name="connsiteX135" fmla="*/ 0 w 36000"/>
                      <a:gd name="connsiteY135" fmla="*/ 3988653 h 4180497"/>
                      <a:gd name="connsiteX136" fmla="*/ 5135 w 36000"/>
                      <a:gd name="connsiteY136" fmla="*/ 3976256 h 4180497"/>
                      <a:gd name="connsiteX137" fmla="*/ 17289 w 36000"/>
                      <a:gd name="connsiteY137" fmla="*/ 3971221 h 4180497"/>
                      <a:gd name="connsiteX138" fmla="*/ 5135 w 36000"/>
                      <a:gd name="connsiteY138" fmla="*/ 3966187 h 4180497"/>
                      <a:gd name="connsiteX139" fmla="*/ 0 w 36000"/>
                      <a:gd name="connsiteY139" fmla="*/ 3953790 h 4180497"/>
                      <a:gd name="connsiteX140" fmla="*/ 5135 w 36000"/>
                      <a:gd name="connsiteY140" fmla="*/ 3941394 h 4180497"/>
                      <a:gd name="connsiteX141" fmla="*/ 17289 w 36000"/>
                      <a:gd name="connsiteY141" fmla="*/ 3936359 h 4180497"/>
                      <a:gd name="connsiteX142" fmla="*/ 5135 w 36000"/>
                      <a:gd name="connsiteY142" fmla="*/ 3931325 h 4180497"/>
                      <a:gd name="connsiteX143" fmla="*/ 0 w 36000"/>
                      <a:gd name="connsiteY143" fmla="*/ 3918928 h 4180497"/>
                      <a:gd name="connsiteX144" fmla="*/ 5135 w 36000"/>
                      <a:gd name="connsiteY144" fmla="*/ 3906531 h 4180497"/>
                      <a:gd name="connsiteX145" fmla="*/ 17289 w 36000"/>
                      <a:gd name="connsiteY145" fmla="*/ 3901497 h 4180497"/>
                      <a:gd name="connsiteX146" fmla="*/ 5135 w 36000"/>
                      <a:gd name="connsiteY146" fmla="*/ 3896462 h 4180497"/>
                      <a:gd name="connsiteX147" fmla="*/ 0 w 36000"/>
                      <a:gd name="connsiteY147" fmla="*/ 3884066 h 4180497"/>
                      <a:gd name="connsiteX148" fmla="*/ 5135 w 36000"/>
                      <a:gd name="connsiteY148" fmla="*/ 3871669 h 4180497"/>
                      <a:gd name="connsiteX149" fmla="*/ 17290 w 36000"/>
                      <a:gd name="connsiteY149" fmla="*/ 3866634 h 4180497"/>
                      <a:gd name="connsiteX150" fmla="*/ 5135 w 36000"/>
                      <a:gd name="connsiteY150" fmla="*/ 3861599 h 4180497"/>
                      <a:gd name="connsiteX151" fmla="*/ 0 w 36000"/>
                      <a:gd name="connsiteY151" fmla="*/ 3849203 h 4180497"/>
                      <a:gd name="connsiteX152" fmla="*/ 5135 w 36000"/>
                      <a:gd name="connsiteY152" fmla="*/ 3836806 h 4180497"/>
                      <a:gd name="connsiteX153" fmla="*/ 17289 w 36000"/>
                      <a:gd name="connsiteY153" fmla="*/ 3831771 h 4180497"/>
                      <a:gd name="connsiteX154" fmla="*/ 5135 w 36000"/>
                      <a:gd name="connsiteY154" fmla="*/ 3826737 h 4180497"/>
                      <a:gd name="connsiteX155" fmla="*/ 0 w 36000"/>
                      <a:gd name="connsiteY155" fmla="*/ 3814340 h 4180497"/>
                      <a:gd name="connsiteX156" fmla="*/ 5135 w 36000"/>
                      <a:gd name="connsiteY156" fmla="*/ 3801944 h 4180497"/>
                      <a:gd name="connsiteX157" fmla="*/ 17289 w 36000"/>
                      <a:gd name="connsiteY157" fmla="*/ 3796909 h 4180497"/>
                      <a:gd name="connsiteX158" fmla="*/ 5135 w 36000"/>
                      <a:gd name="connsiteY158" fmla="*/ 3791875 h 4180497"/>
                      <a:gd name="connsiteX159" fmla="*/ 0 w 36000"/>
                      <a:gd name="connsiteY159" fmla="*/ 3779478 h 4180497"/>
                      <a:gd name="connsiteX160" fmla="*/ 5135 w 36000"/>
                      <a:gd name="connsiteY160" fmla="*/ 3767081 h 4180497"/>
                      <a:gd name="connsiteX161" fmla="*/ 17290 w 36000"/>
                      <a:gd name="connsiteY161" fmla="*/ 3762047 h 4180497"/>
                      <a:gd name="connsiteX162" fmla="*/ 5135 w 36000"/>
                      <a:gd name="connsiteY162" fmla="*/ 3757012 h 4180497"/>
                      <a:gd name="connsiteX163" fmla="*/ 0 w 36000"/>
                      <a:gd name="connsiteY163" fmla="*/ 3744615 h 4180497"/>
                      <a:gd name="connsiteX164" fmla="*/ 5135 w 36000"/>
                      <a:gd name="connsiteY164" fmla="*/ 3732218 h 4180497"/>
                      <a:gd name="connsiteX165" fmla="*/ 17289 w 36000"/>
                      <a:gd name="connsiteY165" fmla="*/ 3727184 h 4180497"/>
                      <a:gd name="connsiteX166" fmla="*/ 5135 w 36000"/>
                      <a:gd name="connsiteY166" fmla="*/ 3722149 h 4180497"/>
                      <a:gd name="connsiteX167" fmla="*/ 0 w 36000"/>
                      <a:gd name="connsiteY167" fmla="*/ 3709753 h 4180497"/>
                      <a:gd name="connsiteX168" fmla="*/ 5135 w 36000"/>
                      <a:gd name="connsiteY168" fmla="*/ 3697356 h 4180497"/>
                      <a:gd name="connsiteX169" fmla="*/ 17289 w 36000"/>
                      <a:gd name="connsiteY169" fmla="*/ 3692321 h 4180497"/>
                      <a:gd name="connsiteX170" fmla="*/ 5135 w 36000"/>
                      <a:gd name="connsiteY170" fmla="*/ 3687287 h 4180497"/>
                      <a:gd name="connsiteX171" fmla="*/ 0 w 36000"/>
                      <a:gd name="connsiteY171" fmla="*/ 3674890 h 4180497"/>
                      <a:gd name="connsiteX172" fmla="*/ 5135 w 36000"/>
                      <a:gd name="connsiteY172" fmla="*/ 3662494 h 4180497"/>
                      <a:gd name="connsiteX173" fmla="*/ 17290 w 36000"/>
                      <a:gd name="connsiteY173" fmla="*/ 3657459 h 4180497"/>
                      <a:gd name="connsiteX174" fmla="*/ 5135 w 36000"/>
                      <a:gd name="connsiteY174" fmla="*/ 3652424 h 4180497"/>
                      <a:gd name="connsiteX175" fmla="*/ 0 w 36000"/>
                      <a:gd name="connsiteY175" fmla="*/ 3640028 h 4180497"/>
                      <a:gd name="connsiteX176" fmla="*/ 5135 w 36000"/>
                      <a:gd name="connsiteY176" fmla="*/ 3627631 h 4180497"/>
                      <a:gd name="connsiteX177" fmla="*/ 17289 w 36000"/>
                      <a:gd name="connsiteY177" fmla="*/ 3622597 h 4180497"/>
                      <a:gd name="connsiteX178" fmla="*/ 5135 w 36000"/>
                      <a:gd name="connsiteY178" fmla="*/ 3617562 h 4180497"/>
                      <a:gd name="connsiteX179" fmla="*/ 0 w 36000"/>
                      <a:gd name="connsiteY179" fmla="*/ 3605165 h 4180497"/>
                      <a:gd name="connsiteX180" fmla="*/ 5135 w 36000"/>
                      <a:gd name="connsiteY180" fmla="*/ 3592769 h 4180497"/>
                      <a:gd name="connsiteX181" fmla="*/ 17289 w 36000"/>
                      <a:gd name="connsiteY181" fmla="*/ 3587734 h 4180497"/>
                      <a:gd name="connsiteX182" fmla="*/ 5135 w 36000"/>
                      <a:gd name="connsiteY182" fmla="*/ 3582699 h 4180497"/>
                      <a:gd name="connsiteX183" fmla="*/ 0 w 36000"/>
                      <a:gd name="connsiteY183" fmla="*/ 3570303 h 4180497"/>
                      <a:gd name="connsiteX184" fmla="*/ 5135 w 36000"/>
                      <a:gd name="connsiteY184" fmla="*/ 3557906 h 4180497"/>
                      <a:gd name="connsiteX185" fmla="*/ 17290 w 36000"/>
                      <a:gd name="connsiteY185" fmla="*/ 3552871 h 4180497"/>
                      <a:gd name="connsiteX186" fmla="*/ 5135 w 36000"/>
                      <a:gd name="connsiteY186" fmla="*/ 3547837 h 4180497"/>
                      <a:gd name="connsiteX187" fmla="*/ 0 w 36000"/>
                      <a:gd name="connsiteY187" fmla="*/ 3535440 h 4180497"/>
                      <a:gd name="connsiteX188" fmla="*/ 5135 w 36000"/>
                      <a:gd name="connsiteY188" fmla="*/ 3523044 h 4180497"/>
                      <a:gd name="connsiteX189" fmla="*/ 17289 w 36000"/>
                      <a:gd name="connsiteY189" fmla="*/ 3518009 h 4180497"/>
                      <a:gd name="connsiteX190" fmla="*/ 5135 w 36000"/>
                      <a:gd name="connsiteY190" fmla="*/ 3512975 h 4180497"/>
                      <a:gd name="connsiteX191" fmla="*/ 0 w 36000"/>
                      <a:gd name="connsiteY191" fmla="*/ 3500578 h 4180497"/>
                      <a:gd name="connsiteX192" fmla="*/ 5135 w 36000"/>
                      <a:gd name="connsiteY192" fmla="*/ 3488181 h 4180497"/>
                      <a:gd name="connsiteX193" fmla="*/ 17289 w 36000"/>
                      <a:gd name="connsiteY193" fmla="*/ 3483147 h 4180497"/>
                      <a:gd name="connsiteX194" fmla="*/ 5135 w 36000"/>
                      <a:gd name="connsiteY194" fmla="*/ 3478112 h 4180497"/>
                      <a:gd name="connsiteX195" fmla="*/ 0 w 36000"/>
                      <a:gd name="connsiteY195" fmla="*/ 3465715 h 4180497"/>
                      <a:gd name="connsiteX196" fmla="*/ 5135 w 36000"/>
                      <a:gd name="connsiteY196" fmla="*/ 3453318 h 4180497"/>
                      <a:gd name="connsiteX197" fmla="*/ 17290 w 36000"/>
                      <a:gd name="connsiteY197" fmla="*/ 3448284 h 4180497"/>
                      <a:gd name="connsiteX198" fmla="*/ 5135 w 36000"/>
                      <a:gd name="connsiteY198" fmla="*/ 3443249 h 4180497"/>
                      <a:gd name="connsiteX199" fmla="*/ 0 w 36000"/>
                      <a:gd name="connsiteY199" fmla="*/ 3430853 h 4180497"/>
                      <a:gd name="connsiteX200" fmla="*/ 5135 w 36000"/>
                      <a:gd name="connsiteY200" fmla="*/ 3418456 h 4180497"/>
                      <a:gd name="connsiteX201" fmla="*/ 17289 w 36000"/>
                      <a:gd name="connsiteY201" fmla="*/ 3413421 h 4180497"/>
                      <a:gd name="connsiteX202" fmla="*/ 5135 w 36000"/>
                      <a:gd name="connsiteY202" fmla="*/ 3408387 h 4180497"/>
                      <a:gd name="connsiteX203" fmla="*/ 0 w 36000"/>
                      <a:gd name="connsiteY203" fmla="*/ 3395990 h 4180497"/>
                      <a:gd name="connsiteX204" fmla="*/ 5135 w 36000"/>
                      <a:gd name="connsiteY204" fmla="*/ 3383594 h 4180497"/>
                      <a:gd name="connsiteX205" fmla="*/ 17289 w 36000"/>
                      <a:gd name="connsiteY205" fmla="*/ 3378559 h 4180497"/>
                      <a:gd name="connsiteX206" fmla="*/ 5135 w 36000"/>
                      <a:gd name="connsiteY206" fmla="*/ 3373525 h 4180497"/>
                      <a:gd name="connsiteX207" fmla="*/ 0 w 36000"/>
                      <a:gd name="connsiteY207" fmla="*/ 3361128 h 4180497"/>
                      <a:gd name="connsiteX208" fmla="*/ 5135 w 36000"/>
                      <a:gd name="connsiteY208" fmla="*/ 3348731 h 4180497"/>
                      <a:gd name="connsiteX209" fmla="*/ 17289 w 36000"/>
                      <a:gd name="connsiteY209" fmla="*/ 3343697 h 4180497"/>
                      <a:gd name="connsiteX210" fmla="*/ 5135 w 36000"/>
                      <a:gd name="connsiteY210" fmla="*/ 3338662 h 4180497"/>
                      <a:gd name="connsiteX211" fmla="*/ 0 w 36000"/>
                      <a:gd name="connsiteY211" fmla="*/ 3326266 h 4180497"/>
                      <a:gd name="connsiteX212" fmla="*/ 5135 w 36000"/>
                      <a:gd name="connsiteY212" fmla="*/ 3313869 h 4180497"/>
                      <a:gd name="connsiteX213" fmla="*/ 17290 w 36000"/>
                      <a:gd name="connsiteY213" fmla="*/ 3308834 h 4180497"/>
                      <a:gd name="connsiteX214" fmla="*/ 5135 w 36000"/>
                      <a:gd name="connsiteY214" fmla="*/ 3303799 h 4180497"/>
                      <a:gd name="connsiteX215" fmla="*/ 0 w 36000"/>
                      <a:gd name="connsiteY215" fmla="*/ 3291403 h 4180497"/>
                      <a:gd name="connsiteX216" fmla="*/ 5135 w 36000"/>
                      <a:gd name="connsiteY216" fmla="*/ 3279006 h 4180497"/>
                      <a:gd name="connsiteX217" fmla="*/ 17289 w 36000"/>
                      <a:gd name="connsiteY217" fmla="*/ 3273971 h 4180497"/>
                      <a:gd name="connsiteX218" fmla="*/ 5135 w 36000"/>
                      <a:gd name="connsiteY218" fmla="*/ 3268937 h 4180497"/>
                      <a:gd name="connsiteX219" fmla="*/ 0 w 36000"/>
                      <a:gd name="connsiteY219" fmla="*/ 3256540 h 4180497"/>
                      <a:gd name="connsiteX220" fmla="*/ 5135 w 36000"/>
                      <a:gd name="connsiteY220" fmla="*/ 3244144 h 4180497"/>
                      <a:gd name="connsiteX221" fmla="*/ 17289 w 36000"/>
                      <a:gd name="connsiteY221" fmla="*/ 3239109 h 4180497"/>
                      <a:gd name="connsiteX222" fmla="*/ 5135 w 36000"/>
                      <a:gd name="connsiteY222" fmla="*/ 3234075 h 4180497"/>
                      <a:gd name="connsiteX223" fmla="*/ 0 w 36000"/>
                      <a:gd name="connsiteY223" fmla="*/ 3221678 h 4180497"/>
                      <a:gd name="connsiteX224" fmla="*/ 5135 w 36000"/>
                      <a:gd name="connsiteY224" fmla="*/ 3209281 h 4180497"/>
                      <a:gd name="connsiteX225" fmla="*/ 17290 w 36000"/>
                      <a:gd name="connsiteY225" fmla="*/ 3204247 h 4180497"/>
                      <a:gd name="connsiteX226" fmla="*/ 5135 w 36000"/>
                      <a:gd name="connsiteY226" fmla="*/ 3199212 h 4180497"/>
                      <a:gd name="connsiteX227" fmla="*/ 0 w 36000"/>
                      <a:gd name="connsiteY227" fmla="*/ 3186815 h 4180497"/>
                      <a:gd name="connsiteX228" fmla="*/ 17532 w 36000"/>
                      <a:gd name="connsiteY228" fmla="*/ 3169283 h 4180497"/>
                      <a:gd name="connsiteX229" fmla="*/ 17532 w 36000"/>
                      <a:gd name="connsiteY229" fmla="*/ 2128156 h 4180497"/>
                      <a:gd name="connsiteX230" fmla="*/ 35063 w 36000"/>
                      <a:gd name="connsiteY230" fmla="*/ 2145688 h 4180497"/>
                      <a:gd name="connsiteX231" fmla="*/ 29928 w 36000"/>
                      <a:gd name="connsiteY231" fmla="*/ 2158084 h 4180497"/>
                      <a:gd name="connsiteX232" fmla="*/ 17774 w 36000"/>
                      <a:gd name="connsiteY232" fmla="*/ 2163119 h 4180497"/>
                      <a:gd name="connsiteX233" fmla="*/ 29928 w 36000"/>
                      <a:gd name="connsiteY233" fmla="*/ 2168154 h 4180497"/>
                      <a:gd name="connsiteX234" fmla="*/ 35063 w 36000"/>
                      <a:gd name="connsiteY234" fmla="*/ 2180551 h 4180497"/>
                      <a:gd name="connsiteX235" fmla="*/ 29928 w 36000"/>
                      <a:gd name="connsiteY235" fmla="*/ 2192947 h 4180497"/>
                      <a:gd name="connsiteX236" fmla="*/ 17774 w 36000"/>
                      <a:gd name="connsiteY236" fmla="*/ 2197982 h 4180497"/>
                      <a:gd name="connsiteX237" fmla="*/ 29928 w 36000"/>
                      <a:gd name="connsiteY237" fmla="*/ 2203016 h 4180497"/>
                      <a:gd name="connsiteX238" fmla="*/ 35063 w 36000"/>
                      <a:gd name="connsiteY238" fmla="*/ 2215413 h 4180497"/>
                      <a:gd name="connsiteX239" fmla="*/ 29928 w 36000"/>
                      <a:gd name="connsiteY239" fmla="*/ 2227810 h 4180497"/>
                      <a:gd name="connsiteX240" fmla="*/ 17774 w 36000"/>
                      <a:gd name="connsiteY240" fmla="*/ 2232844 h 4180497"/>
                      <a:gd name="connsiteX241" fmla="*/ 29928 w 36000"/>
                      <a:gd name="connsiteY241" fmla="*/ 2237879 h 4180497"/>
                      <a:gd name="connsiteX242" fmla="*/ 35063 w 36000"/>
                      <a:gd name="connsiteY242" fmla="*/ 2250275 h 4180497"/>
                      <a:gd name="connsiteX243" fmla="*/ 29928 w 36000"/>
                      <a:gd name="connsiteY243" fmla="*/ 2262672 h 4180497"/>
                      <a:gd name="connsiteX244" fmla="*/ 17774 w 36000"/>
                      <a:gd name="connsiteY244" fmla="*/ 2267707 h 4180497"/>
                      <a:gd name="connsiteX245" fmla="*/ 29928 w 36000"/>
                      <a:gd name="connsiteY245" fmla="*/ 2272742 h 4180497"/>
                      <a:gd name="connsiteX246" fmla="*/ 35063 w 36000"/>
                      <a:gd name="connsiteY246" fmla="*/ 2285138 h 4180497"/>
                      <a:gd name="connsiteX247" fmla="*/ 29928 w 36000"/>
                      <a:gd name="connsiteY247" fmla="*/ 2297535 h 4180497"/>
                      <a:gd name="connsiteX248" fmla="*/ 17774 w 36000"/>
                      <a:gd name="connsiteY248" fmla="*/ 2302569 h 4180497"/>
                      <a:gd name="connsiteX249" fmla="*/ 29928 w 36000"/>
                      <a:gd name="connsiteY249" fmla="*/ 2307604 h 4180497"/>
                      <a:gd name="connsiteX250" fmla="*/ 35063 w 36000"/>
                      <a:gd name="connsiteY250" fmla="*/ 2320001 h 4180497"/>
                      <a:gd name="connsiteX251" fmla="*/ 29928 w 36000"/>
                      <a:gd name="connsiteY251" fmla="*/ 2332397 h 4180497"/>
                      <a:gd name="connsiteX252" fmla="*/ 17774 w 36000"/>
                      <a:gd name="connsiteY252" fmla="*/ 2337432 h 4180497"/>
                      <a:gd name="connsiteX253" fmla="*/ 29928 w 36000"/>
                      <a:gd name="connsiteY253" fmla="*/ 2342466 h 4180497"/>
                      <a:gd name="connsiteX254" fmla="*/ 35063 w 36000"/>
                      <a:gd name="connsiteY254" fmla="*/ 2354863 h 4180497"/>
                      <a:gd name="connsiteX255" fmla="*/ 29928 w 36000"/>
                      <a:gd name="connsiteY255" fmla="*/ 2367260 h 4180497"/>
                      <a:gd name="connsiteX256" fmla="*/ 17774 w 36000"/>
                      <a:gd name="connsiteY256" fmla="*/ 2372294 h 4180497"/>
                      <a:gd name="connsiteX257" fmla="*/ 29928 w 36000"/>
                      <a:gd name="connsiteY257" fmla="*/ 2377329 h 4180497"/>
                      <a:gd name="connsiteX258" fmla="*/ 35063 w 36000"/>
                      <a:gd name="connsiteY258" fmla="*/ 2389725 h 4180497"/>
                      <a:gd name="connsiteX259" fmla="*/ 29928 w 36000"/>
                      <a:gd name="connsiteY259" fmla="*/ 2402122 h 4180497"/>
                      <a:gd name="connsiteX260" fmla="*/ 17774 w 36000"/>
                      <a:gd name="connsiteY260" fmla="*/ 2407157 h 4180497"/>
                      <a:gd name="connsiteX261" fmla="*/ 29928 w 36000"/>
                      <a:gd name="connsiteY261" fmla="*/ 2412191 h 4180497"/>
                      <a:gd name="connsiteX262" fmla="*/ 35063 w 36000"/>
                      <a:gd name="connsiteY262" fmla="*/ 2424588 h 4180497"/>
                      <a:gd name="connsiteX263" fmla="*/ 29928 w 36000"/>
                      <a:gd name="connsiteY263" fmla="*/ 2436985 h 4180497"/>
                      <a:gd name="connsiteX264" fmla="*/ 17774 w 36000"/>
                      <a:gd name="connsiteY264" fmla="*/ 2442019 h 4180497"/>
                      <a:gd name="connsiteX265" fmla="*/ 29928 w 36000"/>
                      <a:gd name="connsiteY265" fmla="*/ 2447054 h 4180497"/>
                      <a:gd name="connsiteX266" fmla="*/ 35063 w 36000"/>
                      <a:gd name="connsiteY266" fmla="*/ 2459451 h 4180497"/>
                      <a:gd name="connsiteX267" fmla="*/ 29928 w 36000"/>
                      <a:gd name="connsiteY267" fmla="*/ 2471847 h 4180497"/>
                      <a:gd name="connsiteX268" fmla="*/ 17774 w 36000"/>
                      <a:gd name="connsiteY268" fmla="*/ 2476882 h 4180497"/>
                      <a:gd name="connsiteX269" fmla="*/ 29928 w 36000"/>
                      <a:gd name="connsiteY269" fmla="*/ 2481916 h 4180497"/>
                      <a:gd name="connsiteX270" fmla="*/ 35063 w 36000"/>
                      <a:gd name="connsiteY270" fmla="*/ 2494313 h 4180497"/>
                      <a:gd name="connsiteX271" fmla="*/ 29928 w 36000"/>
                      <a:gd name="connsiteY271" fmla="*/ 2506709 h 4180497"/>
                      <a:gd name="connsiteX272" fmla="*/ 17774 w 36000"/>
                      <a:gd name="connsiteY272" fmla="*/ 2511744 h 4180497"/>
                      <a:gd name="connsiteX273" fmla="*/ 29928 w 36000"/>
                      <a:gd name="connsiteY273" fmla="*/ 2516779 h 4180497"/>
                      <a:gd name="connsiteX274" fmla="*/ 35063 w 36000"/>
                      <a:gd name="connsiteY274" fmla="*/ 2529175 h 4180497"/>
                      <a:gd name="connsiteX275" fmla="*/ 29928 w 36000"/>
                      <a:gd name="connsiteY275" fmla="*/ 2541572 h 4180497"/>
                      <a:gd name="connsiteX276" fmla="*/ 17774 w 36000"/>
                      <a:gd name="connsiteY276" fmla="*/ 2546607 h 4180497"/>
                      <a:gd name="connsiteX277" fmla="*/ 29928 w 36000"/>
                      <a:gd name="connsiteY277" fmla="*/ 2551641 h 4180497"/>
                      <a:gd name="connsiteX278" fmla="*/ 35063 w 36000"/>
                      <a:gd name="connsiteY278" fmla="*/ 2564038 h 4180497"/>
                      <a:gd name="connsiteX279" fmla="*/ 29928 w 36000"/>
                      <a:gd name="connsiteY279" fmla="*/ 2576434 h 4180497"/>
                      <a:gd name="connsiteX280" fmla="*/ 17774 w 36000"/>
                      <a:gd name="connsiteY280" fmla="*/ 2581469 h 4180497"/>
                      <a:gd name="connsiteX281" fmla="*/ 29928 w 36000"/>
                      <a:gd name="connsiteY281" fmla="*/ 2586503 h 4180497"/>
                      <a:gd name="connsiteX282" fmla="*/ 35063 w 36000"/>
                      <a:gd name="connsiteY282" fmla="*/ 2598900 h 4180497"/>
                      <a:gd name="connsiteX283" fmla="*/ 29928 w 36000"/>
                      <a:gd name="connsiteY283" fmla="*/ 2611297 h 4180497"/>
                      <a:gd name="connsiteX284" fmla="*/ 17774 w 36000"/>
                      <a:gd name="connsiteY284" fmla="*/ 2616332 h 4180497"/>
                      <a:gd name="connsiteX285" fmla="*/ 29928 w 36000"/>
                      <a:gd name="connsiteY285" fmla="*/ 2621366 h 4180497"/>
                      <a:gd name="connsiteX286" fmla="*/ 35063 w 36000"/>
                      <a:gd name="connsiteY286" fmla="*/ 2633763 h 4180497"/>
                      <a:gd name="connsiteX287" fmla="*/ 29928 w 36000"/>
                      <a:gd name="connsiteY287" fmla="*/ 2646160 h 4180497"/>
                      <a:gd name="connsiteX288" fmla="*/ 17774 w 36000"/>
                      <a:gd name="connsiteY288" fmla="*/ 2651194 h 4180497"/>
                      <a:gd name="connsiteX289" fmla="*/ 29928 w 36000"/>
                      <a:gd name="connsiteY289" fmla="*/ 2656229 h 4180497"/>
                      <a:gd name="connsiteX290" fmla="*/ 35063 w 36000"/>
                      <a:gd name="connsiteY290" fmla="*/ 2668625 h 4180497"/>
                      <a:gd name="connsiteX291" fmla="*/ 29928 w 36000"/>
                      <a:gd name="connsiteY291" fmla="*/ 2681022 h 4180497"/>
                      <a:gd name="connsiteX292" fmla="*/ 17774 w 36000"/>
                      <a:gd name="connsiteY292" fmla="*/ 2686056 h 4180497"/>
                      <a:gd name="connsiteX293" fmla="*/ 29928 w 36000"/>
                      <a:gd name="connsiteY293" fmla="*/ 2691091 h 4180497"/>
                      <a:gd name="connsiteX294" fmla="*/ 35063 w 36000"/>
                      <a:gd name="connsiteY294" fmla="*/ 2703488 h 4180497"/>
                      <a:gd name="connsiteX295" fmla="*/ 29928 w 36000"/>
                      <a:gd name="connsiteY295" fmla="*/ 2715884 h 4180497"/>
                      <a:gd name="connsiteX296" fmla="*/ 17774 w 36000"/>
                      <a:gd name="connsiteY296" fmla="*/ 2720919 h 4180497"/>
                      <a:gd name="connsiteX297" fmla="*/ 29928 w 36000"/>
                      <a:gd name="connsiteY297" fmla="*/ 2725954 h 4180497"/>
                      <a:gd name="connsiteX298" fmla="*/ 35063 w 36000"/>
                      <a:gd name="connsiteY298" fmla="*/ 2738351 h 4180497"/>
                      <a:gd name="connsiteX299" fmla="*/ 29928 w 36000"/>
                      <a:gd name="connsiteY299" fmla="*/ 2750747 h 4180497"/>
                      <a:gd name="connsiteX300" fmla="*/ 17774 w 36000"/>
                      <a:gd name="connsiteY300" fmla="*/ 2755782 h 4180497"/>
                      <a:gd name="connsiteX301" fmla="*/ 29928 w 36000"/>
                      <a:gd name="connsiteY301" fmla="*/ 2760816 h 4180497"/>
                      <a:gd name="connsiteX302" fmla="*/ 35063 w 36000"/>
                      <a:gd name="connsiteY302" fmla="*/ 2773213 h 4180497"/>
                      <a:gd name="connsiteX303" fmla="*/ 29928 w 36000"/>
                      <a:gd name="connsiteY303" fmla="*/ 2785610 h 4180497"/>
                      <a:gd name="connsiteX304" fmla="*/ 17774 w 36000"/>
                      <a:gd name="connsiteY304" fmla="*/ 2790644 h 4180497"/>
                      <a:gd name="connsiteX305" fmla="*/ 29928 w 36000"/>
                      <a:gd name="connsiteY305" fmla="*/ 2795679 h 4180497"/>
                      <a:gd name="connsiteX306" fmla="*/ 35063 w 36000"/>
                      <a:gd name="connsiteY306" fmla="*/ 2808075 h 4180497"/>
                      <a:gd name="connsiteX307" fmla="*/ 29928 w 36000"/>
                      <a:gd name="connsiteY307" fmla="*/ 2820472 h 4180497"/>
                      <a:gd name="connsiteX308" fmla="*/ 17774 w 36000"/>
                      <a:gd name="connsiteY308" fmla="*/ 2825507 h 4180497"/>
                      <a:gd name="connsiteX309" fmla="*/ 29928 w 36000"/>
                      <a:gd name="connsiteY309" fmla="*/ 2830542 h 4180497"/>
                      <a:gd name="connsiteX310" fmla="*/ 35063 w 36000"/>
                      <a:gd name="connsiteY310" fmla="*/ 2842938 h 4180497"/>
                      <a:gd name="connsiteX311" fmla="*/ 29928 w 36000"/>
                      <a:gd name="connsiteY311" fmla="*/ 2855335 h 4180497"/>
                      <a:gd name="connsiteX312" fmla="*/ 17774 w 36000"/>
                      <a:gd name="connsiteY312" fmla="*/ 2860369 h 4180497"/>
                      <a:gd name="connsiteX313" fmla="*/ 29928 w 36000"/>
                      <a:gd name="connsiteY313" fmla="*/ 2865404 h 4180497"/>
                      <a:gd name="connsiteX314" fmla="*/ 35063 w 36000"/>
                      <a:gd name="connsiteY314" fmla="*/ 2877801 h 4180497"/>
                      <a:gd name="connsiteX315" fmla="*/ 29928 w 36000"/>
                      <a:gd name="connsiteY315" fmla="*/ 2890197 h 4180497"/>
                      <a:gd name="connsiteX316" fmla="*/ 17774 w 36000"/>
                      <a:gd name="connsiteY316" fmla="*/ 2895232 h 4180497"/>
                      <a:gd name="connsiteX317" fmla="*/ 29928 w 36000"/>
                      <a:gd name="connsiteY317" fmla="*/ 2900266 h 4180497"/>
                      <a:gd name="connsiteX318" fmla="*/ 35063 w 36000"/>
                      <a:gd name="connsiteY318" fmla="*/ 2912663 h 4180497"/>
                      <a:gd name="connsiteX319" fmla="*/ 29928 w 36000"/>
                      <a:gd name="connsiteY319" fmla="*/ 2925060 h 4180497"/>
                      <a:gd name="connsiteX320" fmla="*/ 17774 w 36000"/>
                      <a:gd name="connsiteY320" fmla="*/ 2930094 h 4180497"/>
                      <a:gd name="connsiteX321" fmla="*/ 29928 w 36000"/>
                      <a:gd name="connsiteY321" fmla="*/ 2935129 h 4180497"/>
                      <a:gd name="connsiteX322" fmla="*/ 35063 w 36000"/>
                      <a:gd name="connsiteY322" fmla="*/ 2947525 h 4180497"/>
                      <a:gd name="connsiteX323" fmla="*/ 29928 w 36000"/>
                      <a:gd name="connsiteY323" fmla="*/ 2959922 h 4180497"/>
                      <a:gd name="connsiteX324" fmla="*/ 17774 w 36000"/>
                      <a:gd name="connsiteY324" fmla="*/ 2964957 h 4180497"/>
                      <a:gd name="connsiteX325" fmla="*/ 29928 w 36000"/>
                      <a:gd name="connsiteY325" fmla="*/ 2969992 h 4180497"/>
                      <a:gd name="connsiteX326" fmla="*/ 35063 w 36000"/>
                      <a:gd name="connsiteY326" fmla="*/ 2982388 h 4180497"/>
                      <a:gd name="connsiteX327" fmla="*/ 29928 w 36000"/>
                      <a:gd name="connsiteY327" fmla="*/ 2994785 h 4180497"/>
                      <a:gd name="connsiteX328" fmla="*/ 17774 w 36000"/>
                      <a:gd name="connsiteY328" fmla="*/ 2999819 h 4180497"/>
                      <a:gd name="connsiteX329" fmla="*/ 29928 w 36000"/>
                      <a:gd name="connsiteY329" fmla="*/ 3004854 h 4180497"/>
                      <a:gd name="connsiteX330" fmla="*/ 35063 w 36000"/>
                      <a:gd name="connsiteY330" fmla="*/ 3017251 h 4180497"/>
                      <a:gd name="connsiteX331" fmla="*/ 29928 w 36000"/>
                      <a:gd name="connsiteY331" fmla="*/ 3029647 h 4180497"/>
                      <a:gd name="connsiteX332" fmla="*/ 17774 w 36000"/>
                      <a:gd name="connsiteY332" fmla="*/ 3034682 h 4180497"/>
                      <a:gd name="connsiteX333" fmla="*/ 29928 w 36000"/>
                      <a:gd name="connsiteY333" fmla="*/ 3039716 h 4180497"/>
                      <a:gd name="connsiteX334" fmla="*/ 35063 w 36000"/>
                      <a:gd name="connsiteY334" fmla="*/ 3052113 h 4180497"/>
                      <a:gd name="connsiteX335" fmla="*/ 29928 w 36000"/>
                      <a:gd name="connsiteY335" fmla="*/ 3064510 h 4180497"/>
                      <a:gd name="connsiteX336" fmla="*/ 17774 w 36000"/>
                      <a:gd name="connsiteY336" fmla="*/ 3069544 h 4180497"/>
                      <a:gd name="connsiteX337" fmla="*/ 29928 w 36000"/>
                      <a:gd name="connsiteY337" fmla="*/ 3074579 h 4180497"/>
                      <a:gd name="connsiteX338" fmla="*/ 35063 w 36000"/>
                      <a:gd name="connsiteY338" fmla="*/ 3086976 h 4180497"/>
                      <a:gd name="connsiteX339" fmla="*/ 29928 w 36000"/>
                      <a:gd name="connsiteY339" fmla="*/ 3099373 h 4180497"/>
                      <a:gd name="connsiteX340" fmla="*/ 17774 w 36000"/>
                      <a:gd name="connsiteY340" fmla="*/ 3104407 h 4180497"/>
                      <a:gd name="connsiteX341" fmla="*/ 29928 w 36000"/>
                      <a:gd name="connsiteY341" fmla="*/ 3109442 h 4180497"/>
                      <a:gd name="connsiteX342" fmla="*/ 35063 w 36000"/>
                      <a:gd name="connsiteY342" fmla="*/ 3121838 h 4180497"/>
                      <a:gd name="connsiteX343" fmla="*/ 29928 w 36000"/>
                      <a:gd name="connsiteY343" fmla="*/ 3134235 h 4180497"/>
                      <a:gd name="connsiteX344" fmla="*/ 23974 w 36000"/>
                      <a:gd name="connsiteY344" fmla="*/ 3136702 h 4180497"/>
                      <a:gd name="connsiteX345" fmla="*/ 30865 w 36000"/>
                      <a:gd name="connsiteY345" fmla="*/ 3139556 h 4180497"/>
                      <a:gd name="connsiteX346" fmla="*/ 36000 w 36000"/>
                      <a:gd name="connsiteY346" fmla="*/ 3151953 h 4180497"/>
                      <a:gd name="connsiteX347" fmla="*/ 18468 w 36000"/>
                      <a:gd name="connsiteY347" fmla="*/ 3169484 h 4180497"/>
                      <a:gd name="connsiteX348" fmla="*/ 937 w 36000"/>
                      <a:gd name="connsiteY348" fmla="*/ 3151953 h 4180497"/>
                      <a:gd name="connsiteX349" fmla="*/ 6072 w 36000"/>
                      <a:gd name="connsiteY349" fmla="*/ 3139556 h 4180497"/>
                      <a:gd name="connsiteX350" fmla="*/ 12026 w 36000"/>
                      <a:gd name="connsiteY350" fmla="*/ 3137090 h 4180497"/>
                      <a:gd name="connsiteX351" fmla="*/ 5135 w 36000"/>
                      <a:gd name="connsiteY351" fmla="*/ 3134235 h 4180497"/>
                      <a:gd name="connsiteX352" fmla="*/ 0 w 36000"/>
                      <a:gd name="connsiteY352" fmla="*/ 3121838 h 4180497"/>
                      <a:gd name="connsiteX353" fmla="*/ 5135 w 36000"/>
                      <a:gd name="connsiteY353" fmla="*/ 3109442 h 4180497"/>
                      <a:gd name="connsiteX354" fmla="*/ 17289 w 36000"/>
                      <a:gd name="connsiteY354" fmla="*/ 3104407 h 4180497"/>
                      <a:gd name="connsiteX355" fmla="*/ 5135 w 36000"/>
                      <a:gd name="connsiteY355" fmla="*/ 3099373 h 4180497"/>
                      <a:gd name="connsiteX356" fmla="*/ 0 w 36000"/>
                      <a:gd name="connsiteY356" fmla="*/ 3086976 h 4180497"/>
                      <a:gd name="connsiteX357" fmla="*/ 5135 w 36000"/>
                      <a:gd name="connsiteY357" fmla="*/ 3074579 h 4180497"/>
                      <a:gd name="connsiteX358" fmla="*/ 17290 w 36000"/>
                      <a:gd name="connsiteY358" fmla="*/ 3069544 h 4180497"/>
                      <a:gd name="connsiteX359" fmla="*/ 5135 w 36000"/>
                      <a:gd name="connsiteY359" fmla="*/ 3064510 h 4180497"/>
                      <a:gd name="connsiteX360" fmla="*/ 0 w 36000"/>
                      <a:gd name="connsiteY360" fmla="*/ 3052113 h 4180497"/>
                      <a:gd name="connsiteX361" fmla="*/ 5135 w 36000"/>
                      <a:gd name="connsiteY361" fmla="*/ 3039716 h 4180497"/>
                      <a:gd name="connsiteX362" fmla="*/ 17289 w 36000"/>
                      <a:gd name="connsiteY362" fmla="*/ 3034682 h 4180497"/>
                      <a:gd name="connsiteX363" fmla="*/ 5135 w 36000"/>
                      <a:gd name="connsiteY363" fmla="*/ 3029647 h 4180497"/>
                      <a:gd name="connsiteX364" fmla="*/ 0 w 36000"/>
                      <a:gd name="connsiteY364" fmla="*/ 3017251 h 4180497"/>
                      <a:gd name="connsiteX365" fmla="*/ 5135 w 36000"/>
                      <a:gd name="connsiteY365" fmla="*/ 3004854 h 4180497"/>
                      <a:gd name="connsiteX366" fmla="*/ 17289 w 36000"/>
                      <a:gd name="connsiteY366" fmla="*/ 2999819 h 4180497"/>
                      <a:gd name="connsiteX367" fmla="*/ 5135 w 36000"/>
                      <a:gd name="connsiteY367" fmla="*/ 2994785 h 4180497"/>
                      <a:gd name="connsiteX368" fmla="*/ 0 w 36000"/>
                      <a:gd name="connsiteY368" fmla="*/ 2982388 h 4180497"/>
                      <a:gd name="connsiteX369" fmla="*/ 5135 w 36000"/>
                      <a:gd name="connsiteY369" fmla="*/ 2969992 h 4180497"/>
                      <a:gd name="connsiteX370" fmla="*/ 17290 w 36000"/>
                      <a:gd name="connsiteY370" fmla="*/ 2964957 h 4180497"/>
                      <a:gd name="connsiteX371" fmla="*/ 5135 w 36000"/>
                      <a:gd name="connsiteY371" fmla="*/ 2959922 h 4180497"/>
                      <a:gd name="connsiteX372" fmla="*/ 0 w 36000"/>
                      <a:gd name="connsiteY372" fmla="*/ 2947525 h 4180497"/>
                      <a:gd name="connsiteX373" fmla="*/ 5135 w 36000"/>
                      <a:gd name="connsiteY373" fmla="*/ 2935129 h 4180497"/>
                      <a:gd name="connsiteX374" fmla="*/ 17289 w 36000"/>
                      <a:gd name="connsiteY374" fmla="*/ 2930094 h 4180497"/>
                      <a:gd name="connsiteX375" fmla="*/ 5135 w 36000"/>
                      <a:gd name="connsiteY375" fmla="*/ 2925060 h 4180497"/>
                      <a:gd name="connsiteX376" fmla="*/ 0 w 36000"/>
                      <a:gd name="connsiteY376" fmla="*/ 2912663 h 4180497"/>
                      <a:gd name="connsiteX377" fmla="*/ 5135 w 36000"/>
                      <a:gd name="connsiteY377" fmla="*/ 2900266 h 4180497"/>
                      <a:gd name="connsiteX378" fmla="*/ 17289 w 36000"/>
                      <a:gd name="connsiteY378" fmla="*/ 2895232 h 4180497"/>
                      <a:gd name="connsiteX379" fmla="*/ 5135 w 36000"/>
                      <a:gd name="connsiteY379" fmla="*/ 2890197 h 4180497"/>
                      <a:gd name="connsiteX380" fmla="*/ 0 w 36000"/>
                      <a:gd name="connsiteY380" fmla="*/ 2877801 h 4180497"/>
                      <a:gd name="connsiteX381" fmla="*/ 5135 w 36000"/>
                      <a:gd name="connsiteY381" fmla="*/ 2865404 h 4180497"/>
                      <a:gd name="connsiteX382" fmla="*/ 17289 w 36000"/>
                      <a:gd name="connsiteY382" fmla="*/ 2860369 h 4180497"/>
                      <a:gd name="connsiteX383" fmla="*/ 5135 w 36000"/>
                      <a:gd name="connsiteY383" fmla="*/ 2855335 h 4180497"/>
                      <a:gd name="connsiteX384" fmla="*/ 0 w 36000"/>
                      <a:gd name="connsiteY384" fmla="*/ 2842938 h 4180497"/>
                      <a:gd name="connsiteX385" fmla="*/ 5135 w 36000"/>
                      <a:gd name="connsiteY385" fmla="*/ 2830542 h 4180497"/>
                      <a:gd name="connsiteX386" fmla="*/ 17290 w 36000"/>
                      <a:gd name="connsiteY386" fmla="*/ 2825507 h 4180497"/>
                      <a:gd name="connsiteX387" fmla="*/ 5135 w 36000"/>
                      <a:gd name="connsiteY387" fmla="*/ 2820472 h 4180497"/>
                      <a:gd name="connsiteX388" fmla="*/ 0 w 36000"/>
                      <a:gd name="connsiteY388" fmla="*/ 2808075 h 4180497"/>
                      <a:gd name="connsiteX389" fmla="*/ 5135 w 36000"/>
                      <a:gd name="connsiteY389" fmla="*/ 2795679 h 4180497"/>
                      <a:gd name="connsiteX390" fmla="*/ 17289 w 36000"/>
                      <a:gd name="connsiteY390" fmla="*/ 2790644 h 4180497"/>
                      <a:gd name="connsiteX391" fmla="*/ 5135 w 36000"/>
                      <a:gd name="connsiteY391" fmla="*/ 2785610 h 4180497"/>
                      <a:gd name="connsiteX392" fmla="*/ 0 w 36000"/>
                      <a:gd name="connsiteY392" fmla="*/ 2773213 h 4180497"/>
                      <a:gd name="connsiteX393" fmla="*/ 5135 w 36000"/>
                      <a:gd name="connsiteY393" fmla="*/ 2760816 h 4180497"/>
                      <a:gd name="connsiteX394" fmla="*/ 17289 w 36000"/>
                      <a:gd name="connsiteY394" fmla="*/ 2755782 h 4180497"/>
                      <a:gd name="connsiteX395" fmla="*/ 5135 w 36000"/>
                      <a:gd name="connsiteY395" fmla="*/ 2750747 h 4180497"/>
                      <a:gd name="connsiteX396" fmla="*/ 0 w 36000"/>
                      <a:gd name="connsiteY396" fmla="*/ 2738351 h 4180497"/>
                      <a:gd name="connsiteX397" fmla="*/ 5135 w 36000"/>
                      <a:gd name="connsiteY397" fmla="*/ 2725954 h 4180497"/>
                      <a:gd name="connsiteX398" fmla="*/ 17290 w 36000"/>
                      <a:gd name="connsiteY398" fmla="*/ 2720919 h 4180497"/>
                      <a:gd name="connsiteX399" fmla="*/ 5135 w 36000"/>
                      <a:gd name="connsiteY399" fmla="*/ 2715884 h 4180497"/>
                      <a:gd name="connsiteX400" fmla="*/ 0 w 36000"/>
                      <a:gd name="connsiteY400" fmla="*/ 2703488 h 4180497"/>
                      <a:gd name="connsiteX401" fmla="*/ 5135 w 36000"/>
                      <a:gd name="connsiteY401" fmla="*/ 2691091 h 4180497"/>
                      <a:gd name="connsiteX402" fmla="*/ 17289 w 36000"/>
                      <a:gd name="connsiteY402" fmla="*/ 2686056 h 4180497"/>
                      <a:gd name="connsiteX403" fmla="*/ 5135 w 36000"/>
                      <a:gd name="connsiteY403" fmla="*/ 2681022 h 4180497"/>
                      <a:gd name="connsiteX404" fmla="*/ 0 w 36000"/>
                      <a:gd name="connsiteY404" fmla="*/ 2668625 h 4180497"/>
                      <a:gd name="connsiteX405" fmla="*/ 5135 w 36000"/>
                      <a:gd name="connsiteY405" fmla="*/ 2656229 h 4180497"/>
                      <a:gd name="connsiteX406" fmla="*/ 17289 w 36000"/>
                      <a:gd name="connsiteY406" fmla="*/ 2651194 h 4180497"/>
                      <a:gd name="connsiteX407" fmla="*/ 5135 w 36000"/>
                      <a:gd name="connsiteY407" fmla="*/ 2646160 h 4180497"/>
                      <a:gd name="connsiteX408" fmla="*/ 0 w 36000"/>
                      <a:gd name="connsiteY408" fmla="*/ 2633763 h 4180497"/>
                      <a:gd name="connsiteX409" fmla="*/ 5135 w 36000"/>
                      <a:gd name="connsiteY409" fmla="*/ 2621366 h 4180497"/>
                      <a:gd name="connsiteX410" fmla="*/ 17290 w 36000"/>
                      <a:gd name="connsiteY410" fmla="*/ 2616332 h 4180497"/>
                      <a:gd name="connsiteX411" fmla="*/ 5135 w 36000"/>
                      <a:gd name="connsiteY411" fmla="*/ 2611297 h 4180497"/>
                      <a:gd name="connsiteX412" fmla="*/ 0 w 36000"/>
                      <a:gd name="connsiteY412" fmla="*/ 2598900 h 4180497"/>
                      <a:gd name="connsiteX413" fmla="*/ 5135 w 36000"/>
                      <a:gd name="connsiteY413" fmla="*/ 2586503 h 4180497"/>
                      <a:gd name="connsiteX414" fmla="*/ 17289 w 36000"/>
                      <a:gd name="connsiteY414" fmla="*/ 2581469 h 4180497"/>
                      <a:gd name="connsiteX415" fmla="*/ 5135 w 36000"/>
                      <a:gd name="connsiteY415" fmla="*/ 2576434 h 4180497"/>
                      <a:gd name="connsiteX416" fmla="*/ 0 w 36000"/>
                      <a:gd name="connsiteY416" fmla="*/ 2564038 h 4180497"/>
                      <a:gd name="connsiteX417" fmla="*/ 5135 w 36000"/>
                      <a:gd name="connsiteY417" fmla="*/ 2551641 h 4180497"/>
                      <a:gd name="connsiteX418" fmla="*/ 17289 w 36000"/>
                      <a:gd name="connsiteY418" fmla="*/ 2546607 h 4180497"/>
                      <a:gd name="connsiteX419" fmla="*/ 5135 w 36000"/>
                      <a:gd name="connsiteY419" fmla="*/ 2541572 h 4180497"/>
                      <a:gd name="connsiteX420" fmla="*/ 0 w 36000"/>
                      <a:gd name="connsiteY420" fmla="*/ 2529175 h 4180497"/>
                      <a:gd name="connsiteX421" fmla="*/ 5135 w 36000"/>
                      <a:gd name="connsiteY421" fmla="*/ 2516779 h 4180497"/>
                      <a:gd name="connsiteX422" fmla="*/ 17290 w 36000"/>
                      <a:gd name="connsiteY422" fmla="*/ 2511744 h 4180497"/>
                      <a:gd name="connsiteX423" fmla="*/ 5135 w 36000"/>
                      <a:gd name="connsiteY423" fmla="*/ 2506709 h 4180497"/>
                      <a:gd name="connsiteX424" fmla="*/ 0 w 36000"/>
                      <a:gd name="connsiteY424" fmla="*/ 2494313 h 4180497"/>
                      <a:gd name="connsiteX425" fmla="*/ 5135 w 36000"/>
                      <a:gd name="connsiteY425" fmla="*/ 2481916 h 4180497"/>
                      <a:gd name="connsiteX426" fmla="*/ 17289 w 36000"/>
                      <a:gd name="connsiteY426" fmla="*/ 2476882 h 4180497"/>
                      <a:gd name="connsiteX427" fmla="*/ 5135 w 36000"/>
                      <a:gd name="connsiteY427" fmla="*/ 2471847 h 4180497"/>
                      <a:gd name="connsiteX428" fmla="*/ 0 w 36000"/>
                      <a:gd name="connsiteY428" fmla="*/ 2459451 h 4180497"/>
                      <a:gd name="connsiteX429" fmla="*/ 5135 w 36000"/>
                      <a:gd name="connsiteY429" fmla="*/ 2447054 h 4180497"/>
                      <a:gd name="connsiteX430" fmla="*/ 17289 w 36000"/>
                      <a:gd name="connsiteY430" fmla="*/ 2442019 h 4180497"/>
                      <a:gd name="connsiteX431" fmla="*/ 5135 w 36000"/>
                      <a:gd name="connsiteY431" fmla="*/ 2436985 h 4180497"/>
                      <a:gd name="connsiteX432" fmla="*/ 0 w 36000"/>
                      <a:gd name="connsiteY432" fmla="*/ 2424588 h 4180497"/>
                      <a:gd name="connsiteX433" fmla="*/ 5135 w 36000"/>
                      <a:gd name="connsiteY433" fmla="*/ 2412191 h 4180497"/>
                      <a:gd name="connsiteX434" fmla="*/ 17290 w 36000"/>
                      <a:gd name="connsiteY434" fmla="*/ 2407157 h 4180497"/>
                      <a:gd name="connsiteX435" fmla="*/ 5135 w 36000"/>
                      <a:gd name="connsiteY435" fmla="*/ 2402122 h 4180497"/>
                      <a:gd name="connsiteX436" fmla="*/ 0 w 36000"/>
                      <a:gd name="connsiteY436" fmla="*/ 2389725 h 4180497"/>
                      <a:gd name="connsiteX437" fmla="*/ 5135 w 36000"/>
                      <a:gd name="connsiteY437" fmla="*/ 2377329 h 4180497"/>
                      <a:gd name="connsiteX438" fmla="*/ 17289 w 36000"/>
                      <a:gd name="connsiteY438" fmla="*/ 2372294 h 4180497"/>
                      <a:gd name="connsiteX439" fmla="*/ 5135 w 36000"/>
                      <a:gd name="connsiteY439" fmla="*/ 2367260 h 4180497"/>
                      <a:gd name="connsiteX440" fmla="*/ 0 w 36000"/>
                      <a:gd name="connsiteY440" fmla="*/ 2354863 h 4180497"/>
                      <a:gd name="connsiteX441" fmla="*/ 5135 w 36000"/>
                      <a:gd name="connsiteY441" fmla="*/ 2342466 h 4180497"/>
                      <a:gd name="connsiteX442" fmla="*/ 17289 w 36000"/>
                      <a:gd name="connsiteY442" fmla="*/ 2337432 h 4180497"/>
                      <a:gd name="connsiteX443" fmla="*/ 5135 w 36000"/>
                      <a:gd name="connsiteY443" fmla="*/ 2332397 h 4180497"/>
                      <a:gd name="connsiteX444" fmla="*/ 0 w 36000"/>
                      <a:gd name="connsiteY444" fmla="*/ 2320001 h 4180497"/>
                      <a:gd name="connsiteX445" fmla="*/ 5135 w 36000"/>
                      <a:gd name="connsiteY445" fmla="*/ 2307604 h 4180497"/>
                      <a:gd name="connsiteX446" fmla="*/ 17289 w 36000"/>
                      <a:gd name="connsiteY446" fmla="*/ 2302569 h 4180497"/>
                      <a:gd name="connsiteX447" fmla="*/ 5135 w 36000"/>
                      <a:gd name="connsiteY447" fmla="*/ 2297535 h 4180497"/>
                      <a:gd name="connsiteX448" fmla="*/ 0 w 36000"/>
                      <a:gd name="connsiteY448" fmla="*/ 2285138 h 4180497"/>
                      <a:gd name="connsiteX449" fmla="*/ 5135 w 36000"/>
                      <a:gd name="connsiteY449" fmla="*/ 2272742 h 4180497"/>
                      <a:gd name="connsiteX450" fmla="*/ 17290 w 36000"/>
                      <a:gd name="connsiteY450" fmla="*/ 2267707 h 4180497"/>
                      <a:gd name="connsiteX451" fmla="*/ 5135 w 36000"/>
                      <a:gd name="connsiteY451" fmla="*/ 2262672 h 4180497"/>
                      <a:gd name="connsiteX452" fmla="*/ 0 w 36000"/>
                      <a:gd name="connsiteY452" fmla="*/ 2250275 h 4180497"/>
                      <a:gd name="connsiteX453" fmla="*/ 5135 w 36000"/>
                      <a:gd name="connsiteY453" fmla="*/ 2237879 h 4180497"/>
                      <a:gd name="connsiteX454" fmla="*/ 17289 w 36000"/>
                      <a:gd name="connsiteY454" fmla="*/ 2232844 h 4180497"/>
                      <a:gd name="connsiteX455" fmla="*/ 5135 w 36000"/>
                      <a:gd name="connsiteY455" fmla="*/ 2227810 h 4180497"/>
                      <a:gd name="connsiteX456" fmla="*/ 0 w 36000"/>
                      <a:gd name="connsiteY456" fmla="*/ 2215413 h 4180497"/>
                      <a:gd name="connsiteX457" fmla="*/ 5135 w 36000"/>
                      <a:gd name="connsiteY457" fmla="*/ 2203016 h 4180497"/>
                      <a:gd name="connsiteX458" fmla="*/ 17289 w 36000"/>
                      <a:gd name="connsiteY458" fmla="*/ 2197982 h 4180497"/>
                      <a:gd name="connsiteX459" fmla="*/ 5135 w 36000"/>
                      <a:gd name="connsiteY459" fmla="*/ 2192947 h 4180497"/>
                      <a:gd name="connsiteX460" fmla="*/ 0 w 36000"/>
                      <a:gd name="connsiteY460" fmla="*/ 2180551 h 4180497"/>
                      <a:gd name="connsiteX461" fmla="*/ 5135 w 36000"/>
                      <a:gd name="connsiteY461" fmla="*/ 2168154 h 4180497"/>
                      <a:gd name="connsiteX462" fmla="*/ 17290 w 36000"/>
                      <a:gd name="connsiteY462" fmla="*/ 2163119 h 4180497"/>
                      <a:gd name="connsiteX463" fmla="*/ 5135 w 36000"/>
                      <a:gd name="connsiteY463" fmla="*/ 2158084 h 4180497"/>
                      <a:gd name="connsiteX464" fmla="*/ 0 w 36000"/>
                      <a:gd name="connsiteY464" fmla="*/ 2145688 h 4180497"/>
                      <a:gd name="connsiteX465" fmla="*/ 17532 w 36000"/>
                      <a:gd name="connsiteY465" fmla="*/ 2128156 h 4180497"/>
                      <a:gd name="connsiteX466" fmla="*/ 18468 w 36000"/>
                      <a:gd name="connsiteY466" fmla="*/ 2093294 h 4180497"/>
                      <a:gd name="connsiteX467" fmla="*/ 36000 w 36000"/>
                      <a:gd name="connsiteY467" fmla="*/ 2110825 h 4180497"/>
                      <a:gd name="connsiteX468" fmla="*/ 18468 w 36000"/>
                      <a:gd name="connsiteY468" fmla="*/ 2128357 h 4180497"/>
                      <a:gd name="connsiteX469" fmla="*/ 937 w 36000"/>
                      <a:gd name="connsiteY469" fmla="*/ 2110825 h 4180497"/>
                      <a:gd name="connsiteX470" fmla="*/ 18468 w 36000"/>
                      <a:gd name="connsiteY470" fmla="*/ 2093294 h 4180497"/>
                      <a:gd name="connsiteX471" fmla="*/ 17532 w 36000"/>
                      <a:gd name="connsiteY471" fmla="*/ 1080938 h 4180497"/>
                      <a:gd name="connsiteX472" fmla="*/ 35063 w 36000"/>
                      <a:gd name="connsiteY472" fmla="*/ 1098470 h 4180497"/>
                      <a:gd name="connsiteX473" fmla="*/ 29928 w 36000"/>
                      <a:gd name="connsiteY473" fmla="*/ 1110867 h 4180497"/>
                      <a:gd name="connsiteX474" fmla="*/ 17774 w 36000"/>
                      <a:gd name="connsiteY474" fmla="*/ 1115901 h 4180497"/>
                      <a:gd name="connsiteX475" fmla="*/ 29928 w 36000"/>
                      <a:gd name="connsiteY475" fmla="*/ 1120936 h 4180497"/>
                      <a:gd name="connsiteX476" fmla="*/ 35063 w 36000"/>
                      <a:gd name="connsiteY476" fmla="*/ 1133333 h 4180497"/>
                      <a:gd name="connsiteX477" fmla="*/ 29928 w 36000"/>
                      <a:gd name="connsiteY477" fmla="*/ 1145730 h 4180497"/>
                      <a:gd name="connsiteX478" fmla="*/ 17774 w 36000"/>
                      <a:gd name="connsiteY478" fmla="*/ 1150764 h 4180497"/>
                      <a:gd name="connsiteX479" fmla="*/ 29928 w 36000"/>
                      <a:gd name="connsiteY479" fmla="*/ 1155799 h 4180497"/>
                      <a:gd name="connsiteX480" fmla="*/ 35063 w 36000"/>
                      <a:gd name="connsiteY480" fmla="*/ 1168195 h 4180497"/>
                      <a:gd name="connsiteX481" fmla="*/ 29928 w 36000"/>
                      <a:gd name="connsiteY481" fmla="*/ 1180592 h 4180497"/>
                      <a:gd name="connsiteX482" fmla="*/ 17774 w 36000"/>
                      <a:gd name="connsiteY482" fmla="*/ 1185626 h 4180497"/>
                      <a:gd name="connsiteX483" fmla="*/ 29928 w 36000"/>
                      <a:gd name="connsiteY483" fmla="*/ 1190661 h 4180497"/>
                      <a:gd name="connsiteX484" fmla="*/ 35063 w 36000"/>
                      <a:gd name="connsiteY484" fmla="*/ 1203058 h 4180497"/>
                      <a:gd name="connsiteX485" fmla="*/ 29928 w 36000"/>
                      <a:gd name="connsiteY485" fmla="*/ 1215454 h 4180497"/>
                      <a:gd name="connsiteX486" fmla="*/ 17774 w 36000"/>
                      <a:gd name="connsiteY486" fmla="*/ 1220489 h 4180497"/>
                      <a:gd name="connsiteX487" fmla="*/ 29928 w 36000"/>
                      <a:gd name="connsiteY487" fmla="*/ 1225524 h 4180497"/>
                      <a:gd name="connsiteX488" fmla="*/ 35063 w 36000"/>
                      <a:gd name="connsiteY488" fmla="*/ 1237921 h 4180497"/>
                      <a:gd name="connsiteX489" fmla="*/ 29928 w 36000"/>
                      <a:gd name="connsiteY489" fmla="*/ 1250317 h 4180497"/>
                      <a:gd name="connsiteX490" fmla="*/ 17774 w 36000"/>
                      <a:gd name="connsiteY490" fmla="*/ 1255351 h 4180497"/>
                      <a:gd name="connsiteX491" fmla="*/ 29928 w 36000"/>
                      <a:gd name="connsiteY491" fmla="*/ 1260386 h 4180497"/>
                      <a:gd name="connsiteX492" fmla="*/ 35063 w 36000"/>
                      <a:gd name="connsiteY492" fmla="*/ 1272783 h 4180497"/>
                      <a:gd name="connsiteX493" fmla="*/ 29928 w 36000"/>
                      <a:gd name="connsiteY493" fmla="*/ 1285180 h 4180497"/>
                      <a:gd name="connsiteX494" fmla="*/ 17774 w 36000"/>
                      <a:gd name="connsiteY494" fmla="*/ 1290214 h 4180497"/>
                      <a:gd name="connsiteX495" fmla="*/ 29928 w 36000"/>
                      <a:gd name="connsiteY495" fmla="*/ 1295249 h 4180497"/>
                      <a:gd name="connsiteX496" fmla="*/ 35063 w 36000"/>
                      <a:gd name="connsiteY496" fmla="*/ 1307645 h 4180497"/>
                      <a:gd name="connsiteX497" fmla="*/ 29928 w 36000"/>
                      <a:gd name="connsiteY497" fmla="*/ 1320042 h 4180497"/>
                      <a:gd name="connsiteX498" fmla="*/ 17774 w 36000"/>
                      <a:gd name="connsiteY498" fmla="*/ 1325076 h 4180497"/>
                      <a:gd name="connsiteX499" fmla="*/ 29928 w 36000"/>
                      <a:gd name="connsiteY499" fmla="*/ 1330111 h 4180497"/>
                      <a:gd name="connsiteX500" fmla="*/ 35063 w 36000"/>
                      <a:gd name="connsiteY500" fmla="*/ 1342508 h 4180497"/>
                      <a:gd name="connsiteX501" fmla="*/ 29928 w 36000"/>
                      <a:gd name="connsiteY501" fmla="*/ 1354904 h 4180497"/>
                      <a:gd name="connsiteX502" fmla="*/ 17774 w 36000"/>
                      <a:gd name="connsiteY502" fmla="*/ 1359939 h 4180497"/>
                      <a:gd name="connsiteX503" fmla="*/ 29928 w 36000"/>
                      <a:gd name="connsiteY503" fmla="*/ 1364973 h 4180497"/>
                      <a:gd name="connsiteX504" fmla="*/ 35063 w 36000"/>
                      <a:gd name="connsiteY504" fmla="*/ 1377370 h 4180497"/>
                      <a:gd name="connsiteX505" fmla="*/ 29928 w 36000"/>
                      <a:gd name="connsiteY505" fmla="*/ 1389767 h 4180497"/>
                      <a:gd name="connsiteX506" fmla="*/ 17774 w 36000"/>
                      <a:gd name="connsiteY506" fmla="*/ 1394801 h 4180497"/>
                      <a:gd name="connsiteX507" fmla="*/ 29928 w 36000"/>
                      <a:gd name="connsiteY507" fmla="*/ 1399836 h 4180497"/>
                      <a:gd name="connsiteX508" fmla="*/ 35063 w 36000"/>
                      <a:gd name="connsiteY508" fmla="*/ 1412233 h 4180497"/>
                      <a:gd name="connsiteX509" fmla="*/ 29928 w 36000"/>
                      <a:gd name="connsiteY509" fmla="*/ 1424629 h 4180497"/>
                      <a:gd name="connsiteX510" fmla="*/ 17774 w 36000"/>
                      <a:gd name="connsiteY510" fmla="*/ 1429664 h 4180497"/>
                      <a:gd name="connsiteX511" fmla="*/ 29928 w 36000"/>
                      <a:gd name="connsiteY511" fmla="*/ 1434698 h 4180497"/>
                      <a:gd name="connsiteX512" fmla="*/ 35063 w 36000"/>
                      <a:gd name="connsiteY512" fmla="*/ 1447095 h 4180497"/>
                      <a:gd name="connsiteX513" fmla="*/ 29928 w 36000"/>
                      <a:gd name="connsiteY513" fmla="*/ 1459491 h 4180497"/>
                      <a:gd name="connsiteX514" fmla="*/ 17774 w 36000"/>
                      <a:gd name="connsiteY514" fmla="*/ 1464526 h 4180497"/>
                      <a:gd name="connsiteX515" fmla="*/ 29928 w 36000"/>
                      <a:gd name="connsiteY515" fmla="*/ 1469561 h 4180497"/>
                      <a:gd name="connsiteX516" fmla="*/ 35063 w 36000"/>
                      <a:gd name="connsiteY516" fmla="*/ 1481957 h 4180497"/>
                      <a:gd name="connsiteX517" fmla="*/ 29928 w 36000"/>
                      <a:gd name="connsiteY517" fmla="*/ 1494354 h 4180497"/>
                      <a:gd name="connsiteX518" fmla="*/ 17774 w 36000"/>
                      <a:gd name="connsiteY518" fmla="*/ 1499389 h 4180497"/>
                      <a:gd name="connsiteX519" fmla="*/ 29928 w 36000"/>
                      <a:gd name="connsiteY519" fmla="*/ 1504423 h 4180497"/>
                      <a:gd name="connsiteX520" fmla="*/ 35063 w 36000"/>
                      <a:gd name="connsiteY520" fmla="*/ 1516820 h 4180497"/>
                      <a:gd name="connsiteX521" fmla="*/ 29928 w 36000"/>
                      <a:gd name="connsiteY521" fmla="*/ 1529216 h 4180497"/>
                      <a:gd name="connsiteX522" fmla="*/ 17774 w 36000"/>
                      <a:gd name="connsiteY522" fmla="*/ 1534251 h 4180497"/>
                      <a:gd name="connsiteX523" fmla="*/ 29928 w 36000"/>
                      <a:gd name="connsiteY523" fmla="*/ 1539285 h 4180497"/>
                      <a:gd name="connsiteX524" fmla="*/ 35063 w 36000"/>
                      <a:gd name="connsiteY524" fmla="*/ 1551682 h 4180497"/>
                      <a:gd name="connsiteX525" fmla="*/ 29928 w 36000"/>
                      <a:gd name="connsiteY525" fmla="*/ 1564079 h 4180497"/>
                      <a:gd name="connsiteX526" fmla="*/ 17774 w 36000"/>
                      <a:gd name="connsiteY526" fmla="*/ 1569114 h 4180497"/>
                      <a:gd name="connsiteX527" fmla="*/ 29928 w 36000"/>
                      <a:gd name="connsiteY527" fmla="*/ 1574148 h 4180497"/>
                      <a:gd name="connsiteX528" fmla="*/ 35063 w 36000"/>
                      <a:gd name="connsiteY528" fmla="*/ 1586545 h 4180497"/>
                      <a:gd name="connsiteX529" fmla="*/ 29928 w 36000"/>
                      <a:gd name="connsiteY529" fmla="*/ 1598942 h 4180497"/>
                      <a:gd name="connsiteX530" fmla="*/ 17774 w 36000"/>
                      <a:gd name="connsiteY530" fmla="*/ 1603976 h 4180497"/>
                      <a:gd name="connsiteX531" fmla="*/ 29928 w 36000"/>
                      <a:gd name="connsiteY531" fmla="*/ 1609011 h 4180497"/>
                      <a:gd name="connsiteX532" fmla="*/ 35063 w 36000"/>
                      <a:gd name="connsiteY532" fmla="*/ 1621407 h 4180497"/>
                      <a:gd name="connsiteX533" fmla="*/ 29928 w 36000"/>
                      <a:gd name="connsiteY533" fmla="*/ 1633804 h 4180497"/>
                      <a:gd name="connsiteX534" fmla="*/ 17774 w 36000"/>
                      <a:gd name="connsiteY534" fmla="*/ 1638838 h 4180497"/>
                      <a:gd name="connsiteX535" fmla="*/ 29928 w 36000"/>
                      <a:gd name="connsiteY535" fmla="*/ 1643873 h 4180497"/>
                      <a:gd name="connsiteX536" fmla="*/ 35063 w 36000"/>
                      <a:gd name="connsiteY536" fmla="*/ 1656270 h 4180497"/>
                      <a:gd name="connsiteX537" fmla="*/ 29928 w 36000"/>
                      <a:gd name="connsiteY537" fmla="*/ 1668666 h 4180497"/>
                      <a:gd name="connsiteX538" fmla="*/ 17774 w 36000"/>
                      <a:gd name="connsiteY538" fmla="*/ 1673701 h 4180497"/>
                      <a:gd name="connsiteX539" fmla="*/ 29928 w 36000"/>
                      <a:gd name="connsiteY539" fmla="*/ 1678736 h 4180497"/>
                      <a:gd name="connsiteX540" fmla="*/ 35063 w 36000"/>
                      <a:gd name="connsiteY540" fmla="*/ 1691133 h 4180497"/>
                      <a:gd name="connsiteX541" fmla="*/ 29928 w 36000"/>
                      <a:gd name="connsiteY541" fmla="*/ 1703529 h 4180497"/>
                      <a:gd name="connsiteX542" fmla="*/ 17774 w 36000"/>
                      <a:gd name="connsiteY542" fmla="*/ 1708564 h 4180497"/>
                      <a:gd name="connsiteX543" fmla="*/ 29928 w 36000"/>
                      <a:gd name="connsiteY543" fmla="*/ 1713598 h 4180497"/>
                      <a:gd name="connsiteX544" fmla="*/ 35063 w 36000"/>
                      <a:gd name="connsiteY544" fmla="*/ 1725995 h 4180497"/>
                      <a:gd name="connsiteX545" fmla="*/ 29928 w 36000"/>
                      <a:gd name="connsiteY545" fmla="*/ 1738392 h 4180497"/>
                      <a:gd name="connsiteX546" fmla="*/ 17774 w 36000"/>
                      <a:gd name="connsiteY546" fmla="*/ 1743426 h 4180497"/>
                      <a:gd name="connsiteX547" fmla="*/ 29928 w 36000"/>
                      <a:gd name="connsiteY547" fmla="*/ 1748461 h 4180497"/>
                      <a:gd name="connsiteX548" fmla="*/ 35063 w 36000"/>
                      <a:gd name="connsiteY548" fmla="*/ 1760857 h 4180497"/>
                      <a:gd name="connsiteX549" fmla="*/ 29928 w 36000"/>
                      <a:gd name="connsiteY549" fmla="*/ 1773254 h 4180497"/>
                      <a:gd name="connsiteX550" fmla="*/ 17774 w 36000"/>
                      <a:gd name="connsiteY550" fmla="*/ 1778289 h 4180497"/>
                      <a:gd name="connsiteX551" fmla="*/ 29928 w 36000"/>
                      <a:gd name="connsiteY551" fmla="*/ 1783324 h 4180497"/>
                      <a:gd name="connsiteX552" fmla="*/ 35063 w 36000"/>
                      <a:gd name="connsiteY552" fmla="*/ 1795720 h 4180497"/>
                      <a:gd name="connsiteX553" fmla="*/ 29928 w 36000"/>
                      <a:gd name="connsiteY553" fmla="*/ 1808117 h 4180497"/>
                      <a:gd name="connsiteX554" fmla="*/ 17774 w 36000"/>
                      <a:gd name="connsiteY554" fmla="*/ 1813151 h 4180497"/>
                      <a:gd name="connsiteX555" fmla="*/ 29928 w 36000"/>
                      <a:gd name="connsiteY555" fmla="*/ 1818186 h 4180497"/>
                      <a:gd name="connsiteX556" fmla="*/ 35063 w 36000"/>
                      <a:gd name="connsiteY556" fmla="*/ 1830583 h 4180497"/>
                      <a:gd name="connsiteX557" fmla="*/ 29928 w 36000"/>
                      <a:gd name="connsiteY557" fmla="*/ 1842979 h 4180497"/>
                      <a:gd name="connsiteX558" fmla="*/ 17774 w 36000"/>
                      <a:gd name="connsiteY558" fmla="*/ 1848014 h 4180497"/>
                      <a:gd name="connsiteX559" fmla="*/ 29928 w 36000"/>
                      <a:gd name="connsiteY559" fmla="*/ 1853048 h 4180497"/>
                      <a:gd name="connsiteX560" fmla="*/ 35063 w 36000"/>
                      <a:gd name="connsiteY560" fmla="*/ 1865445 h 4180497"/>
                      <a:gd name="connsiteX561" fmla="*/ 29928 w 36000"/>
                      <a:gd name="connsiteY561" fmla="*/ 1877842 h 4180497"/>
                      <a:gd name="connsiteX562" fmla="*/ 17774 w 36000"/>
                      <a:gd name="connsiteY562" fmla="*/ 1882876 h 4180497"/>
                      <a:gd name="connsiteX563" fmla="*/ 29928 w 36000"/>
                      <a:gd name="connsiteY563" fmla="*/ 1887911 h 4180497"/>
                      <a:gd name="connsiteX564" fmla="*/ 35063 w 36000"/>
                      <a:gd name="connsiteY564" fmla="*/ 1900307 h 4180497"/>
                      <a:gd name="connsiteX565" fmla="*/ 29928 w 36000"/>
                      <a:gd name="connsiteY565" fmla="*/ 1912704 h 4180497"/>
                      <a:gd name="connsiteX566" fmla="*/ 17774 w 36000"/>
                      <a:gd name="connsiteY566" fmla="*/ 1917739 h 4180497"/>
                      <a:gd name="connsiteX567" fmla="*/ 29928 w 36000"/>
                      <a:gd name="connsiteY567" fmla="*/ 1922774 h 4180497"/>
                      <a:gd name="connsiteX568" fmla="*/ 35063 w 36000"/>
                      <a:gd name="connsiteY568" fmla="*/ 1935170 h 4180497"/>
                      <a:gd name="connsiteX569" fmla="*/ 29928 w 36000"/>
                      <a:gd name="connsiteY569" fmla="*/ 1947567 h 4180497"/>
                      <a:gd name="connsiteX570" fmla="*/ 17774 w 36000"/>
                      <a:gd name="connsiteY570" fmla="*/ 1952601 h 4180497"/>
                      <a:gd name="connsiteX571" fmla="*/ 29928 w 36000"/>
                      <a:gd name="connsiteY571" fmla="*/ 1957636 h 4180497"/>
                      <a:gd name="connsiteX572" fmla="*/ 35063 w 36000"/>
                      <a:gd name="connsiteY572" fmla="*/ 1970033 h 4180497"/>
                      <a:gd name="connsiteX573" fmla="*/ 29928 w 36000"/>
                      <a:gd name="connsiteY573" fmla="*/ 1982429 h 4180497"/>
                      <a:gd name="connsiteX574" fmla="*/ 17774 w 36000"/>
                      <a:gd name="connsiteY574" fmla="*/ 1987464 h 4180497"/>
                      <a:gd name="connsiteX575" fmla="*/ 29928 w 36000"/>
                      <a:gd name="connsiteY575" fmla="*/ 1992498 h 4180497"/>
                      <a:gd name="connsiteX576" fmla="*/ 35063 w 36000"/>
                      <a:gd name="connsiteY576" fmla="*/ 2004895 h 4180497"/>
                      <a:gd name="connsiteX577" fmla="*/ 29928 w 36000"/>
                      <a:gd name="connsiteY577" fmla="*/ 2018292 h 4180497"/>
                      <a:gd name="connsiteX578" fmla="*/ 17774 w 36000"/>
                      <a:gd name="connsiteY578" fmla="*/ 2022326 h 4180497"/>
                      <a:gd name="connsiteX579" fmla="*/ 29928 w 36000"/>
                      <a:gd name="connsiteY579" fmla="*/ 2027361 h 4180497"/>
                      <a:gd name="connsiteX580" fmla="*/ 35063 w 36000"/>
                      <a:gd name="connsiteY580" fmla="*/ 2039758 h 4180497"/>
                      <a:gd name="connsiteX581" fmla="*/ 29928 w 36000"/>
                      <a:gd name="connsiteY581" fmla="*/ 2052155 h 4180497"/>
                      <a:gd name="connsiteX582" fmla="*/ 17774 w 36000"/>
                      <a:gd name="connsiteY582" fmla="*/ 2057189 h 4180497"/>
                      <a:gd name="connsiteX583" fmla="*/ 29928 w 36000"/>
                      <a:gd name="connsiteY583" fmla="*/ 2062224 h 4180497"/>
                      <a:gd name="connsiteX584" fmla="*/ 35063 w 36000"/>
                      <a:gd name="connsiteY584" fmla="*/ 2074620 h 4180497"/>
                      <a:gd name="connsiteX585" fmla="*/ 17532 w 36000"/>
                      <a:gd name="connsiteY585" fmla="*/ 2092152 h 4180497"/>
                      <a:gd name="connsiteX586" fmla="*/ 0 w 36000"/>
                      <a:gd name="connsiteY586" fmla="*/ 2074620 h 4180497"/>
                      <a:gd name="connsiteX587" fmla="*/ 5135 w 36000"/>
                      <a:gd name="connsiteY587" fmla="*/ 2062224 h 4180497"/>
                      <a:gd name="connsiteX588" fmla="*/ 17289 w 36000"/>
                      <a:gd name="connsiteY588" fmla="*/ 2057189 h 4180497"/>
                      <a:gd name="connsiteX589" fmla="*/ 5135 w 36000"/>
                      <a:gd name="connsiteY589" fmla="*/ 2052155 h 4180497"/>
                      <a:gd name="connsiteX590" fmla="*/ 0 w 36000"/>
                      <a:gd name="connsiteY590" fmla="*/ 2039758 h 4180497"/>
                      <a:gd name="connsiteX591" fmla="*/ 5135 w 36000"/>
                      <a:gd name="connsiteY591" fmla="*/ 2027361 h 4180497"/>
                      <a:gd name="connsiteX592" fmla="*/ 17290 w 36000"/>
                      <a:gd name="connsiteY592" fmla="*/ 2022326 h 4180497"/>
                      <a:gd name="connsiteX593" fmla="*/ 5135 w 36000"/>
                      <a:gd name="connsiteY593" fmla="*/ 2018292 h 4180497"/>
                      <a:gd name="connsiteX594" fmla="*/ 0 w 36000"/>
                      <a:gd name="connsiteY594" fmla="*/ 2004895 h 4180497"/>
                      <a:gd name="connsiteX595" fmla="*/ 5135 w 36000"/>
                      <a:gd name="connsiteY595" fmla="*/ 1992498 h 4180497"/>
                      <a:gd name="connsiteX596" fmla="*/ 17289 w 36000"/>
                      <a:gd name="connsiteY596" fmla="*/ 1987464 h 4180497"/>
                      <a:gd name="connsiteX597" fmla="*/ 5135 w 36000"/>
                      <a:gd name="connsiteY597" fmla="*/ 1982429 h 4180497"/>
                      <a:gd name="connsiteX598" fmla="*/ 0 w 36000"/>
                      <a:gd name="connsiteY598" fmla="*/ 1970033 h 4180497"/>
                      <a:gd name="connsiteX599" fmla="*/ 5135 w 36000"/>
                      <a:gd name="connsiteY599" fmla="*/ 1957636 h 4180497"/>
                      <a:gd name="connsiteX600" fmla="*/ 17289 w 36000"/>
                      <a:gd name="connsiteY600" fmla="*/ 1952601 h 4180497"/>
                      <a:gd name="connsiteX601" fmla="*/ 5135 w 36000"/>
                      <a:gd name="connsiteY601" fmla="*/ 1947567 h 4180497"/>
                      <a:gd name="connsiteX602" fmla="*/ 0 w 36000"/>
                      <a:gd name="connsiteY602" fmla="*/ 1935170 h 4180497"/>
                      <a:gd name="connsiteX603" fmla="*/ 5135 w 36000"/>
                      <a:gd name="connsiteY603" fmla="*/ 1922774 h 4180497"/>
                      <a:gd name="connsiteX604" fmla="*/ 17290 w 36000"/>
                      <a:gd name="connsiteY604" fmla="*/ 1917739 h 4180497"/>
                      <a:gd name="connsiteX605" fmla="*/ 5135 w 36000"/>
                      <a:gd name="connsiteY605" fmla="*/ 1912704 h 4180497"/>
                      <a:gd name="connsiteX606" fmla="*/ 0 w 36000"/>
                      <a:gd name="connsiteY606" fmla="*/ 1900307 h 4180497"/>
                      <a:gd name="connsiteX607" fmla="*/ 5135 w 36000"/>
                      <a:gd name="connsiteY607" fmla="*/ 1887911 h 4180497"/>
                      <a:gd name="connsiteX608" fmla="*/ 17289 w 36000"/>
                      <a:gd name="connsiteY608" fmla="*/ 1882876 h 4180497"/>
                      <a:gd name="connsiteX609" fmla="*/ 5135 w 36000"/>
                      <a:gd name="connsiteY609" fmla="*/ 1877842 h 4180497"/>
                      <a:gd name="connsiteX610" fmla="*/ 0 w 36000"/>
                      <a:gd name="connsiteY610" fmla="*/ 1865445 h 4180497"/>
                      <a:gd name="connsiteX611" fmla="*/ 5135 w 36000"/>
                      <a:gd name="connsiteY611" fmla="*/ 1853048 h 4180497"/>
                      <a:gd name="connsiteX612" fmla="*/ 17289 w 36000"/>
                      <a:gd name="connsiteY612" fmla="*/ 1848014 h 4180497"/>
                      <a:gd name="connsiteX613" fmla="*/ 5135 w 36000"/>
                      <a:gd name="connsiteY613" fmla="*/ 1842979 h 4180497"/>
                      <a:gd name="connsiteX614" fmla="*/ 0 w 36000"/>
                      <a:gd name="connsiteY614" fmla="*/ 1830583 h 4180497"/>
                      <a:gd name="connsiteX615" fmla="*/ 5135 w 36000"/>
                      <a:gd name="connsiteY615" fmla="*/ 1818186 h 4180497"/>
                      <a:gd name="connsiteX616" fmla="*/ 17289 w 36000"/>
                      <a:gd name="connsiteY616" fmla="*/ 1813151 h 4180497"/>
                      <a:gd name="connsiteX617" fmla="*/ 5135 w 36000"/>
                      <a:gd name="connsiteY617" fmla="*/ 1808117 h 4180497"/>
                      <a:gd name="connsiteX618" fmla="*/ 0 w 36000"/>
                      <a:gd name="connsiteY618" fmla="*/ 1795720 h 4180497"/>
                      <a:gd name="connsiteX619" fmla="*/ 5135 w 36000"/>
                      <a:gd name="connsiteY619" fmla="*/ 1783324 h 4180497"/>
                      <a:gd name="connsiteX620" fmla="*/ 17290 w 36000"/>
                      <a:gd name="connsiteY620" fmla="*/ 1778289 h 4180497"/>
                      <a:gd name="connsiteX621" fmla="*/ 5135 w 36000"/>
                      <a:gd name="connsiteY621" fmla="*/ 1773254 h 4180497"/>
                      <a:gd name="connsiteX622" fmla="*/ 0 w 36000"/>
                      <a:gd name="connsiteY622" fmla="*/ 1760857 h 4180497"/>
                      <a:gd name="connsiteX623" fmla="*/ 5135 w 36000"/>
                      <a:gd name="connsiteY623" fmla="*/ 1748461 h 4180497"/>
                      <a:gd name="connsiteX624" fmla="*/ 17289 w 36000"/>
                      <a:gd name="connsiteY624" fmla="*/ 1743426 h 4180497"/>
                      <a:gd name="connsiteX625" fmla="*/ 5135 w 36000"/>
                      <a:gd name="connsiteY625" fmla="*/ 1738392 h 4180497"/>
                      <a:gd name="connsiteX626" fmla="*/ 0 w 36000"/>
                      <a:gd name="connsiteY626" fmla="*/ 1725995 h 4180497"/>
                      <a:gd name="connsiteX627" fmla="*/ 5135 w 36000"/>
                      <a:gd name="connsiteY627" fmla="*/ 1713598 h 4180497"/>
                      <a:gd name="connsiteX628" fmla="*/ 17289 w 36000"/>
                      <a:gd name="connsiteY628" fmla="*/ 1708564 h 4180497"/>
                      <a:gd name="connsiteX629" fmla="*/ 5135 w 36000"/>
                      <a:gd name="connsiteY629" fmla="*/ 1703529 h 4180497"/>
                      <a:gd name="connsiteX630" fmla="*/ 0 w 36000"/>
                      <a:gd name="connsiteY630" fmla="*/ 1691133 h 4180497"/>
                      <a:gd name="connsiteX631" fmla="*/ 5135 w 36000"/>
                      <a:gd name="connsiteY631" fmla="*/ 1678736 h 4180497"/>
                      <a:gd name="connsiteX632" fmla="*/ 17290 w 36000"/>
                      <a:gd name="connsiteY632" fmla="*/ 1673701 h 4180497"/>
                      <a:gd name="connsiteX633" fmla="*/ 5135 w 36000"/>
                      <a:gd name="connsiteY633" fmla="*/ 1668666 h 4180497"/>
                      <a:gd name="connsiteX634" fmla="*/ 0 w 36000"/>
                      <a:gd name="connsiteY634" fmla="*/ 1656270 h 4180497"/>
                      <a:gd name="connsiteX635" fmla="*/ 5135 w 36000"/>
                      <a:gd name="connsiteY635" fmla="*/ 1643873 h 4180497"/>
                      <a:gd name="connsiteX636" fmla="*/ 17289 w 36000"/>
                      <a:gd name="connsiteY636" fmla="*/ 1638838 h 4180497"/>
                      <a:gd name="connsiteX637" fmla="*/ 5135 w 36000"/>
                      <a:gd name="connsiteY637" fmla="*/ 1633804 h 4180497"/>
                      <a:gd name="connsiteX638" fmla="*/ 0 w 36000"/>
                      <a:gd name="connsiteY638" fmla="*/ 1621407 h 4180497"/>
                      <a:gd name="connsiteX639" fmla="*/ 5135 w 36000"/>
                      <a:gd name="connsiteY639" fmla="*/ 1609011 h 4180497"/>
                      <a:gd name="connsiteX640" fmla="*/ 17289 w 36000"/>
                      <a:gd name="connsiteY640" fmla="*/ 1603976 h 4180497"/>
                      <a:gd name="connsiteX641" fmla="*/ 5135 w 36000"/>
                      <a:gd name="connsiteY641" fmla="*/ 1598942 h 4180497"/>
                      <a:gd name="connsiteX642" fmla="*/ 0 w 36000"/>
                      <a:gd name="connsiteY642" fmla="*/ 1586545 h 4180497"/>
                      <a:gd name="connsiteX643" fmla="*/ 5135 w 36000"/>
                      <a:gd name="connsiteY643" fmla="*/ 1574148 h 4180497"/>
                      <a:gd name="connsiteX644" fmla="*/ 17290 w 36000"/>
                      <a:gd name="connsiteY644" fmla="*/ 1569114 h 4180497"/>
                      <a:gd name="connsiteX645" fmla="*/ 5135 w 36000"/>
                      <a:gd name="connsiteY645" fmla="*/ 1564079 h 4180497"/>
                      <a:gd name="connsiteX646" fmla="*/ 0 w 36000"/>
                      <a:gd name="connsiteY646" fmla="*/ 1551682 h 4180497"/>
                      <a:gd name="connsiteX647" fmla="*/ 5135 w 36000"/>
                      <a:gd name="connsiteY647" fmla="*/ 1539285 h 4180497"/>
                      <a:gd name="connsiteX648" fmla="*/ 17289 w 36000"/>
                      <a:gd name="connsiteY648" fmla="*/ 1534251 h 4180497"/>
                      <a:gd name="connsiteX649" fmla="*/ 5135 w 36000"/>
                      <a:gd name="connsiteY649" fmla="*/ 1529216 h 4180497"/>
                      <a:gd name="connsiteX650" fmla="*/ 0 w 36000"/>
                      <a:gd name="connsiteY650" fmla="*/ 1516820 h 4180497"/>
                      <a:gd name="connsiteX651" fmla="*/ 5135 w 36000"/>
                      <a:gd name="connsiteY651" fmla="*/ 1504423 h 4180497"/>
                      <a:gd name="connsiteX652" fmla="*/ 17289 w 36000"/>
                      <a:gd name="connsiteY652" fmla="*/ 1499389 h 4180497"/>
                      <a:gd name="connsiteX653" fmla="*/ 5135 w 36000"/>
                      <a:gd name="connsiteY653" fmla="*/ 1494354 h 4180497"/>
                      <a:gd name="connsiteX654" fmla="*/ 0 w 36000"/>
                      <a:gd name="connsiteY654" fmla="*/ 1481957 h 4180497"/>
                      <a:gd name="connsiteX655" fmla="*/ 5135 w 36000"/>
                      <a:gd name="connsiteY655" fmla="*/ 1469561 h 4180497"/>
                      <a:gd name="connsiteX656" fmla="*/ 17290 w 36000"/>
                      <a:gd name="connsiteY656" fmla="*/ 1464526 h 4180497"/>
                      <a:gd name="connsiteX657" fmla="*/ 5135 w 36000"/>
                      <a:gd name="connsiteY657" fmla="*/ 1459491 h 4180497"/>
                      <a:gd name="connsiteX658" fmla="*/ 0 w 36000"/>
                      <a:gd name="connsiteY658" fmla="*/ 1447095 h 4180497"/>
                      <a:gd name="connsiteX659" fmla="*/ 5135 w 36000"/>
                      <a:gd name="connsiteY659" fmla="*/ 1434698 h 4180497"/>
                      <a:gd name="connsiteX660" fmla="*/ 17289 w 36000"/>
                      <a:gd name="connsiteY660" fmla="*/ 1429664 h 4180497"/>
                      <a:gd name="connsiteX661" fmla="*/ 5135 w 36000"/>
                      <a:gd name="connsiteY661" fmla="*/ 1424629 h 4180497"/>
                      <a:gd name="connsiteX662" fmla="*/ 0 w 36000"/>
                      <a:gd name="connsiteY662" fmla="*/ 1412233 h 4180497"/>
                      <a:gd name="connsiteX663" fmla="*/ 5135 w 36000"/>
                      <a:gd name="connsiteY663" fmla="*/ 1399836 h 4180497"/>
                      <a:gd name="connsiteX664" fmla="*/ 17289 w 36000"/>
                      <a:gd name="connsiteY664" fmla="*/ 1394801 h 4180497"/>
                      <a:gd name="connsiteX665" fmla="*/ 5135 w 36000"/>
                      <a:gd name="connsiteY665" fmla="*/ 1389767 h 4180497"/>
                      <a:gd name="connsiteX666" fmla="*/ 0 w 36000"/>
                      <a:gd name="connsiteY666" fmla="*/ 1377370 h 4180497"/>
                      <a:gd name="connsiteX667" fmla="*/ 5135 w 36000"/>
                      <a:gd name="connsiteY667" fmla="*/ 1364973 h 4180497"/>
                      <a:gd name="connsiteX668" fmla="*/ 17290 w 36000"/>
                      <a:gd name="connsiteY668" fmla="*/ 1359939 h 4180497"/>
                      <a:gd name="connsiteX669" fmla="*/ 5135 w 36000"/>
                      <a:gd name="connsiteY669" fmla="*/ 1354904 h 4180497"/>
                      <a:gd name="connsiteX670" fmla="*/ 0 w 36000"/>
                      <a:gd name="connsiteY670" fmla="*/ 1342508 h 4180497"/>
                      <a:gd name="connsiteX671" fmla="*/ 5135 w 36000"/>
                      <a:gd name="connsiteY671" fmla="*/ 1330111 h 4180497"/>
                      <a:gd name="connsiteX672" fmla="*/ 17289 w 36000"/>
                      <a:gd name="connsiteY672" fmla="*/ 1325076 h 4180497"/>
                      <a:gd name="connsiteX673" fmla="*/ 5135 w 36000"/>
                      <a:gd name="connsiteY673" fmla="*/ 1320042 h 4180497"/>
                      <a:gd name="connsiteX674" fmla="*/ 0 w 36000"/>
                      <a:gd name="connsiteY674" fmla="*/ 1307645 h 4180497"/>
                      <a:gd name="connsiteX675" fmla="*/ 5135 w 36000"/>
                      <a:gd name="connsiteY675" fmla="*/ 1295249 h 4180497"/>
                      <a:gd name="connsiteX676" fmla="*/ 17289 w 36000"/>
                      <a:gd name="connsiteY676" fmla="*/ 1290214 h 4180497"/>
                      <a:gd name="connsiteX677" fmla="*/ 5135 w 36000"/>
                      <a:gd name="connsiteY677" fmla="*/ 1285180 h 4180497"/>
                      <a:gd name="connsiteX678" fmla="*/ 0 w 36000"/>
                      <a:gd name="connsiteY678" fmla="*/ 1272783 h 4180497"/>
                      <a:gd name="connsiteX679" fmla="*/ 5135 w 36000"/>
                      <a:gd name="connsiteY679" fmla="*/ 1260386 h 4180497"/>
                      <a:gd name="connsiteX680" fmla="*/ 17289 w 36000"/>
                      <a:gd name="connsiteY680" fmla="*/ 1255351 h 4180497"/>
                      <a:gd name="connsiteX681" fmla="*/ 5135 w 36000"/>
                      <a:gd name="connsiteY681" fmla="*/ 1250317 h 4180497"/>
                      <a:gd name="connsiteX682" fmla="*/ 0 w 36000"/>
                      <a:gd name="connsiteY682" fmla="*/ 1237921 h 4180497"/>
                      <a:gd name="connsiteX683" fmla="*/ 5135 w 36000"/>
                      <a:gd name="connsiteY683" fmla="*/ 1225524 h 4180497"/>
                      <a:gd name="connsiteX684" fmla="*/ 17290 w 36000"/>
                      <a:gd name="connsiteY684" fmla="*/ 1220489 h 4180497"/>
                      <a:gd name="connsiteX685" fmla="*/ 5135 w 36000"/>
                      <a:gd name="connsiteY685" fmla="*/ 1215454 h 4180497"/>
                      <a:gd name="connsiteX686" fmla="*/ 0 w 36000"/>
                      <a:gd name="connsiteY686" fmla="*/ 1203058 h 4180497"/>
                      <a:gd name="connsiteX687" fmla="*/ 5135 w 36000"/>
                      <a:gd name="connsiteY687" fmla="*/ 1190661 h 4180497"/>
                      <a:gd name="connsiteX688" fmla="*/ 17289 w 36000"/>
                      <a:gd name="connsiteY688" fmla="*/ 1185626 h 4180497"/>
                      <a:gd name="connsiteX689" fmla="*/ 5135 w 36000"/>
                      <a:gd name="connsiteY689" fmla="*/ 1180592 h 4180497"/>
                      <a:gd name="connsiteX690" fmla="*/ 0 w 36000"/>
                      <a:gd name="connsiteY690" fmla="*/ 1168195 h 4180497"/>
                      <a:gd name="connsiteX691" fmla="*/ 5135 w 36000"/>
                      <a:gd name="connsiteY691" fmla="*/ 1155799 h 4180497"/>
                      <a:gd name="connsiteX692" fmla="*/ 17289 w 36000"/>
                      <a:gd name="connsiteY692" fmla="*/ 1150764 h 4180497"/>
                      <a:gd name="connsiteX693" fmla="*/ 5135 w 36000"/>
                      <a:gd name="connsiteY693" fmla="*/ 1145730 h 4180497"/>
                      <a:gd name="connsiteX694" fmla="*/ 0 w 36000"/>
                      <a:gd name="connsiteY694" fmla="*/ 1133333 h 4180497"/>
                      <a:gd name="connsiteX695" fmla="*/ 5135 w 36000"/>
                      <a:gd name="connsiteY695" fmla="*/ 1120936 h 4180497"/>
                      <a:gd name="connsiteX696" fmla="*/ 17290 w 36000"/>
                      <a:gd name="connsiteY696" fmla="*/ 1115901 h 4180497"/>
                      <a:gd name="connsiteX697" fmla="*/ 5135 w 36000"/>
                      <a:gd name="connsiteY697" fmla="*/ 1110867 h 4180497"/>
                      <a:gd name="connsiteX698" fmla="*/ 0 w 36000"/>
                      <a:gd name="connsiteY698" fmla="*/ 1098470 h 4180497"/>
                      <a:gd name="connsiteX699" fmla="*/ 17532 w 36000"/>
                      <a:gd name="connsiteY699" fmla="*/ 1080938 h 4180497"/>
                      <a:gd name="connsiteX700" fmla="*/ 18468 w 36000"/>
                      <a:gd name="connsiteY700" fmla="*/ 1046076 h 4180497"/>
                      <a:gd name="connsiteX701" fmla="*/ 36000 w 36000"/>
                      <a:gd name="connsiteY701" fmla="*/ 1063608 h 4180497"/>
                      <a:gd name="connsiteX702" fmla="*/ 18468 w 36000"/>
                      <a:gd name="connsiteY702" fmla="*/ 1081139 h 4180497"/>
                      <a:gd name="connsiteX703" fmla="*/ 937 w 36000"/>
                      <a:gd name="connsiteY703" fmla="*/ 1063608 h 4180497"/>
                      <a:gd name="connsiteX704" fmla="*/ 18468 w 36000"/>
                      <a:gd name="connsiteY704" fmla="*/ 1046076 h 4180497"/>
                      <a:gd name="connsiteX705" fmla="*/ 17532 w 36000"/>
                      <a:gd name="connsiteY705" fmla="*/ 34863 h 4180497"/>
                      <a:gd name="connsiteX706" fmla="*/ 35063 w 36000"/>
                      <a:gd name="connsiteY706" fmla="*/ 52394 h 4180497"/>
                      <a:gd name="connsiteX707" fmla="*/ 29928 w 36000"/>
                      <a:gd name="connsiteY707" fmla="*/ 64791 h 4180497"/>
                      <a:gd name="connsiteX708" fmla="*/ 17774 w 36000"/>
                      <a:gd name="connsiteY708" fmla="*/ 69826 h 4180497"/>
                      <a:gd name="connsiteX709" fmla="*/ 29928 w 36000"/>
                      <a:gd name="connsiteY709" fmla="*/ 74860 h 4180497"/>
                      <a:gd name="connsiteX710" fmla="*/ 35063 w 36000"/>
                      <a:gd name="connsiteY710" fmla="*/ 87257 h 4180497"/>
                      <a:gd name="connsiteX711" fmla="*/ 29928 w 36000"/>
                      <a:gd name="connsiteY711" fmla="*/ 99654 h 4180497"/>
                      <a:gd name="connsiteX712" fmla="*/ 17774 w 36000"/>
                      <a:gd name="connsiteY712" fmla="*/ 104688 h 4180497"/>
                      <a:gd name="connsiteX713" fmla="*/ 29928 w 36000"/>
                      <a:gd name="connsiteY713" fmla="*/ 109723 h 4180497"/>
                      <a:gd name="connsiteX714" fmla="*/ 35063 w 36000"/>
                      <a:gd name="connsiteY714" fmla="*/ 122119 h 4180497"/>
                      <a:gd name="connsiteX715" fmla="*/ 29928 w 36000"/>
                      <a:gd name="connsiteY715" fmla="*/ 134516 h 4180497"/>
                      <a:gd name="connsiteX716" fmla="*/ 17774 w 36000"/>
                      <a:gd name="connsiteY716" fmla="*/ 139550 h 4180497"/>
                      <a:gd name="connsiteX717" fmla="*/ 29928 w 36000"/>
                      <a:gd name="connsiteY717" fmla="*/ 144585 h 4180497"/>
                      <a:gd name="connsiteX718" fmla="*/ 35063 w 36000"/>
                      <a:gd name="connsiteY718" fmla="*/ 156982 h 4180497"/>
                      <a:gd name="connsiteX719" fmla="*/ 29928 w 36000"/>
                      <a:gd name="connsiteY719" fmla="*/ 169378 h 4180497"/>
                      <a:gd name="connsiteX720" fmla="*/ 17774 w 36000"/>
                      <a:gd name="connsiteY720" fmla="*/ 174413 h 4180497"/>
                      <a:gd name="connsiteX721" fmla="*/ 29928 w 36000"/>
                      <a:gd name="connsiteY721" fmla="*/ 179448 h 4180497"/>
                      <a:gd name="connsiteX722" fmla="*/ 35063 w 36000"/>
                      <a:gd name="connsiteY722" fmla="*/ 191845 h 4180497"/>
                      <a:gd name="connsiteX723" fmla="*/ 29928 w 36000"/>
                      <a:gd name="connsiteY723" fmla="*/ 204241 h 4180497"/>
                      <a:gd name="connsiteX724" fmla="*/ 17774 w 36000"/>
                      <a:gd name="connsiteY724" fmla="*/ 209276 h 4180497"/>
                      <a:gd name="connsiteX725" fmla="*/ 29928 w 36000"/>
                      <a:gd name="connsiteY725" fmla="*/ 214310 h 4180497"/>
                      <a:gd name="connsiteX726" fmla="*/ 35063 w 36000"/>
                      <a:gd name="connsiteY726" fmla="*/ 226707 h 4180497"/>
                      <a:gd name="connsiteX727" fmla="*/ 29928 w 36000"/>
                      <a:gd name="connsiteY727" fmla="*/ 239104 h 4180497"/>
                      <a:gd name="connsiteX728" fmla="*/ 17774 w 36000"/>
                      <a:gd name="connsiteY728" fmla="*/ 244138 h 4180497"/>
                      <a:gd name="connsiteX729" fmla="*/ 29928 w 36000"/>
                      <a:gd name="connsiteY729" fmla="*/ 249173 h 4180497"/>
                      <a:gd name="connsiteX730" fmla="*/ 35063 w 36000"/>
                      <a:gd name="connsiteY730" fmla="*/ 261569 h 4180497"/>
                      <a:gd name="connsiteX731" fmla="*/ 29928 w 36000"/>
                      <a:gd name="connsiteY731" fmla="*/ 273966 h 4180497"/>
                      <a:gd name="connsiteX732" fmla="*/ 17774 w 36000"/>
                      <a:gd name="connsiteY732" fmla="*/ 279000 h 4180497"/>
                      <a:gd name="connsiteX733" fmla="*/ 29928 w 36000"/>
                      <a:gd name="connsiteY733" fmla="*/ 284035 h 4180497"/>
                      <a:gd name="connsiteX734" fmla="*/ 35063 w 36000"/>
                      <a:gd name="connsiteY734" fmla="*/ 296432 h 4180497"/>
                      <a:gd name="connsiteX735" fmla="*/ 29928 w 36000"/>
                      <a:gd name="connsiteY735" fmla="*/ 308828 h 4180497"/>
                      <a:gd name="connsiteX736" fmla="*/ 17774 w 36000"/>
                      <a:gd name="connsiteY736" fmla="*/ 313863 h 4180497"/>
                      <a:gd name="connsiteX737" fmla="*/ 29928 w 36000"/>
                      <a:gd name="connsiteY737" fmla="*/ 318897 h 4180497"/>
                      <a:gd name="connsiteX738" fmla="*/ 35063 w 36000"/>
                      <a:gd name="connsiteY738" fmla="*/ 331294 h 4180497"/>
                      <a:gd name="connsiteX739" fmla="*/ 29928 w 36000"/>
                      <a:gd name="connsiteY739" fmla="*/ 343691 h 4180497"/>
                      <a:gd name="connsiteX740" fmla="*/ 17774 w 36000"/>
                      <a:gd name="connsiteY740" fmla="*/ 348726 h 4180497"/>
                      <a:gd name="connsiteX741" fmla="*/ 29928 w 36000"/>
                      <a:gd name="connsiteY741" fmla="*/ 353760 h 4180497"/>
                      <a:gd name="connsiteX742" fmla="*/ 35063 w 36000"/>
                      <a:gd name="connsiteY742" fmla="*/ 366157 h 4180497"/>
                      <a:gd name="connsiteX743" fmla="*/ 29928 w 36000"/>
                      <a:gd name="connsiteY743" fmla="*/ 378554 h 4180497"/>
                      <a:gd name="connsiteX744" fmla="*/ 17774 w 36000"/>
                      <a:gd name="connsiteY744" fmla="*/ 383588 h 4180497"/>
                      <a:gd name="connsiteX745" fmla="*/ 29928 w 36000"/>
                      <a:gd name="connsiteY745" fmla="*/ 388623 h 4180497"/>
                      <a:gd name="connsiteX746" fmla="*/ 35063 w 36000"/>
                      <a:gd name="connsiteY746" fmla="*/ 401019 h 4180497"/>
                      <a:gd name="connsiteX747" fmla="*/ 29928 w 36000"/>
                      <a:gd name="connsiteY747" fmla="*/ 413415 h 4180497"/>
                      <a:gd name="connsiteX748" fmla="*/ 17774 w 36000"/>
                      <a:gd name="connsiteY748" fmla="*/ 418450 h 4180497"/>
                      <a:gd name="connsiteX749" fmla="*/ 29928 w 36000"/>
                      <a:gd name="connsiteY749" fmla="*/ 423485 h 4180497"/>
                      <a:gd name="connsiteX750" fmla="*/ 35063 w 36000"/>
                      <a:gd name="connsiteY750" fmla="*/ 435882 h 4180497"/>
                      <a:gd name="connsiteX751" fmla="*/ 29928 w 36000"/>
                      <a:gd name="connsiteY751" fmla="*/ 448278 h 4180497"/>
                      <a:gd name="connsiteX752" fmla="*/ 17774 w 36000"/>
                      <a:gd name="connsiteY752" fmla="*/ 453313 h 4180497"/>
                      <a:gd name="connsiteX753" fmla="*/ 29928 w 36000"/>
                      <a:gd name="connsiteY753" fmla="*/ 458347 h 4180497"/>
                      <a:gd name="connsiteX754" fmla="*/ 35063 w 36000"/>
                      <a:gd name="connsiteY754" fmla="*/ 470744 h 4180497"/>
                      <a:gd name="connsiteX755" fmla="*/ 29928 w 36000"/>
                      <a:gd name="connsiteY755" fmla="*/ 483141 h 4180497"/>
                      <a:gd name="connsiteX756" fmla="*/ 17774 w 36000"/>
                      <a:gd name="connsiteY756" fmla="*/ 488176 h 4180497"/>
                      <a:gd name="connsiteX757" fmla="*/ 29928 w 36000"/>
                      <a:gd name="connsiteY757" fmla="*/ 493210 h 4180497"/>
                      <a:gd name="connsiteX758" fmla="*/ 35063 w 36000"/>
                      <a:gd name="connsiteY758" fmla="*/ 505606 h 4180497"/>
                      <a:gd name="connsiteX759" fmla="*/ 29928 w 36000"/>
                      <a:gd name="connsiteY759" fmla="*/ 518003 h 4180497"/>
                      <a:gd name="connsiteX760" fmla="*/ 17774 w 36000"/>
                      <a:gd name="connsiteY760" fmla="*/ 523038 h 4180497"/>
                      <a:gd name="connsiteX761" fmla="*/ 29928 w 36000"/>
                      <a:gd name="connsiteY761" fmla="*/ 528073 h 4180497"/>
                      <a:gd name="connsiteX762" fmla="*/ 35063 w 36000"/>
                      <a:gd name="connsiteY762" fmla="*/ 540469 h 4180497"/>
                      <a:gd name="connsiteX763" fmla="*/ 29928 w 36000"/>
                      <a:gd name="connsiteY763" fmla="*/ 552866 h 4180497"/>
                      <a:gd name="connsiteX764" fmla="*/ 17774 w 36000"/>
                      <a:gd name="connsiteY764" fmla="*/ 557900 h 4180497"/>
                      <a:gd name="connsiteX765" fmla="*/ 29928 w 36000"/>
                      <a:gd name="connsiteY765" fmla="*/ 562935 h 4180497"/>
                      <a:gd name="connsiteX766" fmla="*/ 35063 w 36000"/>
                      <a:gd name="connsiteY766" fmla="*/ 575332 h 4180497"/>
                      <a:gd name="connsiteX767" fmla="*/ 29928 w 36000"/>
                      <a:gd name="connsiteY767" fmla="*/ 587728 h 4180497"/>
                      <a:gd name="connsiteX768" fmla="*/ 17774 w 36000"/>
                      <a:gd name="connsiteY768" fmla="*/ 592763 h 4180497"/>
                      <a:gd name="connsiteX769" fmla="*/ 29928 w 36000"/>
                      <a:gd name="connsiteY769" fmla="*/ 597797 h 4180497"/>
                      <a:gd name="connsiteX770" fmla="*/ 35063 w 36000"/>
                      <a:gd name="connsiteY770" fmla="*/ 610194 h 4180497"/>
                      <a:gd name="connsiteX771" fmla="*/ 29928 w 36000"/>
                      <a:gd name="connsiteY771" fmla="*/ 622591 h 4180497"/>
                      <a:gd name="connsiteX772" fmla="*/ 17774 w 36000"/>
                      <a:gd name="connsiteY772" fmla="*/ 627625 h 4180497"/>
                      <a:gd name="connsiteX773" fmla="*/ 29928 w 36000"/>
                      <a:gd name="connsiteY773" fmla="*/ 632660 h 4180497"/>
                      <a:gd name="connsiteX774" fmla="*/ 35063 w 36000"/>
                      <a:gd name="connsiteY774" fmla="*/ 645057 h 4180497"/>
                      <a:gd name="connsiteX775" fmla="*/ 29928 w 36000"/>
                      <a:gd name="connsiteY775" fmla="*/ 657454 h 4180497"/>
                      <a:gd name="connsiteX776" fmla="*/ 17774 w 36000"/>
                      <a:gd name="connsiteY776" fmla="*/ 662488 h 4180497"/>
                      <a:gd name="connsiteX777" fmla="*/ 29928 w 36000"/>
                      <a:gd name="connsiteY777" fmla="*/ 667523 h 4180497"/>
                      <a:gd name="connsiteX778" fmla="*/ 35063 w 36000"/>
                      <a:gd name="connsiteY778" fmla="*/ 679919 h 4180497"/>
                      <a:gd name="connsiteX779" fmla="*/ 29928 w 36000"/>
                      <a:gd name="connsiteY779" fmla="*/ 692316 h 4180497"/>
                      <a:gd name="connsiteX780" fmla="*/ 17774 w 36000"/>
                      <a:gd name="connsiteY780" fmla="*/ 697350 h 4180497"/>
                      <a:gd name="connsiteX781" fmla="*/ 29928 w 36000"/>
                      <a:gd name="connsiteY781" fmla="*/ 702385 h 4180497"/>
                      <a:gd name="connsiteX782" fmla="*/ 35063 w 36000"/>
                      <a:gd name="connsiteY782" fmla="*/ 714782 h 4180497"/>
                      <a:gd name="connsiteX783" fmla="*/ 29928 w 36000"/>
                      <a:gd name="connsiteY783" fmla="*/ 727178 h 4180497"/>
                      <a:gd name="connsiteX784" fmla="*/ 17774 w 36000"/>
                      <a:gd name="connsiteY784" fmla="*/ 732213 h 4180497"/>
                      <a:gd name="connsiteX785" fmla="*/ 29928 w 36000"/>
                      <a:gd name="connsiteY785" fmla="*/ 737248 h 4180497"/>
                      <a:gd name="connsiteX786" fmla="*/ 35063 w 36000"/>
                      <a:gd name="connsiteY786" fmla="*/ 749645 h 4180497"/>
                      <a:gd name="connsiteX787" fmla="*/ 29928 w 36000"/>
                      <a:gd name="connsiteY787" fmla="*/ 762041 h 4180497"/>
                      <a:gd name="connsiteX788" fmla="*/ 17774 w 36000"/>
                      <a:gd name="connsiteY788" fmla="*/ 767075 h 4180497"/>
                      <a:gd name="connsiteX789" fmla="*/ 29928 w 36000"/>
                      <a:gd name="connsiteY789" fmla="*/ 772110 h 4180497"/>
                      <a:gd name="connsiteX790" fmla="*/ 35063 w 36000"/>
                      <a:gd name="connsiteY790" fmla="*/ 784507 h 4180497"/>
                      <a:gd name="connsiteX791" fmla="*/ 29928 w 36000"/>
                      <a:gd name="connsiteY791" fmla="*/ 796904 h 4180497"/>
                      <a:gd name="connsiteX792" fmla="*/ 17774 w 36000"/>
                      <a:gd name="connsiteY792" fmla="*/ 801938 h 4180497"/>
                      <a:gd name="connsiteX793" fmla="*/ 29928 w 36000"/>
                      <a:gd name="connsiteY793" fmla="*/ 806973 h 4180497"/>
                      <a:gd name="connsiteX794" fmla="*/ 35063 w 36000"/>
                      <a:gd name="connsiteY794" fmla="*/ 819369 h 4180497"/>
                      <a:gd name="connsiteX795" fmla="*/ 29928 w 36000"/>
                      <a:gd name="connsiteY795" fmla="*/ 831766 h 4180497"/>
                      <a:gd name="connsiteX796" fmla="*/ 17774 w 36000"/>
                      <a:gd name="connsiteY796" fmla="*/ 836800 h 4180497"/>
                      <a:gd name="connsiteX797" fmla="*/ 29928 w 36000"/>
                      <a:gd name="connsiteY797" fmla="*/ 841835 h 4180497"/>
                      <a:gd name="connsiteX798" fmla="*/ 35063 w 36000"/>
                      <a:gd name="connsiteY798" fmla="*/ 854232 h 4180497"/>
                      <a:gd name="connsiteX799" fmla="*/ 29928 w 36000"/>
                      <a:gd name="connsiteY799" fmla="*/ 866628 h 4180497"/>
                      <a:gd name="connsiteX800" fmla="*/ 17774 w 36000"/>
                      <a:gd name="connsiteY800" fmla="*/ 871663 h 4180497"/>
                      <a:gd name="connsiteX801" fmla="*/ 29928 w 36000"/>
                      <a:gd name="connsiteY801" fmla="*/ 876698 h 4180497"/>
                      <a:gd name="connsiteX802" fmla="*/ 35063 w 36000"/>
                      <a:gd name="connsiteY802" fmla="*/ 889095 h 4180497"/>
                      <a:gd name="connsiteX803" fmla="*/ 29928 w 36000"/>
                      <a:gd name="connsiteY803" fmla="*/ 901491 h 4180497"/>
                      <a:gd name="connsiteX804" fmla="*/ 17774 w 36000"/>
                      <a:gd name="connsiteY804" fmla="*/ 906526 h 4180497"/>
                      <a:gd name="connsiteX805" fmla="*/ 29928 w 36000"/>
                      <a:gd name="connsiteY805" fmla="*/ 911560 h 4180497"/>
                      <a:gd name="connsiteX806" fmla="*/ 35063 w 36000"/>
                      <a:gd name="connsiteY806" fmla="*/ 923957 h 4180497"/>
                      <a:gd name="connsiteX807" fmla="*/ 29928 w 36000"/>
                      <a:gd name="connsiteY807" fmla="*/ 936354 h 4180497"/>
                      <a:gd name="connsiteX808" fmla="*/ 17774 w 36000"/>
                      <a:gd name="connsiteY808" fmla="*/ 941388 h 4180497"/>
                      <a:gd name="connsiteX809" fmla="*/ 29928 w 36000"/>
                      <a:gd name="connsiteY809" fmla="*/ 946423 h 4180497"/>
                      <a:gd name="connsiteX810" fmla="*/ 35063 w 36000"/>
                      <a:gd name="connsiteY810" fmla="*/ 958819 h 4180497"/>
                      <a:gd name="connsiteX811" fmla="*/ 29928 w 36000"/>
                      <a:gd name="connsiteY811" fmla="*/ 971216 h 4180497"/>
                      <a:gd name="connsiteX812" fmla="*/ 17774 w 36000"/>
                      <a:gd name="connsiteY812" fmla="*/ 976251 h 4180497"/>
                      <a:gd name="connsiteX813" fmla="*/ 29928 w 36000"/>
                      <a:gd name="connsiteY813" fmla="*/ 981285 h 4180497"/>
                      <a:gd name="connsiteX814" fmla="*/ 35063 w 36000"/>
                      <a:gd name="connsiteY814" fmla="*/ 993682 h 4180497"/>
                      <a:gd name="connsiteX815" fmla="*/ 29928 w 36000"/>
                      <a:gd name="connsiteY815" fmla="*/ 1006079 h 4180497"/>
                      <a:gd name="connsiteX816" fmla="*/ 17774 w 36000"/>
                      <a:gd name="connsiteY816" fmla="*/ 1011114 h 4180497"/>
                      <a:gd name="connsiteX817" fmla="*/ 29928 w 36000"/>
                      <a:gd name="connsiteY817" fmla="*/ 1016148 h 4180497"/>
                      <a:gd name="connsiteX818" fmla="*/ 35063 w 36000"/>
                      <a:gd name="connsiteY818" fmla="*/ 1028545 h 4180497"/>
                      <a:gd name="connsiteX819" fmla="*/ 17532 w 36000"/>
                      <a:gd name="connsiteY819" fmla="*/ 1046076 h 4180497"/>
                      <a:gd name="connsiteX820" fmla="*/ 0 w 36000"/>
                      <a:gd name="connsiteY820" fmla="*/ 1028545 h 4180497"/>
                      <a:gd name="connsiteX821" fmla="*/ 5135 w 36000"/>
                      <a:gd name="connsiteY821" fmla="*/ 1016148 h 4180497"/>
                      <a:gd name="connsiteX822" fmla="*/ 17289 w 36000"/>
                      <a:gd name="connsiteY822" fmla="*/ 1011114 h 4180497"/>
                      <a:gd name="connsiteX823" fmla="*/ 5135 w 36000"/>
                      <a:gd name="connsiteY823" fmla="*/ 1006079 h 4180497"/>
                      <a:gd name="connsiteX824" fmla="*/ 0 w 36000"/>
                      <a:gd name="connsiteY824" fmla="*/ 993682 h 4180497"/>
                      <a:gd name="connsiteX825" fmla="*/ 5135 w 36000"/>
                      <a:gd name="connsiteY825" fmla="*/ 981285 h 4180497"/>
                      <a:gd name="connsiteX826" fmla="*/ 17290 w 36000"/>
                      <a:gd name="connsiteY826" fmla="*/ 976251 h 4180497"/>
                      <a:gd name="connsiteX827" fmla="*/ 5135 w 36000"/>
                      <a:gd name="connsiteY827" fmla="*/ 971216 h 4180497"/>
                      <a:gd name="connsiteX828" fmla="*/ 0 w 36000"/>
                      <a:gd name="connsiteY828" fmla="*/ 958819 h 4180497"/>
                      <a:gd name="connsiteX829" fmla="*/ 5135 w 36000"/>
                      <a:gd name="connsiteY829" fmla="*/ 946423 h 4180497"/>
                      <a:gd name="connsiteX830" fmla="*/ 17289 w 36000"/>
                      <a:gd name="connsiteY830" fmla="*/ 941388 h 4180497"/>
                      <a:gd name="connsiteX831" fmla="*/ 5135 w 36000"/>
                      <a:gd name="connsiteY831" fmla="*/ 936354 h 4180497"/>
                      <a:gd name="connsiteX832" fmla="*/ 0 w 36000"/>
                      <a:gd name="connsiteY832" fmla="*/ 923957 h 4180497"/>
                      <a:gd name="connsiteX833" fmla="*/ 5135 w 36000"/>
                      <a:gd name="connsiteY833" fmla="*/ 911560 h 4180497"/>
                      <a:gd name="connsiteX834" fmla="*/ 17289 w 36000"/>
                      <a:gd name="connsiteY834" fmla="*/ 906526 h 4180497"/>
                      <a:gd name="connsiteX835" fmla="*/ 5135 w 36000"/>
                      <a:gd name="connsiteY835" fmla="*/ 901491 h 4180497"/>
                      <a:gd name="connsiteX836" fmla="*/ 0 w 36000"/>
                      <a:gd name="connsiteY836" fmla="*/ 889095 h 4180497"/>
                      <a:gd name="connsiteX837" fmla="*/ 5135 w 36000"/>
                      <a:gd name="connsiteY837" fmla="*/ 876698 h 4180497"/>
                      <a:gd name="connsiteX838" fmla="*/ 17290 w 36000"/>
                      <a:gd name="connsiteY838" fmla="*/ 871663 h 4180497"/>
                      <a:gd name="connsiteX839" fmla="*/ 5135 w 36000"/>
                      <a:gd name="connsiteY839" fmla="*/ 866628 h 4180497"/>
                      <a:gd name="connsiteX840" fmla="*/ 0 w 36000"/>
                      <a:gd name="connsiteY840" fmla="*/ 854232 h 4180497"/>
                      <a:gd name="connsiteX841" fmla="*/ 5135 w 36000"/>
                      <a:gd name="connsiteY841" fmla="*/ 841835 h 4180497"/>
                      <a:gd name="connsiteX842" fmla="*/ 17289 w 36000"/>
                      <a:gd name="connsiteY842" fmla="*/ 836800 h 4180497"/>
                      <a:gd name="connsiteX843" fmla="*/ 5135 w 36000"/>
                      <a:gd name="connsiteY843" fmla="*/ 831766 h 4180497"/>
                      <a:gd name="connsiteX844" fmla="*/ 0 w 36000"/>
                      <a:gd name="connsiteY844" fmla="*/ 819369 h 4180497"/>
                      <a:gd name="connsiteX845" fmla="*/ 5135 w 36000"/>
                      <a:gd name="connsiteY845" fmla="*/ 806973 h 4180497"/>
                      <a:gd name="connsiteX846" fmla="*/ 17289 w 36000"/>
                      <a:gd name="connsiteY846" fmla="*/ 801938 h 4180497"/>
                      <a:gd name="connsiteX847" fmla="*/ 5135 w 36000"/>
                      <a:gd name="connsiteY847" fmla="*/ 796904 h 4180497"/>
                      <a:gd name="connsiteX848" fmla="*/ 0 w 36000"/>
                      <a:gd name="connsiteY848" fmla="*/ 784507 h 4180497"/>
                      <a:gd name="connsiteX849" fmla="*/ 5135 w 36000"/>
                      <a:gd name="connsiteY849" fmla="*/ 772110 h 4180497"/>
                      <a:gd name="connsiteX850" fmla="*/ 17289 w 36000"/>
                      <a:gd name="connsiteY850" fmla="*/ 767075 h 4180497"/>
                      <a:gd name="connsiteX851" fmla="*/ 5135 w 36000"/>
                      <a:gd name="connsiteY851" fmla="*/ 762041 h 4180497"/>
                      <a:gd name="connsiteX852" fmla="*/ 0 w 36000"/>
                      <a:gd name="connsiteY852" fmla="*/ 749645 h 4180497"/>
                      <a:gd name="connsiteX853" fmla="*/ 5135 w 36000"/>
                      <a:gd name="connsiteY853" fmla="*/ 737248 h 4180497"/>
                      <a:gd name="connsiteX854" fmla="*/ 17290 w 36000"/>
                      <a:gd name="connsiteY854" fmla="*/ 732213 h 4180497"/>
                      <a:gd name="connsiteX855" fmla="*/ 5135 w 36000"/>
                      <a:gd name="connsiteY855" fmla="*/ 727178 h 4180497"/>
                      <a:gd name="connsiteX856" fmla="*/ 0 w 36000"/>
                      <a:gd name="connsiteY856" fmla="*/ 714782 h 4180497"/>
                      <a:gd name="connsiteX857" fmla="*/ 5135 w 36000"/>
                      <a:gd name="connsiteY857" fmla="*/ 702385 h 4180497"/>
                      <a:gd name="connsiteX858" fmla="*/ 17289 w 36000"/>
                      <a:gd name="connsiteY858" fmla="*/ 697350 h 4180497"/>
                      <a:gd name="connsiteX859" fmla="*/ 5135 w 36000"/>
                      <a:gd name="connsiteY859" fmla="*/ 692316 h 4180497"/>
                      <a:gd name="connsiteX860" fmla="*/ 0 w 36000"/>
                      <a:gd name="connsiteY860" fmla="*/ 679919 h 4180497"/>
                      <a:gd name="connsiteX861" fmla="*/ 5135 w 36000"/>
                      <a:gd name="connsiteY861" fmla="*/ 667523 h 4180497"/>
                      <a:gd name="connsiteX862" fmla="*/ 17289 w 36000"/>
                      <a:gd name="connsiteY862" fmla="*/ 662488 h 4180497"/>
                      <a:gd name="connsiteX863" fmla="*/ 5135 w 36000"/>
                      <a:gd name="connsiteY863" fmla="*/ 657454 h 4180497"/>
                      <a:gd name="connsiteX864" fmla="*/ 0 w 36000"/>
                      <a:gd name="connsiteY864" fmla="*/ 645057 h 4180497"/>
                      <a:gd name="connsiteX865" fmla="*/ 5135 w 36000"/>
                      <a:gd name="connsiteY865" fmla="*/ 632660 h 4180497"/>
                      <a:gd name="connsiteX866" fmla="*/ 17290 w 36000"/>
                      <a:gd name="connsiteY866" fmla="*/ 627625 h 4180497"/>
                      <a:gd name="connsiteX867" fmla="*/ 5135 w 36000"/>
                      <a:gd name="connsiteY867" fmla="*/ 622591 h 4180497"/>
                      <a:gd name="connsiteX868" fmla="*/ 0 w 36000"/>
                      <a:gd name="connsiteY868" fmla="*/ 610194 h 4180497"/>
                      <a:gd name="connsiteX869" fmla="*/ 5135 w 36000"/>
                      <a:gd name="connsiteY869" fmla="*/ 597797 h 4180497"/>
                      <a:gd name="connsiteX870" fmla="*/ 17289 w 36000"/>
                      <a:gd name="connsiteY870" fmla="*/ 592763 h 4180497"/>
                      <a:gd name="connsiteX871" fmla="*/ 5135 w 36000"/>
                      <a:gd name="connsiteY871" fmla="*/ 587728 h 4180497"/>
                      <a:gd name="connsiteX872" fmla="*/ 0 w 36000"/>
                      <a:gd name="connsiteY872" fmla="*/ 575332 h 4180497"/>
                      <a:gd name="connsiteX873" fmla="*/ 5135 w 36000"/>
                      <a:gd name="connsiteY873" fmla="*/ 562935 h 4180497"/>
                      <a:gd name="connsiteX874" fmla="*/ 17289 w 36000"/>
                      <a:gd name="connsiteY874" fmla="*/ 557900 h 4180497"/>
                      <a:gd name="connsiteX875" fmla="*/ 5135 w 36000"/>
                      <a:gd name="connsiteY875" fmla="*/ 552866 h 4180497"/>
                      <a:gd name="connsiteX876" fmla="*/ 0 w 36000"/>
                      <a:gd name="connsiteY876" fmla="*/ 540469 h 4180497"/>
                      <a:gd name="connsiteX877" fmla="*/ 5135 w 36000"/>
                      <a:gd name="connsiteY877" fmla="*/ 528073 h 4180497"/>
                      <a:gd name="connsiteX878" fmla="*/ 17290 w 36000"/>
                      <a:gd name="connsiteY878" fmla="*/ 523038 h 4180497"/>
                      <a:gd name="connsiteX879" fmla="*/ 5135 w 36000"/>
                      <a:gd name="connsiteY879" fmla="*/ 518003 h 4180497"/>
                      <a:gd name="connsiteX880" fmla="*/ 0 w 36000"/>
                      <a:gd name="connsiteY880" fmla="*/ 505606 h 4180497"/>
                      <a:gd name="connsiteX881" fmla="*/ 5135 w 36000"/>
                      <a:gd name="connsiteY881" fmla="*/ 493210 h 4180497"/>
                      <a:gd name="connsiteX882" fmla="*/ 17289 w 36000"/>
                      <a:gd name="connsiteY882" fmla="*/ 488176 h 4180497"/>
                      <a:gd name="connsiteX883" fmla="*/ 5135 w 36000"/>
                      <a:gd name="connsiteY883" fmla="*/ 483141 h 4180497"/>
                      <a:gd name="connsiteX884" fmla="*/ 0 w 36000"/>
                      <a:gd name="connsiteY884" fmla="*/ 470744 h 4180497"/>
                      <a:gd name="connsiteX885" fmla="*/ 5135 w 36000"/>
                      <a:gd name="connsiteY885" fmla="*/ 458347 h 4180497"/>
                      <a:gd name="connsiteX886" fmla="*/ 17289 w 36000"/>
                      <a:gd name="connsiteY886" fmla="*/ 453313 h 4180497"/>
                      <a:gd name="connsiteX887" fmla="*/ 5135 w 36000"/>
                      <a:gd name="connsiteY887" fmla="*/ 448278 h 4180497"/>
                      <a:gd name="connsiteX888" fmla="*/ 0 w 36000"/>
                      <a:gd name="connsiteY888" fmla="*/ 435882 h 4180497"/>
                      <a:gd name="connsiteX889" fmla="*/ 5135 w 36000"/>
                      <a:gd name="connsiteY889" fmla="*/ 423485 h 4180497"/>
                      <a:gd name="connsiteX890" fmla="*/ 17290 w 36000"/>
                      <a:gd name="connsiteY890" fmla="*/ 418450 h 4180497"/>
                      <a:gd name="connsiteX891" fmla="*/ 5135 w 36000"/>
                      <a:gd name="connsiteY891" fmla="*/ 413415 h 4180497"/>
                      <a:gd name="connsiteX892" fmla="*/ 0 w 36000"/>
                      <a:gd name="connsiteY892" fmla="*/ 401019 h 4180497"/>
                      <a:gd name="connsiteX893" fmla="*/ 5135 w 36000"/>
                      <a:gd name="connsiteY893" fmla="*/ 388623 h 4180497"/>
                      <a:gd name="connsiteX894" fmla="*/ 17289 w 36000"/>
                      <a:gd name="connsiteY894" fmla="*/ 383588 h 4180497"/>
                      <a:gd name="connsiteX895" fmla="*/ 5135 w 36000"/>
                      <a:gd name="connsiteY895" fmla="*/ 378554 h 4180497"/>
                      <a:gd name="connsiteX896" fmla="*/ 0 w 36000"/>
                      <a:gd name="connsiteY896" fmla="*/ 366157 h 4180497"/>
                      <a:gd name="connsiteX897" fmla="*/ 5135 w 36000"/>
                      <a:gd name="connsiteY897" fmla="*/ 353760 h 4180497"/>
                      <a:gd name="connsiteX898" fmla="*/ 17289 w 36000"/>
                      <a:gd name="connsiteY898" fmla="*/ 348726 h 4180497"/>
                      <a:gd name="connsiteX899" fmla="*/ 5135 w 36000"/>
                      <a:gd name="connsiteY899" fmla="*/ 343691 h 4180497"/>
                      <a:gd name="connsiteX900" fmla="*/ 0 w 36000"/>
                      <a:gd name="connsiteY900" fmla="*/ 331294 h 4180497"/>
                      <a:gd name="connsiteX901" fmla="*/ 5135 w 36000"/>
                      <a:gd name="connsiteY901" fmla="*/ 318897 h 4180497"/>
                      <a:gd name="connsiteX902" fmla="*/ 17290 w 36000"/>
                      <a:gd name="connsiteY902" fmla="*/ 313863 h 4180497"/>
                      <a:gd name="connsiteX903" fmla="*/ 5135 w 36000"/>
                      <a:gd name="connsiteY903" fmla="*/ 308828 h 4180497"/>
                      <a:gd name="connsiteX904" fmla="*/ 0 w 36000"/>
                      <a:gd name="connsiteY904" fmla="*/ 296432 h 4180497"/>
                      <a:gd name="connsiteX905" fmla="*/ 5135 w 36000"/>
                      <a:gd name="connsiteY905" fmla="*/ 284035 h 4180497"/>
                      <a:gd name="connsiteX906" fmla="*/ 17289 w 36000"/>
                      <a:gd name="connsiteY906" fmla="*/ 279000 h 4180497"/>
                      <a:gd name="connsiteX907" fmla="*/ 5135 w 36000"/>
                      <a:gd name="connsiteY907" fmla="*/ 273966 h 4180497"/>
                      <a:gd name="connsiteX908" fmla="*/ 0 w 36000"/>
                      <a:gd name="connsiteY908" fmla="*/ 261569 h 4180497"/>
                      <a:gd name="connsiteX909" fmla="*/ 5135 w 36000"/>
                      <a:gd name="connsiteY909" fmla="*/ 249173 h 4180497"/>
                      <a:gd name="connsiteX910" fmla="*/ 17289 w 36000"/>
                      <a:gd name="connsiteY910" fmla="*/ 244138 h 4180497"/>
                      <a:gd name="connsiteX911" fmla="*/ 5135 w 36000"/>
                      <a:gd name="connsiteY911" fmla="*/ 239104 h 4180497"/>
                      <a:gd name="connsiteX912" fmla="*/ 0 w 36000"/>
                      <a:gd name="connsiteY912" fmla="*/ 226707 h 4180497"/>
                      <a:gd name="connsiteX913" fmla="*/ 5135 w 36000"/>
                      <a:gd name="connsiteY913" fmla="*/ 214310 h 4180497"/>
                      <a:gd name="connsiteX914" fmla="*/ 17289 w 36000"/>
                      <a:gd name="connsiteY914" fmla="*/ 209276 h 4180497"/>
                      <a:gd name="connsiteX915" fmla="*/ 5135 w 36000"/>
                      <a:gd name="connsiteY915" fmla="*/ 204241 h 4180497"/>
                      <a:gd name="connsiteX916" fmla="*/ 0 w 36000"/>
                      <a:gd name="connsiteY916" fmla="*/ 191845 h 4180497"/>
                      <a:gd name="connsiteX917" fmla="*/ 5135 w 36000"/>
                      <a:gd name="connsiteY917" fmla="*/ 179448 h 4180497"/>
                      <a:gd name="connsiteX918" fmla="*/ 17290 w 36000"/>
                      <a:gd name="connsiteY918" fmla="*/ 174413 h 4180497"/>
                      <a:gd name="connsiteX919" fmla="*/ 5135 w 36000"/>
                      <a:gd name="connsiteY919" fmla="*/ 169378 h 4180497"/>
                      <a:gd name="connsiteX920" fmla="*/ 0 w 36000"/>
                      <a:gd name="connsiteY920" fmla="*/ 156982 h 4180497"/>
                      <a:gd name="connsiteX921" fmla="*/ 5135 w 36000"/>
                      <a:gd name="connsiteY921" fmla="*/ 144585 h 4180497"/>
                      <a:gd name="connsiteX922" fmla="*/ 17289 w 36000"/>
                      <a:gd name="connsiteY922" fmla="*/ 139550 h 4180497"/>
                      <a:gd name="connsiteX923" fmla="*/ 5135 w 36000"/>
                      <a:gd name="connsiteY923" fmla="*/ 134516 h 4180497"/>
                      <a:gd name="connsiteX924" fmla="*/ 0 w 36000"/>
                      <a:gd name="connsiteY924" fmla="*/ 122119 h 4180497"/>
                      <a:gd name="connsiteX925" fmla="*/ 5135 w 36000"/>
                      <a:gd name="connsiteY925" fmla="*/ 109723 h 4180497"/>
                      <a:gd name="connsiteX926" fmla="*/ 17289 w 36000"/>
                      <a:gd name="connsiteY926" fmla="*/ 104688 h 4180497"/>
                      <a:gd name="connsiteX927" fmla="*/ 5135 w 36000"/>
                      <a:gd name="connsiteY927" fmla="*/ 99654 h 4180497"/>
                      <a:gd name="connsiteX928" fmla="*/ 0 w 36000"/>
                      <a:gd name="connsiteY928" fmla="*/ 87257 h 4180497"/>
                      <a:gd name="connsiteX929" fmla="*/ 5135 w 36000"/>
                      <a:gd name="connsiteY929" fmla="*/ 74860 h 4180497"/>
                      <a:gd name="connsiteX930" fmla="*/ 17290 w 36000"/>
                      <a:gd name="connsiteY930" fmla="*/ 69826 h 4180497"/>
                      <a:gd name="connsiteX931" fmla="*/ 5135 w 36000"/>
                      <a:gd name="connsiteY931" fmla="*/ 64791 h 4180497"/>
                      <a:gd name="connsiteX932" fmla="*/ 0 w 36000"/>
                      <a:gd name="connsiteY932" fmla="*/ 52394 h 4180497"/>
                      <a:gd name="connsiteX933" fmla="*/ 17532 w 36000"/>
                      <a:gd name="connsiteY933" fmla="*/ 34863 h 4180497"/>
                      <a:gd name="connsiteX934" fmla="*/ 18468 w 36000"/>
                      <a:gd name="connsiteY934" fmla="*/ 0 h 4180497"/>
                      <a:gd name="connsiteX935" fmla="*/ 36000 w 36000"/>
                      <a:gd name="connsiteY935" fmla="*/ 17532 h 4180497"/>
                      <a:gd name="connsiteX936" fmla="*/ 18468 w 36000"/>
                      <a:gd name="connsiteY936" fmla="*/ 35063 h 4180497"/>
                      <a:gd name="connsiteX937" fmla="*/ 937 w 36000"/>
                      <a:gd name="connsiteY937" fmla="*/ 17532 h 4180497"/>
                      <a:gd name="connsiteX938" fmla="*/ 18468 w 36000"/>
                      <a:gd name="connsiteY938" fmla="*/ 0 h 4180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  <a:cxn ang="0">
                        <a:pos x="connsiteX473" y="connsiteY473"/>
                      </a:cxn>
                      <a:cxn ang="0">
                        <a:pos x="connsiteX474" y="connsiteY474"/>
                      </a:cxn>
                      <a:cxn ang="0">
                        <a:pos x="connsiteX475" y="connsiteY475"/>
                      </a:cxn>
                      <a:cxn ang="0">
                        <a:pos x="connsiteX476" y="connsiteY476"/>
                      </a:cxn>
                      <a:cxn ang="0">
                        <a:pos x="connsiteX477" y="connsiteY477"/>
                      </a:cxn>
                      <a:cxn ang="0">
                        <a:pos x="connsiteX478" y="connsiteY478"/>
                      </a:cxn>
                      <a:cxn ang="0">
                        <a:pos x="connsiteX479" y="connsiteY479"/>
                      </a:cxn>
                      <a:cxn ang="0">
                        <a:pos x="connsiteX480" y="connsiteY480"/>
                      </a:cxn>
                      <a:cxn ang="0">
                        <a:pos x="connsiteX481" y="connsiteY481"/>
                      </a:cxn>
                      <a:cxn ang="0">
                        <a:pos x="connsiteX482" y="connsiteY482"/>
                      </a:cxn>
                      <a:cxn ang="0">
                        <a:pos x="connsiteX483" y="connsiteY483"/>
                      </a:cxn>
                      <a:cxn ang="0">
                        <a:pos x="connsiteX484" y="connsiteY484"/>
                      </a:cxn>
                      <a:cxn ang="0">
                        <a:pos x="connsiteX485" y="connsiteY485"/>
                      </a:cxn>
                      <a:cxn ang="0">
                        <a:pos x="connsiteX486" y="connsiteY486"/>
                      </a:cxn>
                      <a:cxn ang="0">
                        <a:pos x="connsiteX487" y="connsiteY487"/>
                      </a:cxn>
                      <a:cxn ang="0">
                        <a:pos x="connsiteX488" y="connsiteY488"/>
                      </a:cxn>
                      <a:cxn ang="0">
                        <a:pos x="connsiteX489" y="connsiteY489"/>
                      </a:cxn>
                      <a:cxn ang="0">
                        <a:pos x="connsiteX490" y="connsiteY490"/>
                      </a:cxn>
                      <a:cxn ang="0">
                        <a:pos x="connsiteX491" y="connsiteY491"/>
                      </a:cxn>
                      <a:cxn ang="0">
                        <a:pos x="connsiteX492" y="connsiteY492"/>
                      </a:cxn>
                      <a:cxn ang="0">
                        <a:pos x="connsiteX493" y="connsiteY493"/>
                      </a:cxn>
                      <a:cxn ang="0">
                        <a:pos x="connsiteX494" y="connsiteY494"/>
                      </a:cxn>
                      <a:cxn ang="0">
                        <a:pos x="connsiteX495" y="connsiteY495"/>
                      </a:cxn>
                      <a:cxn ang="0">
                        <a:pos x="connsiteX496" y="connsiteY496"/>
                      </a:cxn>
                      <a:cxn ang="0">
                        <a:pos x="connsiteX497" y="connsiteY497"/>
                      </a:cxn>
                      <a:cxn ang="0">
                        <a:pos x="connsiteX498" y="connsiteY498"/>
                      </a:cxn>
                      <a:cxn ang="0">
                        <a:pos x="connsiteX499" y="connsiteY499"/>
                      </a:cxn>
                      <a:cxn ang="0">
                        <a:pos x="connsiteX500" y="connsiteY500"/>
                      </a:cxn>
                      <a:cxn ang="0">
                        <a:pos x="connsiteX501" y="connsiteY501"/>
                      </a:cxn>
                      <a:cxn ang="0">
                        <a:pos x="connsiteX502" y="connsiteY502"/>
                      </a:cxn>
                      <a:cxn ang="0">
                        <a:pos x="connsiteX503" y="connsiteY503"/>
                      </a:cxn>
                      <a:cxn ang="0">
                        <a:pos x="connsiteX504" y="connsiteY504"/>
                      </a:cxn>
                      <a:cxn ang="0">
                        <a:pos x="connsiteX505" y="connsiteY505"/>
                      </a:cxn>
                      <a:cxn ang="0">
                        <a:pos x="connsiteX506" y="connsiteY506"/>
                      </a:cxn>
                      <a:cxn ang="0">
                        <a:pos x="connsiteX507" y="connsiteY507"/>
                      </a:cxn>
                      <a:cxn ang="0">
                        <a:pos x="connsiteX508" y="connsiteY508"/>
                      </a:cxn>
                      <a:cxn ang="0">
                        <a:pos x="connsiteX509" y="connsiteY509"/>
                      </a:cxn>
                      <a:cxn ang="0">
                        <a:pos x="connsiteX510" y="connsiteY510"/>
                      </a:cxn>
                      <a:cxn ang="0">
                        <a:pos x="connsiteX511" y="connsiteY511"/>
                      </a:cxn>
                      <a:cxn ang="0">
                        <a:pos x="connsiteX512" y="connsiteY512"/>
                      </a:cxn>
                      <a:cxn ang="0">
                        <a:pos x="connsiteX513" y="connsiteY513"/>
                      </a:cxn>
                      <a:cxn ang="0">
                        <a:pos x="connsiteX514" y="connsiteY514"/>
                      </a:cxn>
                      <a:cxn ang="0">
                        <a:pos x="connsiteX515" y="connsiteY515"/>
                      </a:cxn>
                      <a:cxn ang="0">
                        <a:pos x="connsiteX516" y="connsiteY516"/>
                      </a:cxn>
                      <a:cxn ang="0">
                        <a:pos x="connsiteX517" y="connsiteY517"/>
                      </a:cxn>
                      <a:cxn ang="0">
                        <a:pos x="connsiteX518" y="connsiteY518"/>
                      </a:cxn>
                      <a:cxn ang="0">
                        <a:pos x="connsiteX519" y="connsiteY519"/>
                      </a:cxn>
                      <a:cxn ang="0">
                        <a:pos x="connsiteX520" y="connsiteY520"/>
                      </a:cxn>
                      <a:cxn ang="0">
                        <a:pos x="connsiteX521" y="connsiteY521"/>
                      </a:cxn>
                      <a:cxn ang="0">
                        <a:pos x="connsiteX522" y="connsiteY522"/>
                      </a:cxn>
                      <a:cxn ang="0">
                        <a:pos x="connsiteX523" y="connsiteY523"/>
                      </a:cxn>
                      <a:cxn ang="0">
                        <a:pos x="connsiteX524" y="connsiteY524"/>
                      </a:cxn>
                      <a:cxn ang="0">
                        <a:pos x="connsiteX525" y="connsiteY525"/>
                      </a:cxn>
                      <a:cxn ang="0">
                        <a:pos x="connsiteX526" y="connsiteY526"/>
                      </a:cxn>
                      <a:cxn ang="0">
                        <a:pos x="connsiteX527" y="connsiteY527"/>
                      </a:cxn>
                      <a:cxn ang="0">
                        <a:pos x="connsiteX528" y="connsiteY528"/>
                      </a:cxn>
                      <a:cxn ang="0">
                        <a:pos x="connsiteX529" y="connsiteY529"/>
                      </a:cxn>
                      <a:cxn ang="0">
                        <a:pos x="connsiteX530" y="connsiteY530"/>
                      </a:cxn>
                      <a:cxn ang="0">
                        <a:pos x="connsiteX531" y="connsiteY531"/>
                      </a:cxn>
                      <a:cxn ang="0">
                        <a:pos x="connsiteX532" y="connsiteY532"/>
                      </a:cxn>
                      <a:cxn ang="0">
                        <a:pos x="connsiteX533" y="connsiteY533"/>
                      </a:cxn>
                      <a:cxn ang="0">
                        <a:pos x="connsiteX534" y="connsiteY534"/>
                      </a:cxn>
                      <a:cxn ang="0">
                        <a:pos x="connsiteX535" y="connsiteY535"/>
                      </a:cxn>
                      <a:cxn ang="0">
                        <a:pos x="connsiteX536" y="connsiteY536"/>
                      </a:cxn>
                      <a:cxn ang="0">
                        <a:pos x="connsiteX537" y="connsiteY537"/>
                      </a:cxn>
                      <a:cxn ang="0">
                        <a:pos x="connsiteX538" y="connsiteY538"/>
                      </a:cxn>
                      <a:cxn ang="0">
                        <a:pos x="connsiteX539" y="connsiteY539"/>
                      </a:cxn>
                      <a:cxn ang="0">
                        <a:pos x="connsiteX540" y="connsiteY540"/>
                      </a:cxn>
                      <a:cxn ang="0">
                        <a:pos x="connsiteX541" y="connsiteY541"/>
                      </a:cxn>
                      <a:cxn ang="0">
                        <a:pos x="connsiteX542" y="connsiteY542"/>
                      </a:cxn>
                      <a:cxn ang="0">
                        <a:pos x="connsiteX543" y="connsiteY543"/>
                      </a:cxn>
                      <a:cxn ang="0">
                        <a:pos x="connsiteX544" y="connsiteY544"/>
                      </a:cxn>
                      <a:cxn ang="0">
                        <a:pos x="connsiteX545" y="connsiteY545"/>
                      </a:cxn>
                      <a:cxn ang="0">
                        <a:pos x="connsiteX546" y="connsiteY546"/>
                      </a:cxn>
                      <a:cxn ang="0">
                        <a:pos x="connsiteX547" y="connsiteY547"/>
                      </a:cxn>
                      <a:cxn ang="0">
                        <a:pos x="connsiteX548" y="connsiteY548"/>
                      </a:cxn>
                      <a:cxn ang="0">
                        <a:pos x="connsiteX549" y="connsiteY549"/>
                      </a:cxn>
                      <a:cxn ang="0">
                        <a:pos x="connsiteX550" y="connsiteY550"/>
                      </a:cxn>
                      <a:cxn ang="0">
                        <a:pos x="connsiteX551" y="connsiteY551"/>
                      </a:cxn>
                      <a:cxn ang="0">
                        <a:pos x="connsiteX552" y="connsiteY552"/>
                      </a:cxn>
                      <a:cxn ang="0">
                        <a:pos x="connsiteX553" y="connsiteY553"/>
                      </a:cxn>
                      <a:cxn ang="0">
                        <a:pos x="connsiteX554" y="connsiteY554"/>
                      </a:cxn>
                      <a:cxn ang="0">
                        <a:pos x="connsiteX555" y="connsiteY555"/>
                      </a:cxn>
                      <a:cxn ang="0">
                        <a:pos x="connsiteX556" y="connsiteY556"/>
                      </a:cxn>
                      <a:cxn ang="0">
                        <a:pos x="connsiteX557" y="connsiteY557"/>
                      </a:cxn>
                      <a:cxn ang="0">
                        <a:pos x="connsiteX558" y="connsiteY558"/>
                      </a:cxn>
                      <a:cxn ang="0">
                        <a:pos x="connsiteX559" y="connsiteY559"/>
                      </a:cxn>
                      <a:cxn ang="0">
                        <a:pos x="connsiteX560" y="connsiteY560"/>
                      </a:cxn>
                      <a:cxn ang="0">
                        <a:pos x="connsiteX561" y="connsiteY561"/>
                      </a:cxn>
                      <a:cxn ang="0">
                        <a:pos x="connsiteX562" y="connsiteY562"/>
                      </a:cxn>
                      <a:cxn ang="0">
                        <a:pos x="connsiteX563" y="connsiteY563"/>
                      </a:cxn>
                      <a:cxn ang="0">
                        <a:pos x="connsiteX564" y="connsiteY564"/>
                      </a:cxn>
                      <a:cxn ang="0">
                        <a:pos x="connsiteX565" y="connsiteY565"/>
                      </a:cxn>
                      <a:cxn ang="0">
                        <a:pos x="connsiteX566" y="connsiteY566"/>
                      </a:cxn>
                      <a:cxn ang="0">
                        <a:pos x="connsiteX567" y="connsiteY567"/>
                      </a:cxn>
                      <a:cxn ang="0">
                        <a:pos x="connsiteX568" y="connsiteY568"/>
                      </a:cxn>
                      <a:cxn ang="0">
                        <a:pos x="connsiteX569" y="connsiteY569"/>
                      </a:cxn>
                      <a:cxn ang="0">
                        <a:pos x="connsiteX570" y="connsiteY570"/>
                      </a:cxn>
                      <a:cxn ang="0">
                        <a:pos x="connsiteX571" y="connsiteY571"/>
                      </a:cxn>
                      <a:cxn ang="0">
                        <a:pos x="connsiteX572" y="connsiteY572"/>
                      </a:cxn>
                      <a:cxn ang="0">
                        <a:pos x="connsiteX573" y="connsiteY573"/>
                      </a:cxn>
                      <a:cxn ang="0">
                        <a:pos x="connsiteX574" y="connsiteY574"/>
                      </a:cxn>
                      <a:cxn ang="0">
                        <a:pos x="connsiteX575" y="connsiteY575"/>
                      </a:cxn>
                      <a:cxn ang="0">
                        <a:pos x="connsiteX576" y="connsiteY576"/>
                      </a:cxn>
                      <a:cxn ang="0">
                        <a:pos x="connsiteX577" y="connsiteY577"/>
                      </a:cxn>
                      <a:cxn ang="0">
                        <a:pos x="connsiteX578" y="connsiteY578"/>
                      </a:cxn>
                      <a:cxn ang="0">
                        <a:pos x="connsiteX579" y="connsiteY579"/>
                      </a:cxn>
                      <a:cxn ang="0">
                        <a:pos x="connsiteX580" y="connsiteY580"/>
                      </a:cxn>
                      <a:cxn ang="0">
                        <a:pos x="connsiteX581" y="connsiteY581"/>
                      </a:cxn>
                      <a:cxn ang="0">
                        <a:pos x="connsiteX582" y="connsiteY582"/>
                      </a:cxn>
                      <a:cxn ang="0">
                        <a:pos x="connsiteX583" y="connsiteY583"/>
                      </a:cxn>
                      <a:cxn ang="0">
                        <a:pos x="connsiteX584" y="connsiteY584"/>
                      </a:cxn>
                      <a:cxn ang="0">
                        <a:pos x="connsiteX585" y="connsiteY585"/>
                      </a:cxn>
                      <a:cxn ang="0">
                        <a:pos x="connsiteX586" y="connsiteY586"/>
                      </a:cxn>
                      <a:cxn ang="0">
                        <a:pos x="connsiteX587" y="connsiteY587"/>
                      </a:cxn>
                      <a:cxn ang="0">
                        <a:pos x="connsiteX588" y="connsiteY588"/>
                      </a:cxn>
                      <a:cxn ang="0">
                        <a:pos x="connsiteX589" y="connsiteY589"/>
                      </a:cxn>
                      <a:cxn ang="0">
                        <a:pos x="connsiteX590" y="connsiteY590"/>
                      </a:cxn>
                      <a:cxn ang="0">
                        <a:pos x="connsiteX591" y="connsiteY591"/>
                      </a:cxn>
                      <a:cxn ang="0">
                        <a:pos x="connsiteX592" y="connsiteY592"/>
                      </a:cxn>
                      <a:cxn ang="0">
                        <a:pos x="connsiteX593" y="connsiteY593"/>
                      </a:cxn>
                      <a:cxn ang="0">
                        <a:pos x="connsiteX594" y="connsiteY594"/>
                      </a:cxn>
                      <a:cxn ang="0">
                        <a:pos x="connsiteX595" y="connsiteY595"/>
                      </a:cxn>
                      <a:cxn ang="0">
                        <a:pos x="connsiteX596" y="connsiteY596"/>
                      </a:cxn>
                      <a:cxn ang="0">
                        <a:pos x="connsiteX597" y="connsiteY597"/>
                      </a:cxn>
                      <a:cxn ang="0">
                        <a:pos x="connsiteX598" y="connsiteY598"/>
                      </a:cxn>
                      <a:cxn ang="0">
                        <a:pos x="connsiteX599" y="connsiteY599"/>
                      </a:cxn>
                      <a:cxn ang="0">
                        <a:pos x="connsiteX600" y="connsiteY600"/>
                      </a:cxn>
                      <a:cxn ang="0">
                        <a:pos x="connsiteX601" y="connsiteY601"/>
                      </a:cxn>
                      <a:cxn ang="0">
                        <a:pos x="connsiteX602" y="connsiteY602"/>
                      </a:cxn>
                      <a:cxn ang="0">
                        <a:pos x="connsiteX603" y="connsiteY603"/>
                      </a:cxn>
                      <a:cxn ang="0">
                        <a:pos x="connsiteX604" y="connsiteY604"/>
                      </a:cxn>
                      <a:cxn ang="0">
                        <a:pos x="connsiteX605" y="connsiteY605"/>
                      </a:cxn>
                      <a:cxn ang="0">
                        <a:pos x="connsiteX606" y="connsiteY606"/>
                      </a:cxn>
                      <a:cxn ang="0">
                        <a:pos x="connsiteX607" y="connsiteY607"/>
                      </a:cxn>
                      <a:cxn ang="0">
                        <a:pos x="connsiteX608" y="connsiteY608"/>
                      </a:cxn>
                      <a:cxn ang="0">
                        <a:pos x="connsiteX609" y="connsiteY609"/>
                      </a:cxn>
                      <a:cxn ang="0">
                        <a:pos x="connsiteX610" y="connsiteY610"/>
                      </a:cxn>
                      <a:cxn ang="0">
                        <a:pos x="connsiteX611" y="connsiteY611"/>
                      </a:cxn>
                      <a:cxn ang="0">
                        <a:pos x="connsiteX612" y="connsiteY612"/>
                      </a:cxn>
                      <a:cxn ang="0">
                        <a:pos x="connsiteX613" y="connsiteY613"/>
                      </a:cxn>
                      <a:cxn ang="0">
                        <a:pos x="connsiteX614" y="connsiteY614"/>
                      </a:cxn>
                      <a:cxn ang="0">
                        <a:pos x="connsiteX615" y="connsiteY615"/>
                      </a:cxn>
                      <a:cxn ang="0">
                        <a:pos x="connsiteX616" y="connsiteY616"/>
                      </a:cxn>
                      <a:cxn ang="0">
                        <a:pos x="connsiteX617" y="connsiteY617"/>
                      </a:cxn>
                      <a:cxn ang="0">
                        <a:pos x="connsiteX618" y="connsiteY618"/>
                      </a:cxn>
                      <a:cxn ang="0">
                        <a:pos x="connsiteX619" y="connsiteY619"/>
                      </a:cxn>
                      <a:cxn ang="0">
                        <a:pos x="connsiteX620" y="connsiteY620"/>
                      </a:cxn>
                      <a:cxn ang="0">
                        <a:pos x="connsiteX621" y="connsiteY621"/>
                      </a:cxn>
                      <a:cxn ang="0">
                        <a:pos x="connsiteX622" y="connsiteY622"/>
                      </a:cxn>
                      <a:cxn ang="0">
                        <a:pos x="connsiteX623" y="connsiteY623"/>
                      </a:cxn>
                      <a:cxn ang="0">
                        <a:pos x="connsiteX624" y="connsiteY624"/>
                      </a:cxn>
                      <a:cxn ang="0">
                        <a:pos x="connsiteX625" y="connsiteY625"/>
                      </a:cxn>
                      <a:cxn ang="0">
                        <a:pos x="connsiteX626" y="connsiteY626"/>
                      </a:cxn>
                      <a:cxn ang="0">
                        <a:pos x="connsiteX627" y="connsiteY627"/>
                      </a:cxn>
                      <a:cxn ang="0">
                        <a:pos x="connsiteX628" y="connsiteY628"/>
                      </a:cxn>
                      <a:cxn ang="0">
                        <a:pos x="connsiteX629" y="connsiteY629"/>
                      </a:cxn>
                      <a:cxn ang="0">
                        <a:pos x="connsiteX630" y="connsiteY630"/>
                      </a:cxn>
                      <a:cxn ang="0">
                        <a:pos x="connsiteX631" y="connsiteY631"/>
                      </a:cxn>
                      <a:cxn ang="0">
                        <a:pos x="connsiteX632" y="connsiteY632"/>
                      </a:cxn>
                      <a:cxn ang="0">
                        <a:pos x="connsiteX633" y="connsiteY633"/>
                      </a:cxn>
                      <a:cxn ang="0">
                        <a:pos x="connsiteX634" y="connsiteY634"/>
                      </a:cxn>
                      <a:cxn ang="0">
                        <a:pos x="connsiteX635" y="connsiteY635"/>
                      </a:cxn>
                      <a:cxn ang="0">
                        <a:pos x="connsiteX636" y="connsiteY636"/>
                      </a:cxn>
                      <a:cxn ang="0">
                        <a:pos x="connsiteX637" y="connsiteY637"/>
                      </a:cxn>
                      <a:cxn ang="0">
                        <a:pos x="connsiteX638" y="connsiteY638"/>
                      </a:cxn>
                      <a:cxn ang="0">
                        <a:pos x="connsiteX639" y="connsiteY639"/>
                      </a:cxn>
                      <a:cxn ang="0">
                        <a:pos x="connsiteX640" y="connsiteY640"/>
                      </a:cxn>
                      <a:cxn ang="0">
                        <a:pos x="connsiteX641" y="connsiteY641"/>
                      </a:cxn>
                      <a:cxn ang="0">
                        <a:pos x="connsiteX642" y="connsiteY642"/>
                      </a:cxn>
                      <a:cxn ang="0">
                        <a:pos x="connsiteX643" y="connsiteY643"/>
                      </a:cxn>
                      <a:cxn ang="0">
                        <a:pos x="connsiteX644" y="connsiteY644"/>
                      </a:cxn>
                      <a:cxn ang="0">
                        <a:pos x="connsiteX645" y="connsiteY645"/>
                      </a:cxn>
                      <a:cxn ang="0">
                        <a:pos x="connsiteX646" y="connsiteY646"/>
                      </a:cxn>
                      <a:cxn ang="0">
                        <a:pos x="connsiteX647" y="connsiteY647"/>
                      </a:cxn>
                      <a:cxn ang="0">
                        <a:pos x="connsiteX648" y="connsiteY648"/>
                      </a:cxn>
                      <a:cxn ang="0">
                        <a:pos x="connsiteX649" y="connsiteY649"/>
                      </a:cxn>
                      <a:cxn ang="0">
                        <a:pos x="connsiteX650" y="connsiteY650"/>
                      </a:cxn>
                      <a:cxn ang="0">
                        <a:pos x="connsiteX651" y="connsiteY651"/>
                      </a:cxn>
                      <a:cxn ang="0">
                        <a:pos x="connsiteX652" y="connsiteY652"/>
                      </a:cxn>
                      <a:cxn ang="0">
                        <a:pos x="connsiteX653" y="connsiteY653"/>
                      </a:cxn>
                      <a:cxn ang="0">
                        <a:pos x="connsiteX654" y="connsiteY654"/>
                      </a:cxn>
                      <a:cxn ang="0">
                        <a:pos x="connsiteX655" y="connsiteY655"/>
                      </a:cxn>
                      <a:cxn ang="0">
                        <a:pos x="connsiteX656" y="connsiteY656"/>
                      </a:cxn>
                      <a:cxn ang="0">
                        <a:pos x="connsiteX657" y="connsiteY657"/>
                      </a:cxn>
                      <a:cxn ang="0">
                        <a:pos x="connsiteX658" y="connsiteY658"/>
                      </a:cxn>
                      <a:cxn ang="0">
                        <a:pos x="connsiteX659" y="connsiteY659"/>
                      </a:cxn>
                      <a:cxn ang="0">
                        <a:pos x="connsiteX660" y="connsiteY660"/>
                      </a:cxn>
                      <a:cxn ang="0">
                        <a:pos x="connsiteX661" y="connsiteY661"/>
                      </a:cxn>
                      <a:cxn ang="0">
                        <a:pos x="connsiteX662" y="connsiteY662"/>
                      </a:cxn>
                      <a:cxn ang="0">
                        <a:pos x="connsiteX663" y="connsiteY663"/>
                      </a:cxn>
                      <a:cxn ang="0">
                        <a:pos x="connsiteX664" y="connsiteY664"/>
                      </a:cxn>
                      <a:cxn ang="0">
                        <a:pos x="connsiteX665" y="connsiteY665"/>
                      </a:cxn>
                      <a:cxn ang="0">
                        <a:pos x="connsiteX666" y="connsiteY666"/>
                      </a:cxn>
                      <a:cxn ang="0">
                        <a:pos x="connsiteX667" y="connsiteY667"/>
                      </a:cxn>
                      <a:cxn ang="0">
                        <a:pos x="connsiteX668" y="connsiteY668"/>
                      </a:cxn>
                      <a:cxn ang="0">
                        <a:pos x="connsiteX669" y="connsiteY669"/>
                      </a:cxn>
                      <a:cxn ang="0">
                        <a:pos x="connsiteX670" y="connsiteY670"/>
                      </a:cxn>
                      <a:cxn ang="0">
                        <a:pos x="connsiteX671" y="connsiteY671"/>
                      </a:cxn>
                      <a:cxn ang="0">
                        <a:pos x="connsiteX672" y="connsiteY672"/>
                      </a:cxn>
                      <a:cxn ang="0">
                        <a:pos x="connsiteX673" y="connsiteY673"/>
                      </a:cxn>
                      <a:cxn ang="0">
                        <a:pos x="connsiteX674" y="connsiteY674"/>
                      </a:cxn>
                      <a:cxn ang="0">
                        <a:pos x="connsiteX675" y="connsiteY675"/>
                      </a:cxn>
                      <a:cxn ang="0">
                        <a:pos x="connsiteX676" y="connsiteY676"/>
                      </a:cxn>
                      <a:cxn ang="0">
                        <a:pos x="connsiteX677" y="connsiteY677"/>
                      </a:cxn>
                      <a:cxn ang="0">
                        <a:pos x="connsiteX678" y="connsiteY678"/>
                      </a:cxn>
                      <a:cxn ang="0">
                        <a:pos x="connsiteX679" y="connsiteY679"/>
                      </a:cxn>
                      <a:cxn ang="0">
                        <a:pos x="connsiteX680" y="connsiteY680"/>
                      </a:cxn>
                      <a:cxn ang="0">
                        <a:pos x="connsiteX681" y="connsiteY681"/>
                      </a:cxn>
                      <a:cxn ang="0">
                        <a:pos x="connsiteX682" y="connsiteY682"/>
                      </a:cxn>
                      <a:cxn ang="0">
                        <a:pos x="connsiteX683" y="connsiteY683"/>
                      </a:cxn>
                      <a:cxn ang="0">
                        <a:pos x="connsiteX684" y="connsiteY684"/>
                      </a:cxn>
                      <a:cxn ang="0">
                        <a:pos x="connsiteX685" y="connsiteY685"/>
                      </a:cxn>
                      <a:cxn ang="0">
                        <a:pos x="connsiteX686" y="connsiteY686"/>
                      </a:cxn>
                      <a:cxn ang="0">
                        <a:pos x="connsiteX687" y="connsiteY687"/>
                      </a:cxn>
                      <a:cxn ang="0">
                        <a:pos x="connsiteX688" y="connsiteY688"/>
                      </a:cxn>
                      <a:cxn ang="0">
                        <a:pos x="connsiteX689" y="connsiteY689"/>
                      </a:cxn>
                      <a:cxn ang="0">
                        <a:pos x="connsiteX690" y="connsiteY690"/>
                      </a:cxn>
                      <a:cxn ang="0">
                        <a:pos x="connsiteX691" y="connsiteY691"/>
                      </a:cxn>
                      <a:cxn ang="0">
                        <a:pos x="connsiteX692" y="connsiteY692"/>
                      </a:cxn>
                      <a:cxn ang="0">
                        <a:pos x="connsiteX693" y="connsiteY693"/>
                      </a:cxn>
                      <a:cxn ang="0">
                        <a:pos x="connsiteX694" y="connsiteY694"/>
                      </a:cxn>
                      <a:cxn ang="0">
                        <a:pos x="connsiteX695" y="connsiteY695"/>
                      </a:cxn>
                      <a:cxn ang="0">
                        <a:pos x="connsiteX696" y="connsiteY696"/>
                      </a:cxn>
                      <a:cxn ang="0">
                        <a:pos x="connsiteX697" y="connsiteY697"/>
                      </a:cxn>
                      <a:cxn ang="0">
                        <a:pos x="connsiteX698" y="connsiteY698"/>
                      </a:cxn>
                      <a:cxn ang="0">
                        <a:pos x="connsiteX699" y="connsiteY699"/>
                      </a:cxn>
                      <a:cxn ang="0">
                        <a:pos x="connsiteX700" y="connsiteY700"/>
                      </a:cxn>
                      <a:cxn ang="0">
                        <a:pos x="connsiteX701" y="connsiteY701"/>
                      </a:cxn>
                      <a:cxn ang="0">
                        <a:pos x="connsiteX702" y="connsiteY702"/>
                      </a:cxn>
                      <a:cxn ang="0">
                        <a:pos x="connsiteX703" y="connsiteY703"/>
                      </a:cxn>
                      <a:cxn ang="0">
                        <a:pos x="connsiteX704" y="connsiteY704"/>
                      </a:cxn>
                      <a:cxn ang="0">
                        <a:pos x="connsiteX705" y="connsiteY705"/>
                      </a:cxn>
                      <a:cxn ang="0">
                        <a:pos x="connsiteX706" y="connsiteY706"/>
                      </a:cxn>
                      <a:cxn ang="0">
                        <a:pos x="connsiteX707" y="connsiteY707"/>
                      </a:cxn>
                      <a:cxn ang="0">
                        <a:pos x="connsiteX708" y="connsiteY708"/>
                      </a:cxn>
                      <a:cxn ang="0">
                        <a:pos x="connsiteX709" y="connsiteY709"/>
                      </a:cxn>
                      <a:cxn ang="0">
                        <a:pos x="connsiteX710" y="connsiteY710"/>
                      </a:cxn>
                      <a:cxn ang="0">
                        <a:pos x="connsiteX711" y="connsiteY711"/>
                      </a:cxn>
                      <a:cxn ang="0">
                        <a:pos x="connsiteX712" y="connsiteY712"/>
                      </a:cxn>
                      <a:cxn ang="0">
                        <a:pos x="connsiteX713" y="connsiteY713"/>
                      </a:cxn>
                      <a:cxn ang="0">
                        <a:pos x="connsiteX714" y="connsiteY714"/>
                      </a:cxn>
                      <a:cxn ang="0">
                        <a:pos x="connsiteX715" y="connsiteY715"/>
                      </a:cxn>
                      <a:cxn ang="0">
                        <a:pos x="connsiteX716" y="connsiteY716"/>
                      </a:cxn>
                      <a:cxn ang="0">
                        <a:pos x="connsiteX717" y="connsiteY717"/>
                      </a:cxn>
                      <a:cxn ang="0">
                        <a:pos x="connsiteX718" y="connsiteY718"/>
                      </a:cxn>
                      <a:cxn ang="0">
                        <a:pos x="connsiteX719" y="connsiteY719"/>
                      </a:cxn>
                      <a:cxn ang="0">
                        <a:pos x="connsiteX720" y="connsiteY720"/>
                      </a:cxn>
                      <a:cxn ang="0">
                        <a:pos x="connsiteX721" y="connsiteY721"/>
                      </a:cxn>
                      <a:cxn ang="0">
                        <a:pos x="connsiteX722" y="connsiteY722"/>
                      </a:cxn>
                      <a:cxn ang="0">
                        <a:pos x="connsiteX723" y="connsiteY723"/>
                      </a:cxn>
                      <a:cxn ang="0">
                        <a:pos x="connsiteX724" y="connsiteY724"/>
                      </a:cxn>
                      <a:cxn ang="0">
                        <a:pos x="connsiteX725" y="connsiteY725"/>
                      </a:cxn>
                      <a:cxn ang="0">
                        <a:pos x="connsiteX726" y="connsiteY726"/>
                      </a:cxn>
                      <a:cxn ang="0">
                        <a:pos x="connsiteX727" y="connsiteY727"/>
                      </a:cxn>
                      <a:cxn ang="0">
                        <a:pos x="connsiteX728" y="connsiteY728"/>
                      </a:cxn>
                      <a:cxn ang="0">
                        <a:pos x="connsiteX729" y="connsiteY729"/>
                      </a:cxn>
                      <a:cxn ang="0">
                        <a:pos x="connsiteX730" y="connsiteY730"/>
                      </a:cxn>
                      <a:cxn ang="0">
                        <a:pos x="connsiteX731" y="connsiteY731"/>
                      </a:cxn>
                      <a:cxn ang="0">
                        <a:pos x="connsiteX732" y="connsiteY732"/>
                      </a:cxn>
                      <a:cxn ang="0">
                        <a:pos x="connsiteX733" y="connsiteY733"/>
                      </a:cxn>
                      <a:cxn ang="0">
                        <a:pos x="connsiteX734" y="connsiteY734"/>
                      </a:cxn>
                      <a:cxn ang="0">
                        <a:pos x="connsiteX735" y="connsiteY735"/>
                      </a:cxn>
                      <a:cxn ang="0">
                        <a:pos x="connsiteX736" y="connsiteY736"/>
                      </a:cxn>
                      <a:cxn ang="0">
                        <a:pos x="connsiteX737" y="connsiteY737"/>
                      </a:cxn>
                      <a:cxn ang="0">
                        <a:pos x="connsiteX738" y="connsiteY738"/>
                      </a:cxn>
                      <a:cxn ang="0">
                        <a:pos x="connsiteX739" y="connsiteY739"/>
                      </a:cxn>
                      <a:cxn ang="0">
                        <a:pos x="connsiteX740" y="connsiteY740"/>
                      </a:cxn>
                      <a:cxn ang="0">
                        <a:pos x="connsiteX741" y="connsiteY741"/>
                      </a:cxn>
                      <a:cxn ang="0">
                        <a:pos x="connsiteX742" y="connsiteY742"/>
                      </a:cxn>
                      <a:cxn ang="0">
                        <a:pos x="connsiteX743" y="connsiteY743"/>
                      </a:cxn>
                      <a:cxn ang="0">
                        <a:pos x="connsiteX744" y="connsiteY744"/>
                      </a:cxn>
                      <a:cxn ang="0">
                        <a:pos x="connsiteX745" y="connsiteY745"/>
                      </a:cxn>
                      <a:cxn ang="0">
                        <a:pos x="connsiteX746" y="connsiteY746"/>
                      </a:cxn>
                      <a:cxn ang="0">
                        <a:pos x="connsiteX747" y="connsiteY747"/>
                      </a:cxn>
                      <a:cxn ang="0">
                        <a:pos x="connsiteX748" y="connsiteY748"/>
                      </a:cxn>
                      <a:cxn ang="0">
                        <a:pos x="connsiteX749" y="connsiteY749"/>
                      </a:cxn>
                      <a:cxn ang="0">
                        <a:pos x="connsiteX750" y="connsiteY750"/>
                      </a:cxn>
                      <a:cxn ang="0">
                        <a:pos x="connsiteX751" y="connsiteY751"/>
                      </a:cxn>
                      <a:cxn ang="0">
                        <a:pos x="connsiteX752" y="connsiteY752"/>
                      </a:cxn>
                      <a:cxn ang="0">
                        <a:pos x="connsiteX753" y="connsiteY753"/>
                      </a:cxn>
                      <a:cxn ang="0">
                        <a:pos x="connsiteX754" y="connsiteY754"/>
                      </a:cxn>
                      <a:cxn ang="0">
                        <a:pos x="connsiteX755" y="connsiteY755"/>
                      </a:cxn>
                      <a:cxn ang="0">
                        <a:pos x="connsiteX756" y="connsiteY756"/>
                      </a:cxn>
                      <a:cxn ang="0">
                        <a:pos x="connsiteX757" y="connsiteY757"/>
                      </a:cxn>
                      <a:cxn ang="0">
                        <a:pos x="connsiteX758" y="connsiteY758"/>
                      </a:cxn>
                      <a:cxn ang="0">
                        <a:pos x="connsiteX759" y="connsiteY759"/>
                      </a:cxn>
                      <a:cxn ang="0">
                        <a:pos x="connsiteX760" y="connsiteY760"/>
                      </a:cxn>
                      <a:cxn ang="0">
                        <a:pos x="connsiteX761" y="connsiteY761"/>
                      </a:cxn>
                      <a:cxn ang="0">
                        <a:pos x="connsiteX762" y="connsiteY762"/>
                      </a:cxn>
                      <a:cxn ang="0">
                        <a:pos x="connsiteX763" y="connsiteY763"/>
                      </a:cxn>
                      <a:cxn ang="0">
                        <a:pos x="connsiteX764" y="connsiteY764"/>
                      </a:cxn>
                      <a:cxn ang="0">
                        <a:pos x="connsiteX765" y="connsiteY765"/>
                      </a:cxn>
                      <a:cxn ang="0">
                        <a:pos x="connsiteX766" y="connsiteY766"/>
                      </a:cxn>
                      <a:cxn ang="0">
                        <a:pos x="connsiteX767" y="connsiteY767"/>
                      </a:cxn>
                      <a:cxn ang="0">
                        <a:pos x="connsiteX768" y="connsiteY768"/>
                      </a:cxn>
                      <a:cxn ang="0">
                        <a:pos x="connsiteX769" y="connsiteY769"/>
                      </a:cxn>
                      <a:cxn ang="0">
                        <a:pos x="connsiteX770" y="connsiteY770"/>
                      </a:cxn>
                      <a:cxn ang="0">
                        <a:pos x="connsiteX771" y="connsiteY771"/>
                      </a:cxn>
                      <a:cxn ang="0">
                        <a:pos x="connsiteX772" y="connsiteY772"/>
                      </a:cxn>
                      <a:cxn ang="0">
                        <a:pos x="connsiteX773" y="connsiteY773"/>
                      </a:cxn>
                      <a:cxn ang="0">
                        <a:pos x="connsiteX774" y="connsiteY774"/>
                      </a:cxn>
                      <a:cxn ang="0">
                        <a:pos x="connsiteX775" y="connsiteY775"/>
                      </a:cxn>
                      <a:cxn ang="0">
                        <a:pos x="connsiteX776" y="connsiteY776"/>
                      </a:cxn>
                      <a:cxn ang="0">
                        <a:pos x="connsiteX777" y="connsiteY777"/>
                      </a:cxn>
                      <a:cxn ang="0">
                        <a:pos x="connsiteX778" y="connsiteY778"/>
                      </a:cxn>
                      <a:cxn ang="0">
                        <a:pos x="connsiteX779" y="connsiteY779"/>
                      </a:cxn>
                      <a:cxn ang="0">
                        <a:pos x="connsiteX780" y="connsiteY780"/>
                      </a:cxn>
                      <a:cxn ang="0">
                        <a:pos x="connsiteX781" y="connsiteY781"/>
                      </a:cxn>
                      <a:cxn ang="0">
                        <a:pos x="connsiteX782" y="connsiteY782"/>
                      </a:cxn>
                      <a:cxn ang="0">
                        <a:pos x="connsiteX783" y="connsiteY783"/>
                      </a:cxn>
                      <a:cxn ang="0">
                        <a:pos x="connsiteX784" y="connsiteY784"/>
                      </a:cxn>
                      <a:cxn ang="0">
                        <a:pos x="connsiteX785" y="connsiteY785"/>
                      </a:cxn>
                      <a:cxn ang="0">
                        <a:pos x="connsiteX786" y="connsiteY786"/>
                      </a:cxn>
                      <a:cxn ang="0">
                        <a:pos x="connsiteX787" y="connsiteY787"/>
                      </a:cxn>
                      <a:cxn ang="0">
                        <a:pos x="connsiteX788" y="connsiteY788"/>
                      </a:cxn>
                      <a:cxn ang="0">
                        <a:pos x="connsiteX789" y="connsiteY789"/>
                      </a:cxn>
                      <a:cxn ang="0">
                        <a:pos x="connsiteX790" y="connsiteY790"/>
                      </a:cxn>
                      <a:cxn ang="0">
                        <a:pos x="connsiteX791" y="connsiteY791"/>
                      </a:cxn>
                      <a:cxn ang="0">
                        <a:pos x="connsiteX792" y="connsiteY792"/>
                      </a:cxn>
                      <a:cxn ang="0">
                        <a:pos x="connsiteX793" y="connsiteY793"/>
                      </a:cxn>
                      <a:cxn ang="0">
                        <a:pos x="connsiteX794" y="connsiteY794"/>
                      </a:cxn>
                      <a:cxn ang="0">
                        <a:pos x="connsiteX795" y="connsiteY795"/>
                      </a:cxn>
                      <a:cxn ang="0">
                        <a:pos x="connsiteX796" y="connsiteY796"/>
                      </a:cxn>
                      <a:cxn ang="0">
                        <a:pos x="connsiteX797" y="connsiteY797"/>
                      </a:cxn>
                      <a:cxn ang="0">
                        <a:pos x="connsiteX798" y="connsiteY798"/>
                      </a:cxn>
                      <a:cxn ang="0">
                        <a:pos x="connsiteX799" y="connsiteY799"/>
                      </a:cxn>
                      <a:cxn ang="0">
                        <a:pos x="connsiteX800" y="connsiteY800"/>
                      </a:cxn>
                      <a:cxn ang="0">
                        <a:pos x="connsiteX801" y="connsiteY801"/>
                      </a:cxn>
                      <a:cxn ang="0">
                        <a:pos x="connsiteX802" y="connsiteY802"/>
                      </a:cxn>
                      <a:cxn ang="0">
                        <a:pos x="connsiteX803" y="connsiteY803"/>
                      </a:cxn>
                      <a:cxn ang="0">
                        <a:pos x="connsiteX804" y="connsiteY804"/>
                      </a:cxn>
                      <a:cxn ang="0">
                        <a:pos x="connsiteX805" y="connsiteY805"/>
                      </a:cxn>
                      <a:cxn ang="0">
                        <a:pos x="connsiteX806" y="connsiteY806"/>
                      </a:cxn>
                      <a:cxn ang="0">
                        <a:pos x="connsiteX807" y="connsiteY807"/>
                      </a:cxn>
                      <a:cxn ang="0">
                        <a:pos x="connsiteX808" y="connsiteY808"/>
                      </a:cxn>
                      <a:cxn ang="0">
                        <a:pos x="connsiteX809" y="connsiteY809"/>
                      </a:cxn>
                      <a:cxn ang="0">
                        <a:pos x="connsiteX810" y="connsiteY810"/>
                      </a:cxn>
                      <a:cxn ang="0">
                        <a:pos x="connsiteX811" y="connsiteY811"/>
                      </a:cxn>
                      <a:cxn ang="0">
                        <a:pos x="connsiteX812" y="connsiteY812"/>
                      </a:cxn>
                      <a:cxn ang="0">
                        <a:pos x="connsiteX813" y="connsiteY813"/>
                      </a:cxn>
                      <a:cxn ang="0">
                        <a:pos x="connsiteX814" y="connsiteY814"/>
                      </a:cxn>
                      <a:cxn ang="0">
                        <a:pos x="connsiteX815" y="connsiteY815"/>
                      </a:cxn>
                      <a:cxn ang="0">
                        <a:pos x="connsiteX816" y="connsiteY816"/>
                      </a:cxn>
                      <a:cxn ang="0">
                        <a:pos x="connsiteX817" y="connsiteY817"/>
                      </a:cxn>
                      <a:cxn ang="0">
                        <a:pos x="connsiteX818" y="connsiteY818"/>
                      </a:cxn>
                      <a:cxn ang="0">
                        <a:pos x="connsiteX819" y="connsiteY819"/>
                      </a:cxn>
                      <a:cxn ang="0">
                        <a:pos x="connsiteX820" y="connsiteY820"/>
                      </a:cxn>
                      <a:cxn ang="0">
                        <a:pos x="connsiteX821" y="connsiteY821"/>
                      </a:cxn>
                      <a:cxn ang="0">
                        <a:pos x="connsiteX822" y="connsiteY822"/>
                      </a:cxn>
                      <a:cxn ang="0">
                        <a:pos x="connsiteX823" y="connsiteY823"/>
                      </a:cxn>
                      <a:cxn ang="0">
                        <a:pos x="connsiteX824" y="connsiteY824"/>
                      </a:cxn>
                      <a:cxn ang="0">
                        <a:pos x="connsiteX825" y="connsiteY825"/>
                      </a:cxn>
                      <a:cxn ang="0">
                        <a:pos x="connsiteX826" y="connsiteY826"/>
                      </a:cxn>
                      <a:cxn ang="0">
                        <a:pos x="connsiteX827" y="connsiteY827"/>
                      </a:cxn>
                      <a:cxn ang="0">
                        <a:pos x="connsiteX828" y="connsiteY828"/>
                      </a:cxn>
                      <a:cxn ang="0">
                        <a:pos x="connsiteX829" y="connsiteY829"/>
                      </a:cxn>
                      <a:cxn ang="0">
                        <a:pos x="connsiteX830" y="connsiteY830"/>
                      </a:cxn>
                      <a:cxn ang="0">
                        <a:pos x="connsiteX831" y="connsiteY831"/>
                      </a:cxn>
                      <a:cxn ang="0">
                        <a:pos x="connsiteX832" y="connsiteY832"/>
                      </a:cxn>
                      <a:cxn ang="0">
                        <a:pos x="connsiteX833" y="connsiteY833"/>
                      </a:cxn>
                      <a:cxn ang="0">
                        <a:pos x="connsiteX834" y="connsiteY834"/>
                      </a:cxn>
                      <a:cxn ang="0">
                        <a:pos x="connsiteX835" y="connsiteY835"/>
                      </a:cxn>
                      <a:cxn ang="0">
                        <a:pos x="connsiteX836" y="connsiteY836"/>
                      </a:cxn>
                      <a:cxn ang="0">
                        <a:pos x="connsiteX837" y="connsiteY837"/>
                      </a:cxn>
                      <a:cxn ang="0">
                        <a:pos x="connsiteX838" y="connsiteY838"/>
                      </a:cxn>
                      <a:cxn ang="0">
                        <a:pos x="connsiteX839" y="connsiteY839"/>
                      </a:cxn>
                      <a:cxn ang="0">
                        <a:pos x="connsiteX840" y="connsiteY840"/>
                      </a:cxn>
                      <a:cxn ang="0">
                        <a:pos x="connsiteX841" y="connsiteY841"/>
                      </a:cxn>
                      <a:cxn ang="0">
                        <a:pos x="connsiteX842" y="connsiteY842"/>
                      </a:cxn>
                      <a:cxn ang="0">
                        <a:pos x="connsiteX843" y="connsiteY843"/>
                      </a:cxn>
                      <a:cxn ang="0">
                        <a:pos x="connsiteX844" y="connsiteY844"/>
                      </a:cxn>
                      <a:cxn ang="0">
                        <a:pos x="connsiteX845" y="connsiteY845"/>
                      </a:cxn>
                      <a:cxn ang="0">
                        <a:pos x="connsiteX846" y="connsiteY846"/>
                      </a:cxn>
                      <a:cxn ang="0">
                        <a:pos x="connsiteX847" y="connsiteY847"/>
                      </a:cxn>
                      <a:cxn ang="0">
                        <a:pos x="connsiteX848" y="connsiteY848"/>
                      </a:cxn>
                      <a:cxn ang="0">
                        <a:pos x="connsiteX849" y="connsiteY849"/>
                      </a:cxn>
                      <a:cxn ang="0">
                        <a:pos x="connsiteX850" y="connsiteY850"/>
                      </a:cxn>
                      <a:cxn ang="0">
                        <a:pos x="connsiteX851" y="connsiteY851"/>
                      </a:cxn>
                      <a:cxn ang="0">
                        <a:pos x="connsiteX852" y="connsiteY852"/>
                      </a:cxn>
                      <a:cxn ang="0">
                        <a:pos x="connsiteX853" y="connsiteY853"/>
                      </a:cxn>
                      <a:cxn ang="0">
                        <a:pos x="connsiteX854" y="connsiteY854"/>
                      </a:cxn>
                      <a:cxn ang="0">
                        <a:pos x="connsiteX855" y="connsiteY855"/>
                      </a:cxn>
                      <a:cxn ang="0">
                        <a:pos x="connsiteX856" y="connsiteY856"/>
                      </a:cxn>
                      <a:cxn ang="0">
                        <a:pos x="connsiteX857" y="connsiteY857"/>
                      </a:cxn>
                      <a:cxn ang="0">
                        <a:pos x="connsiteX858" y="connsiteY858"/>
                      </a:cxn>
                      <a:cxn ang="0">
                        <a:pos x="connsiteX859" y="connsiteY859"/>
                      </a:cxn>
                      <a:cxn ang="0">
                        <a:pos x="connsiteX860" y="connsiteY860"/>
                      </a:cxn>
                      <a:cxn ang="0">
                        <a:pos x="connsiteX861" y="connsiteY861"/>
                      </a:cxn>
                      <a:cxn ang="0">
                        <a:pos x="connsiteX862" y="connsiteY862"/>
                      </a:cxn>
                      <a:cxn ang="0">
                        <a:pos x="connsiteX863" y="connsiteY863"/>
                      </a:cxn>
                      <a:cxn ang="0">
                        <a:pos x="connsiteX864" y="connsiteY864"/>
                      </a:cxn>
                      <a:cxn ang="0">
                        <a:pos x="connsiteX865" y="connsiteY865"/>
                      </a:cxn>
                      <a:cxn ang="0">
                        <a:pos x="connsiteX866" y="connsiteY866"/>
                      </a:cxn>
                      <a:cxn ang="0">
                        <a:pos x="connsiteX867" y="connsiteY867"/>
                      </a:cxn>
                      <a:cxn ang="0">
                        <a:pos x="connsiteX868" y="connsiteY868"/>
                      </a:cxn>
                      <a:cxn ang="0">
                        <a:pos x="connsiteX869" y="connsiteY869"/>
                      </a:cxn>
                      <a:cxn ang="0">
                        <a:pos x="connsiteX870" y="connsiteY870"/>
                      </a:cxn>
                      <a:cxn ang="0">
                        <a:pos x="connsiteX871" y="connsiteY871"/>
                      </a:cxn>
                      <a:cxn ang="0">
                        <a:pos x="connsiteX872" y="connsiteY872"/>
                      </a:cxn>
                      <a:cxn ang="0">
                        <a:pos x="connsiteX873" y="connsiteY873"/>
                      </a:cxn>
                      <a:cxn ang="0">
                        <a:pos x="connsiteX874" y="connsiteY874"/>
                      </a:cxn>
                      <a:cxn ang="0">
                        <a:pos x="connsiteX875" y="connsiteY875"/>
                      </a:cxn>
                      <a:cxn ang="0">
                        <a:pos x="connsiteX876" y="connsiteY876"/>
                      </a:cxn>
                      <a:cxn ang="0">
                        <a:pos x="connsiteX877" y="connsiteY877"/>
                      </a:cxn>
                      <a:cxn ang="0">
                        <a:pos x="connsiteX878" y="connsiteY878"/>
                      </a:cxn>
                      <a:cxn ang="0">
                        <a:pos x="connsiteX879" y="connsiteY879"/>
                      </a:cxn>
                      <a:cxn ang="0">
                        <a:pos x="connsiteX880" y="connsiteY880"/>
                      </a:cxn>
                      <a:cxn ang="0">
                        <a:pos x="connsiteX881" y="connsiteY881"/>
                      </a:cxn>
                      <a:cxn ang="0">
                        <a:pos x="connsiteX882" y="connsiteY882"/>
                      </a:cxn>
                      <a:cxn ang="0">
                        <a:pos x="connsiteX883" y="connsiteY883"/>
                      </a:cxn>
                      <a:cxn ang="0">
                        <a:pos x="connsiteX884" y="connsiteY884"/>
                      </a:cxn>
                      <a:cxn ang="0">
                        <a:pos x="connsiteX885" y="connsiteY885"/>
                      </a:cxn>
                      <a:cxn ang="0">
                        <a:pos x="connsiteX886" y="connsiteY886"/>
                      </a:cxn>
                      <a:cxn ang="0">
                        <a:pos x="connsiteX887" y="connsiteY887"/>
                      </a:cxn>
                      <a:cxn ang="0">
                        <a:pos x="connsiteX888" y="connsiteY888"/>
                      </a:cxn>
                      <a:cxn ang="0">
                        <a:pos x="connsiteX889" y="connsiteY889"/>
                      </a:cxn>
                      <a:cxn ang="0">
                        <a:pos x="connsiteX890" y="connsiteY890"/>
                      </a:cxn>
                      <a:cxn ang="0">
                        <a:pos x="connsiteX891" y="connsiteY891"/>
                      </a:cxn>
                      <a:cxn ang="0">
                        <a:pos x="connsiteX892" y="connsiteY892"/>
                      </a:cxn>
                      <a:cxn ang="0">
                        <a:pos x="connsiteX893" y="connsiteY893"/>
                      </a:cxn>
                      <a:cxn ang="0">
                        <a:pos x="connsiteX894" y="connsiteY894"/>
                      </a:cxn>
                      <a:cxn ang="0">
                        <a:pos x="connsiteX895" y="connsiteY895"/>
                      </a:cxn>
                      <a:cxn ang="0">
                        <a:pos x="connsiteX896" y="connsiteY896"/>
                      </a:cxn>
                      <a:cxn ang="0">
                        <a:pos x="connsiteX897" y="connsiteY897"/>
                      </a:cxn>
                      <a:cxn ang="0">
                        <a:pos x="connsiteX898" y="connsiteY898"/>
                      </a:cxn>
                      <a:cxn ang="0">
                        <a:pos x="connsiteX899" y="connsiteY899"/>
                      </a:cxn>
                      <a:cxn ang="0">
                        <a:pos x="connsiteX900" y="connsiteY900"/>
                      </a:cxn>
                      <a:cxn ang="0">
                        <a:pos x="connsiteX901" y="connsiteY901"/>
                      </a:cxn>
                      <a:cxn ang="0">
                        <a:pos x="connsiteX902" y="connsiteY902"/>
                      </a:cxn>
                      <a:cxn ang="0">
                        <a:pos x="connsiteX903" y="connsiteY903"/>
                      </a:cxn>
                      <a:cxn ang="0">
                        <a:pos x="connsiteX904" y="connsiteY904"/>
                      </a:cxn>
                      <a:cxn ang="0">
                        <a:pos x="connsiteX905" y="connsiteY905"/>
                      </a:cxn>
                      <a:cxn ang="0">
                        <a:pos x="connsiteX906" y="connsiteY906"/>
                      </a:cxn>
                      <a:cxn ang="0">
                        <a:pos x="connsiteX907" y="connsiteY907"/>
                      </a:cxn>
                      <a:cxn ang="0">
                        <a:pos x="connsiteX908" y="connsiteY908"/>
                      </a:cxn>
                      <a:cxn ang="0">
                        <a:pos x="connsiteX909" y="connsiteY909"/>
                      </a:cxn>
                      <a:cxn ang="0">
                        <a:pos x="connsiteX910" y="connsiteY910"/>
                      </a:cxn>
                      <a:cxn ang="0">
                        <a:pos x="connsiteX911" y="connsiteY911"/>
                      </a:cxn>
                      <a:cxn ang="0">
                        <a:pos x="connsiteX912" y="connsiteY912"/>
                      </a:cxn>
                      <a:cxn ang="0">
                        <a:pos x="connsiteX913" y="connsiteY913"/>
                      </a:cxn>
                      <a:cxn ang="0">
                        <a:pos x="connsiteX914" y="connsiteY914"/>
                      </a:cxn>
                      <a:cxn ang="0">
                        <a:pos x="connsiteX915" y="connsiteY915"/>
                      </a:cxn>
                      <a:cxn ang="0">
                        <a:pos x="connsiteX916" y="connsiteY916"/>
                      </a:cxn>
                      <a:cxn ang="0">
                        <a:pos x="connsiteX917" y="connsiteY917"/>
                      </a:cxn>
                      <a:cxn ang="0">
                        <a:pos x="connsiteX918" y="connsiteY918"/>
                      </a:cxn>
                      <a:cxn ang="0">
                        <a:pos x="connsiteX919" y="connsiteY919"/>
                      </a:cxn>
                      <a:cxn ang="0">
                        <a:pos x="connsiteX920" y="connsiteY920"/>
                      </a:cxn>
                      <a:cxn ang="0">
                        <a:pos x="connsiteX921" y="connsiteY921"/>
                      </a:cxn>
                      <a:cxn ang="0">
                        <a:pos x="connsiteX922" y="connsiteY922"/>
                      </a:cxn>
                      <a:cxn ang="0">
                        <a:pos x="connsiteX923" y="connsiteY923"/>
                      </a:cxn>
                      <a:cxn ang="0">
                        <a:pos x="connsiteX924" y="connsiteY924"/>
                      </a:cxn>
                      <a:cxn ang="0">
                        <a:pos x="connsiteX925" y="connsiteY925"/>
                      </a:cxn>
                      <a:cxn ang="0">
                        <a:pos x="connsiteX926" y="connsiteY926"/>
                      </a:cxn>
                      <a:cxn ang="0">
                        <a:pos x="connsiteX927" y="connsiteY927"/>
                      </a:cxn>
                      <a:cxn ang="0">
                        <a:pos x="connsiteX928" y="connsiteY928"/>
                      </a:cxn>
                      <a:cxn ang="0">
                        <a:pos x="connsiteX929" y="connsiteY929"/>
                      </a:cxn>
                      <a:cxn ang="0">
                        <a:pos x="connsiteX930" y="connsiteY930"/>
                      </a:cxn>
                      <a:cxn ang="0">
                        <a:pos x="connsiteX931" y="connsiteY931"/>
                      </a:cxn>
                      <a:cxn ang="0">
                        <a:pos x="connsiteX932" y="connsiteY932"/>
                      </a:cxn>
                      <a:cxn ang="0">
                        <a:pos x="connsiteX933" y="connsiteY933"/>
                      </a:cxn>
                      <a:cxn ang="0">
                        <a:pos x="connsiteX934" y="connsiteY934"/>
                      </a:cxn>
                      <a:cxn ang="0">
                        <a:pos x="connsiteX935" y="connsiteY935"/>
                      </a:cxn>
                      <a:cxn ang="0">
                        <a:pos x="connsiteX936" y="connsiteY936"/>
                      </a:cxn>
                      <a:cxn ang="0">
                        <a:pos x="connsiteX937" y="connsiteY937"/>
                      </a:cxn>
                      <a:cxn ang="0">
                        <a:pos x="connsiteX938" y="connsiteY938"/>
                      </a:cxn>
                    </a:cxnLst>
                    <a:rect l="l" t="t" r="r" b="b"/>
                    <a:pathLst>
                      <a:path w="36000" h="4180497">
                        <a:moveTo>
                          <a:pt x="17532" y="3169283"/>
                        </a:moveTo>
                        <a:cubicBezTo>
                          <a:pt x="27214" y="3169283"/>
                          <a:pt x="35063" y="3177133"/>
                          <a:pt x="35063" y="3186815"/>
                        </a:cubicBezTo>
                        <a:cubicBezTo>
                          <a:pt x="35063" y="3191656"/>
                          <a:pt x="33101" y="3196039"/>
                          <a:pt x="29928" y="3199212"/>
                        </a:cubicBezTo>
                        <a:lnTo>
                          <a:pt x="17774" y="3204247"/>
                        </a:lnTo>
                        <a:lnTo>
                          <a:pt x="29928" y="3209281"/>
                        </a:lnTo>
                        <a:cubicBezTo>
                          <a:pt x="33101" y="3212454"/>
                          <a:pt x="35063" y="3216837"/>
                          <a:pt x="35063" y="3221678"/>
                        </a:cubicBezTo>
                        <a:cubicBezTo>
                          <a:pt x="35063" y="3226519"/>
                          <a:pt x="33101" y="3230902"/>
                          <a:pt x="29928" y="3234075"/>
                        </a:cubicBezTo>
                        <a:lnTo>
                          <a:pt x="17774" y="3239109"/>
                        </a:lnTo>
                        <a:lnTo>
                          <a:pt x="29928" y="3244144"/>
                        </a:lnTo>
                        <a:cubicBezTo>
                          <a:pt x="33101" y="3247316"/>
                          <a:pt x="35063" y="3251699"/>
                          <a:pt x="35063" y="3256540"/>
                        </a:cubicBezTo>
                        <a:cubicBezTo>
                          <a:pt x="35063" y="3261381"/>
                          <a:pt x="33101" y="3265764"/>
                          <a:pt x="29928" y="3268937"/>
                        </a:cubicBezTo>
                        <a:lnTo>
                          <a:pt x="17774" y="3273971"/>
                        </a:lnTo>
                        <a:lnTo>
                          <a:pt x="29928" y="3279006"/>
                        </a:lnTo>
                        <a:cubicBezTo>
                          <a:pt x="33101" y="3282179"/>
                          <a:pt x="35063" y="3286562"/>
                          <a:pt x="35063" y="3291403"/>
                        </a:cubicBezTo>
                        <a:cubicBezTo>
                          <a:pt x="35063" y="3296244"/>
                          <a:pt x="33101" y="3300627"/>
                          <a:pt x="29928" y="3303799"/>
                        </a:cubicBezTo>
                        <a:lnTo>
                          <a:pt x="17774" y="3308834"/>
                        </a:lnTo>
                        <a:lnTo>
                          <a:pt x="29928" y="3313869"/>
                        </a:lnTo>
                        <a:cubicBezTo>
                          <a:pt x="33101" y="3317041"/>
                          <a:pt x="35063" y="3321424"/>
                          <a:pt x="35063" y="3326266"/>
                        </a:cubicBezTo>
                        <a:cubicBezTo>
                          <a:pt x="35063" y="3331107"/>
                          <a:pt x="33101" y="3335489"/>
                          <a:pt x="29928" y="3338662"/>
                        </a:cubicBezTo>
                        <a:lnTo>
                          <a:pt x="17774" y="3343697"/>
                        </a:lnTo>
                        <a:lnTo>
                          <a:pt x="29928" y="3348731"/>
                        </a:lnTo>
                        <a:cubicBezTo>
                          <a:pt x="33101" y="3351904"/>
                          <a:pt x="35063" y="3356287"/>
                          <a:pt x="35063" y="3361128"/>
                        </a:cubicBezTo>
                        <a:cubicBezTo>
                          <a:pt x="35063" y="3365969"/>
                          <a:pt x="33101" y="3370352"/>
                          <a:pt x="29928" y="3373525"/>
                        </a:cubicBezTo>
                        <a:lnTo>
                          <a:pt x="17774" y="3378559"/>
                        </a:lnTo>
                        <a:lnTo>
                          <a:pt x="29928" y="3383594"/>
                        </a:lnTo>
                        <a:cubicBezTo>
                          <a:pt x="33101" y="3386766"/>
                          <a:pt x="35063" y="3391149"/>
                          <a:pt x="35063" y="3395990"/>
                        </a:cubicBezTo>
                        <a:cubicBezTo>
                          <a:pt x="35063" y="3400831"/>
                          <a:pt x="33101" y="3405214"/>
                          <a:pt x="29928" y="3408387"/>
                        </a:cubicBezTo>
                        <a:lnTo>
                          <a:pt x="17774" y="3413421"/>
                        </a:lnTo>
                        <a:lnTo>
                          <a:pt x="29928" y="3418456"/>
                        </a:lnTo>
                        <a:cubicBezTo>
                          <a:pt x="33101" y="3421629"/>
                          <a:pt x="35063" y="3426012"/>
                          <a:pt x="35063" y="3430853"/>
                        </a:cubicBezTo>
                        <a:cubicBezTo>
                          <a:pt x="35063" y="3435694"/>
                          <a:pt x="33101" y="3440076"/>
                          <a:pt x="29928" y="3443249"/>
                        </a:cubicBezTo>
                        <a:lnTo>
                          <a:pt x="17774" y="3448284"/>
                        </a:lnTo>
                        <a:lnTo>
                          <a:pt x="29928" y="3453318"/>
                        </a:lnTo>
                        <a:cubicBezTo>
                          <a:pt x="33101" y="3456491"/>
                          <a:pt x="35063" y="3460874"/>
                          <a:pt x="35063" y="3465715"/>
                        </a:cubicBezTo>
                        <a:cubicBezTo>
                          <a:pt x="35063" y="3470557"/>
                          <a:pt x="33101" y="3474939"/>
                          <a:pt x="29928" y="3478112"/>
                        </a:cubicBezTo>
                        <a:lnTo>
                          <a:pt x="17774" y="3483147"/>
                        </a:lnTo>
                        <a:lnTo>
                          <a:pt x="29928" y="3488181"/>
                        </a:lnTo>
                        <a:cubicBezTo>
                          <a:pt x="33101" y="3491354"/>
                          <a:pt x="35063" y="3495737"/>
                          <a:pt x="35063" y="3500578"/>
                        </a:cubicBezTo>
                        <a:cubicBezTo>
                          <a:pt x="35063" y="3505419"/>
                          <a:pt x="33101" y="3509802"/>
                          <a:pt x="29928" y="3512975"/>
                        </a:cubicBezTo>
                        <a:lnTo>
                          <a:pt x="17774" y="3518009"/>
                        </a:lnTo>
                        <a:lnTo>
                          <a:pt x="29928" y="3523044"/>
                        </a:lnTo>
                        <a:cubicBezTo>
                          <a:pt x="33101" y="3526216"/>
                          <a:pt x="35063" y="3530599"/>
                          <a:pt x="35063" y="3535440"/>
                        </a:cubicBezTo>
                        <a:cubicBezTo>
                          <a:pt x="35063" y="3540281"/>
                          <a:pt x="33101" y="3544664"/>
                          <a:pt x="29928" y="3547837"/>
                        </a:cubicBezTo>
                        <a:lnTo>
                          <a:pt x="17774" y="3552871"/>
                        </a:lnTo>
                        <a:lnTo>
                          <a:pt x="29928" y="3557906"/>
                        </a:lnTo>
                        <a:cubicBezTo>
                          <a:pt x="33101" y="3561079"/>
                          <a:pt x="35063" y="3565462"/>
                          <a:pt x="35063" y="3570303"/>
                        </a:cubicBezTo>
                        <a:cubicBezTo>
                          <a:pt x="35063" y="3575144"/>
                          <a:pt x="33101" y="3579527"/>
                          <a:pt x="29928" y="3582699"/>
                        </a:cubicBezTo>
                        <a:lnTo>
                          <a:pt x="17774" y="3587734"/>
                        </a:lnTo>
                        <a:lnTo>
                          <a:pt x="29928" y="3592769"/>
                        </a:lnTo>
                        <a:cubicBezTo>
                          <a:pt x="33101" y="3595942"/>
                          <a:pt x="35063" y="3600324"/>
                          <a:pt x="35063" y="3605165"/>
                        </a:cubicBezTo>
                        <a:cubicBezTo>
                          <a:pt x="35063" y="3610006"/>
                          <a:pt x="33101" y="3614389"/>
                          <a:pt x="29928" y="3617562"/>
                        </a:cubicBezTo>
                        <a:lnTo>
                          <a:pt x="17774" y="3622597"/>
                        </a:lnTo>
                        <a:lnTo>
                          <a:pt x="29928" y="3627631"/>
                        </a:lnTo>
                        <a:cubicBezTo>
                          <a:pt x="33101" y="3630804"/>
                          <a:pt x="35063" y="3635186"/>
                          <a:pt x="35063" y="3640028"/>
                        </a:cubicBezTo>
                        <a:cubicBezTo>
                          <a:pt x="35063" y="3644869"/>
                          <a:pt x="33101" y="3649252"/>
                          <a:pt x="29928" y="3652424"/>
                        </a:cubicBezTo>
                        <a:lnTo>
                          <a:pt x="17774" y="3657459"/>
                        </a:lnTo>
                        <a:lnTo>
                          <a:pt x="29928" y="3662494"/>
                        </a:lnTo>
                        <a:cubicBezTo>
                          <a:pt x="33101" y="3665666"/>
                          <a:pt x="35063" y="3670049"/>
                          <a:pt x="35063" y="3674890"/>
                        </a:cubicBezTo>
                        <a:cubicBezTo>
                          <a:pt x="35063" y="3679732"/>
                          <a:pt x="33101" y="3684115"/>
                          <a:pt x="29928" y="3687287"/>
                        </a:cubicBezTo>
                        <a:lnTo>
                          <a:pt x="17774" y="3692321"/>
                        </a:lnTo>
                        <a:lnTo>
                          <a:pt x="29928" y="3697356"/>
                        </a:lnTo>
                        <a:cubicBezTo>
                          <a:pt x="33101" y="3700529"/>
                          <a:pt x="35063" y="3704912"/>
                          <a:pt x="35063" y="3709753"/>
                        </a:cubicBezTo>
                        <a:cubicBezTo>
                          <a:pt x="35063" y="3714594"/>
                          <a:pt x="33101" y="3718977"/>
                          <a:pt x="29928" y="3722149"/>
                        </a:cubicBezTo>
                        <a:lnTo>
                          <a:pt x="17774" y="3727184"/>
                        </a:lnTo>
                        <a:lnTo>
                          <a:pt x="29928" y="3732218"/>
                        </a:lnTo>
                        <a:cubicBezTo>
                          <a:pt x="33101" y="3735391"/>
                          <a:pt x="35063" y="3739774"/>
                          <a:pt x="35063" y="3744615"/>
                        </a:cubicBezTo>
                        <a:cubicBezTo>
                          <a:pt x="35063" y="3749456"/>
                          <a:pt x="33101" y="3753839"/>
                          <a:pt x="29928" y="3757012"/>
                        </a:cubicBezTo>
                        <a:lnTo>
                          <a:pt x="17774" y="3762047"/>
                        </a:lnTo>
                        <a:lnTo>
                          <a:pt x="29928" y="3767081"/>
                        </a:lnTo>
                        <a:cubicBezTo>
                          <a:pt x="33101" y="3770254"/>
                          <a:pt x="35063" y="3774637"/>
                          <a:pt x="35063" y="3779478"/>
                        </a:cubicBezTo>
                        <a:cubicBezTo>
                          <a:pt x="35063" y="3784319"/>
                          <a:pt x="33101" y="3788702"/>
                          <a:pt x="29928" y="3791875"/>
                        </a:cubicBezTo>
                        <a:lnTo>
                          <a:pt x="17774" y="3796909"/>
                        </a:lnTo>
                        <a:lnTo>
                          <a:pt x="29928" y="3801944"/>
                        </a:lnTo>
                        <a:cubicBezTo>
                          <a:pt x="33101" y="3805116"/>
                          <a:pt x="35063" y="3809499"/>
                          <a:pt x="35063" y="3814340"/>
                        </a:cubicBezTo>
                        <a:cubicBezTo>
                          <a:pt x="35063" y="3819182"/>
                          <a:pt x="33101" y="3823565"/>
                          <a:pt x="29928" y="3826737"/>
                        </a:cubicBezTo>
                        <a:lnTo>
                          <a:pt x="17774" y="3831771"/>
                        </a:lnTo>
                        <a:lnTo>
                          <a:pt x="29928" y="3836806"/>
                        </a:lnTo>
                        <a:cubicBezTo>
                          <a:pt x="33101" y="3839979"/>
                          <a:pt x="35063" y="3844362"/>
                          <a:pt x="35063" y="3849203"/>
                        </a:cubicBezTo>
                        <a:cubicBezTo>
                          <a:pt x="35063" y="3854044"/>
                          <a:pt x="33101" y="3858427"/>
                          <a:pt x="29928" y="3861599"/>
                        </a:cubicBezTo>
                        <a:lnTo>
                          <a:pt x="17774" y="3866634"/>
                        </a:lnTo>
                        <a:lnTo>
                          <a:pt x="29928" y="3871669"/>
                        </a:lnTo>
                        <a:cubicBezTo>
                          <a:pt x="33101" y="3874841"/>
                          <a:pt x="35063" y="3879224"/>
                          <a:pt x="35063" y="3884066"/>
                        </a:cubicBezTo>
                        <a:cubicBezTo>
                          <a:pt x="35063" y="3888907"/>
                          <a:pt x="33101" y="3893290"/>
                          <a:pt x="29928" y="3896462"/>
                        </a:cubicBezTo>
                        <a:lnTo>
                          <a:pt x="17774" y="3901497"/>
                        </a:lnTo>
                        <a:lnTo>
                          <a:pt x="29928" y="3906531"/>
                        </a:lnTo>
                        <a:cubicBezTo>
                          <a:pt x="33101" y="3909704"/>
                          <a:pt x="35063" y="3914087"/>
                          <a:pt x="35063" y="3918928"/>
                        </a:cubicBezTo>
                        <a:cubicBezTo>
                          <a:pt x="35063" y="3923769"/>
                          <a:pt x="33101" y="3928152"/>
                          <a:pt x="29928" y="3931325"/>
                        </a:cubicBezTo>
                        <a:lnTo>
                          <a:pt x="17774" y="3936359"/>
                        </a:lnTo>
                        <a:lnTo>
                          <a:pt x="29928" y="3941394"/>
                        </a:lnTo>
                        <a:cubicBezTo>
                          <a:pt x="33101" y="3944566"/>
                          <a:pt x="35063" y="3948949"/>
                          <a:pt x="35063" y="3953790"/>
                        </a:cubicBezTo>
                        <a:cubicBezTo>
                          <a:pt x="35063" y="3958632"/>
                          <a:pt x="33101" y="3963015"/>
                          <a:pt x="29928" y="3966187"/>
                        </a:cubicBezTo>
                        <a:lnTo>
                          <a:pt x="17774" y="3971221"/>
                        </a:lnTo>
                        <a:lnTo>
                          <a:pt x="29928" y="3976256"/>
                        </a:lnTo>
                        <a:cubicBezTo>
                          <a:pt x="33101" y="3979429"/>
                          <a:pt x="35063" y="3983812"/>
                          <a:pt x="35063" y="3988653"/>
                        </a:cubicBezTo>
                        <a:cubicBezTo>
                          <a:pt x="35063" y="3993494"/>
                          <a:pt x="33101" y="3997877"/>
                          <a:pt x="29928" y="4001049"/>
                        </a:cubicBezTo>
                        <a:lnTo>
                          <a:pt x="17774" y="4006084"/>
                        </a:lnTo>
                        <a:lnTo>
                          <a:pt x="29928" y="4011119"/>
                        </a:lnTo>
                        <a:cubicBezTo>
                          <a:pt x="33101" y="4014291"/>
                          <a:pt x="35063" y="4018674"/>
                          <a:pt x="35063" y="4023516"/>
                        </a:cubicBezTo>
                        <a:cubicBezTo>
                          <a:pt x="35063" y="4028357"/>
                          <a:pt x="33101" y="4032740"/>
                          <a:pt x="29928" y="4035912"/>
                        </a:cubicBezTo>
                        <a:lnTo>
                          <a:pt x="17774" y="4040947"/>
                        </a:lnTo>
                        <a:lnTo>
                          <a:pt x="29928" y="4045981"/>
                        </a:lnTo>
                        <a:cubicBezTo>
                          <a:pt x="33101" y="4049154"/>
                          <a:pt x="35063" y="4053537"/>
                          <a:pt x="35063" y="4058378"/>
                        </a:cubicBezTo>
                        <a:cubicBezTo>
                          <a:pt x="35063" y="4063219"/>
                          <a:pt x="33101" y="4067602"/>
                          <a:pt x="29928" y="4070775"/>
                        </a:cubicBezTo>
                        <a:lnTo>
                          <a:pt x="17774" y="4075809"/>
                        </a:lnTo>
                        <a:lnTo>
                          <a:pt x="29928" y="4080844"/>
                        </a:lnTo>
                        <a:cubicBezTo>
                          <a:pt x="33101" y="4084016"/>
                          <a:pt x="35063" y="4088399"/>
                          <a:pt x="35063" y="4093240"/>
                        </a:cubicBezTo>
                        <a:cubicBezTo>
                          <a:pt x="35063" y="4098082"/>
                          <a:pt x="33101" y="4102465"/>
                          <a:pt x="29928" y="4105637"/>
                        </a:cubicBezTo>
                        <a:lnTo>
                          <a:pt x="17774" y="4110672"/>
                        </a:lnTo>
                        <a:lnTo>
                          <a:pt x="29928" y="4115707"/>
                        </a:lnTo>
                        <a:cubicBezTo>
                          <a:pt x="33101" y="4118879"/>
                          <a:pt x="35063" y="4123262"/>
                          <a:pt x="35063" y="4128103"/>
                        </a:cubicBezTo>
                        <a:cubicBezTo>
                          <a:pt x="35063" y="4132944"/>
                          <a:pt x="33101" y="4137327"/>
                          <a:pt x="29928" y="4140500"/>
                        </a:cubicBezTo>
                        <a:lnTo>
                          <a:pt x="17774" y="4145535"/>
                        </a:lnTo>
                        <a:lnTo>
                          <a:pt x="29928" y="4150569"/>
                        </a:lnTo>
                        <a:cubicBezTo>
                          <a:pt x="33101" y="4153741"/>
                          <a:pt x="35063" y="4158124"/>
                          <a:pt x="35063" y="4162966"/>
                        </a:cubicBezTo>
                        <a:cubicBezTo>
                          <a:pt x="35063" y="4172648"/>
                          <a:pt x="27214" y="4180497"/>
                          <a:pt x="17532" y="4180497"/>
                        </a:cubicBezTo>
                        <a:cubicBezTo>
                          <a:pt x="7849" y="4180497"/>
                          <a:pt x="0" y="4172648"/>
                          <a:pt x="0" y="4162966"/>
                        </a:cubicBezTo>
                        <a:cubicBezTo>
                          <a:pt x="0" y="4158124"/>
                          <a:pt x="1962" y="4153741"/>
                          <a:pt x="5135" y="4150569"/>
                        </a:cubicBezTo>
                        <a:lnTo>
                          <a:pt x="17289" y="4145535"/>
                        </a:lnTo>
                        <a:lnTo>
                          <a:pt x="5135" y="4140500"/>
                        </a:lnTo>
                        <a:cubicBezTo>
                          <a:pt x="1962" y="4137327"/>
                          <a:pt x="0" y="4132944"/>
                          <a:pt x="0" y="4128103"/>
                        </a:cubicBezTo>
                        <a:cubicBezTo>
                          <a:pt x="0" y="4123262"/>
                          <a:pt x="1962" y="4118879"/>
                          <a:pt x="5135" y="4115707"/>
                        </a:cubicBezTo>
                        <a:lnTo>
                          <a:pt x="17290" y="4110672"/>
                        </a:lnTo>
                        <a:lnTo>
                          <a:pt x="5135" y="4105637"/>
                        </a:lnTo>
                        <a:cubicBezTo>
                          <a:pt x="1962" y="4102465"/>
                          <a:pt x="0" y="4098082"/>
                          <a:pt x="0" y="4093240"/>
                        </a:cubicBezTo>
                        <a:cubicBezTo>
                          <a:pt x="0" y="4088399"/>
                          <a:pt x="1962" y="4084016"/>
                          <a:pt x="5135" y="4080844"/>
                        </a:cubicBezTo>
                        <a:lnTo>
                          <a:pt x="17289" y="4075809"/>
                        </a:lnTo>
                        <a:lnTo>
                          <a:pt x="5135" y="4070775"/>
                        </a:lnTo>
                        <a:cubicBezTo>
                          <a:pt x="1962" y="4067602"/>
                          <a:pt x="0" y="4063219"/>
                          <a:pt x="0" y="4058378"/>
                        </a:cubicBezTo>
                        <a:cubicBezTo>
                          <a:pt x="0" y="4053537"/>
                          <a:pt x="1962" y="4049154"/>
                          <a:pt x="5135" y="4045981"/>
                        </a:cubicBezTo>
                        <a:lnTo>
                          <a:pt x="17289" y="4040947"/>
                        </a:lnTo>
                        <a:lnTo>
                          <a:pt x="5135" y="4035912"/>
                        </a:lnTo>
                        <a:cubicBezTo>
                          <a:pt x="1962" y="4032740"/>
                          <a:pt x="0" y="4028357"/>
                          <a:pt x="0" y="4023516"/>
                        </a:cubicBezTo>
                        <a:cubicBezTo>
                          <a:pt x="0" y="4018674"/>
                          <a:pt x="1962" y="4014291"/>
                          <a:pt x="5135" y="4011119"/>
                        </a:cubicBezTo>
                        <a:lnTo>
                          <a:pt x="17290" y="4006084"/>
                        </a:lnTo>
                        <a:lnTo>
                          <a:pt x="5135" y="4001049"/>
                        </a:lnTo>
                        <a:cubicBezTo>
                          <a:pt x="1962" y="3997877"/>
                          <a:pt x="0" y="3993494"/>
                          <a:pt x="0" y="3988653"/>
                        </a:cubicBezTo>
                        <a:cubicBezTo>
                          <a:pt x="0" y="3983812"/>
                          <a:pt x="1962" y="3979429"/>
                          <a:pt x="5135" y="3976256"/>
                        </a:cubicBezTo>
                        <a:lnTo>
                          <a:pt x="17289" y="3971221"/>
                        </a:lnTo>
                        <a:lnTo>
                          <a:pt x="5135" y="3966187"/>
                        </a:lnTo>
                        <a:cubicBezTo>
                          <a:pt x="1962" y="3963015"/>
                          <a:pt x="0" y="3958632"/>
                          <a:pt x="0" y="3953790"/>
                        </a:cubicBezTo>
                        <a:cubicBezTo>
                          <a:pt x="0" y="3948949"/>
                          <a:pt x="1962" y="3944566"/>
                          <a:pt x="5135" y="3941394"/>
                        </a:cubicBezTo>
                        <a:lnTo>
                          <a:pt x="17289" y="3936359"/>
                        </a:lnTo>
                        <a:lnTo>
                          <a:pt x="5135" y="3931325"/>
                        </a:lnTo>
                        <a:cubicBezTo>
                          <a:pt x="1962" y="3928152"/>
                          <a:pt x="0" y="3923769"/>
                          <a:pt x="0" y="3918928"/>
                        </a:cubicBezTo>
                        <a:cubicBezTo>
                          <a:pt x="0" y="3914087"/>
                          <a:pt x="1962" y="3909704"/>
                          <a:pt x="5135" y="3906531"/>
                        </a:cubicBezTo>
                        <a:lnTo>
                          <a:pt x="17289" y="3901497"/>
                        </a:lnTo>
                        <a:lnTo>
                          <a:pt x="5135" y="3896462"/>
                        </a:lnTo>
                        <a:cubicBezTo>
                          <a:pt x="1962" y="3893290"/>
                          <a:pt x="0" y="3888907"/>
                          <a:pt x="0" y="3884066"/>
                        </a:cubicBezTo>
                        <a:cubicBezTo>
                          <a:pt x="0" y="3879224"/>
                          <a:pt x="1962" y="3874841"/>
                          <a:pt x="5135" y="3871669"/>
                        </a:cubicBezTo>
                        <a:lnTo>
                          <a:pt x="17290" y="3866634"/>
                        </a:lnTo>
                        <a:lnTo>
                          <a:pt x="5135" y="3861599"/>
                        </a:lnTo>
                        <a:cubicBezTo>
                          <a:pt x="1962" y="3858427"/>
                          <a:pt x="0" y="3854044"/>
                          <a:pt x="0" y="3849203"/>
                        </a:cubicBezTo>
                        <a:cubicBezTo>
                          <a:pt x="0" y="3844362"/>
                          <a:pt x="1962" y="3839979"/>
                          <a:pt x="5135" y="3836806"/>
                        </a:cubicBezTo>
                        <a:lnTo>
                          <a:pt x="17289" y="3831771"/>
                        </a:lnTo>
                        <a:lnTo>
                          <a:pt x="5135" y="3826737"/>
                        </a:lnTo>
                        <a:cubicBezTo>
                          <a:pt x="1962" y="3823565"/>
                          <a:pt x="0" y="3819182"/>
                          <a:pt x="0" y="3814340"/>
                        </a:cubicBezTo>
                        <a:cubicBezTo>
                          <a:pt x="0" y="3809499"/>
                          <a:pt x="1962" y="3805116"/>
                          <a:pt x="5135" y="3801944"/>
                        </a:cubicBezTo>
                        <a:lnTo>
                          <a:pt x="17289" y="3796909"/>
                        </a:lnTo>
                        <a:lnTo>
                          <a:pt x="5135" y="3791875"/>
                        </a:lnTo>
                        <a:cubicBezTo>
                          <a:pt x="1962" y="3788702"/>
                          <a:pt x="0" y="3784319"/>
                          <a:pt x="0" y="3779478"/>
                        </a:cubicBezTo>
                        <a:cubicBezTo>
                          <a:pt x="0" y="3774637"/>
                          <a:pt x="1962" y="3770254"/>
                          <a:pt x="5135" y="3767081"/>
                        </a:cubicBezTo>
                        <a:lnTo>
                          <a:pt x="17290" y="3762047"/>
                        </a:lnTo>
                        <a:lnTo>
                          <a:pt x="5135" y="3757012"/>
                        </a:lnTo>
                        <a:cubicBezTo>
                          <a:pt x="1962" y="3753839"/>
                          <a:pt x="0" y="3749456"/>
                          <a:pt x="0" y="3744615"/>
                        </a:cubicBezTo>
                        <a:cubicBezTo>
                          <a:pt x="0" y="3739774"/>
                          <a:pt x="1962" y="3735391"/>
                          <a:pt x="5135" y="3732218"/>
                        </a:cubicBezTo>
                        <a:lnTo>
                          <a:pt x="17289" y="3727184"/>
                        </a:lnTo>
                        <a:lnTo>
                          <a:pt x="5135" y="3722149"/>
                        </a:lnTo>
                        <a:cubicBezTo>
                          <a:pt x="1962" y="3718977"/>
                          <a:pt x="0" y="3714594"/>
                          <a:pt x="0" y="3709753"/>
                        </a:cubicBezTo>
                        <a:cubicBezTo>
                          <a:pt x="0" y="3704912"/>
                          <a:pt x="1962" y="3700529"/>
                          <a:pt x="5135" y="3697356"/>
                        </a:cubicBezTo>
                        <a:lnTo>
                          <a:pt x="17289" y="3692321"/>
                        </a:lnTo>
                        <a:lnTo>
                          <a:pt x="5135" y="3687287"/>
                        </a:lnTo>
                        <a:cubicBezTo>
                          <a:pt x="1962" y="3684115"/>
                          <a:pt x="0" y="3679732"/>
                          <a:pt x="0" y="3674890"/>
                        </a:cubicBezTo>
                        <a:cubicBezTo>
                          <a:pt x="0" y="3670049"/>
                          <a:pt x="1962" y="3665666"/>
                          <a:pt x="5135" y="3662494"/>
                        </a:cubicBezTo>
                        <a:lnTo>
                          <a:pt x="17290" y="3657459"/>
                        </a:lnTo>
                        <a:lnTo>
                          <a:pt x="5135" y="3652424"/>
                        </a:lnTo>
                        <a:cubicBezTo>
                          <a:pt x="1962" y="3649252"/>
                          <a:pt x="0" y="3644869"/>
                          <a:pt x="0" y="3640028"/>
                        </a:cubicBezTo>
                        <a:cubicBezTo>
                          <a:pt x="0" y="3635186"/>
                          <a:pt x="1962" y="3630804"/>
                          <a:pt x="5135" y="3627631"/>
                        </a:cubicBezTo>
                        <a:lnTo>
                          <a:pt x="17289" y="3622597"/>
                        </a:lnTo>
                        <a:lnTo>
                          <a:pt x="5135" y="3617562"/>
                        </a:lnTo>
                        <a:cubicBezTo>
                          <a:pt x="1962" y="3614389"/>
                          <a:pt x="0" y="3610006"/>
                          <a:pt x="0" y="3605165"/>
                        </a:cubicBezTo>
                        <a:cubicBezTo>
                          <a:pt x="0" y="3600324"/>
                          <a:pt x="1962" y="3595942"/>
                          <a:pt x="5135" y="3592769"/>
                        </a:cubicBezTo>
                        <a:lnTo>
                          <a:pt x="17289" y="3587734"/>
                        </a:lnTo>
                        <a:lnTo>
                          <a:pt x="5135" y="3582699"/>
                        </a:lnTo>
                        <a:cubicBezTo>
                          <a:pt x="1962" y="3579527"/>
                          <a:pt x="0" y="3575144"/>
                          <a:pt x="0" y="3570303"/>
                        </a:cubicBezTo>
                        <a:cubicBezTo>
                          <a:pt x="0" y="3565462"/>
                          <a:pt x="1962" y="3561079"/>
                          <a:pt x="5135" y="3557906"/>
                        </a:cubicBezTo>
                        <a:lnTo>
                          <a:pt x="17290" y="3552871"/>
                        </a:lnTo>
                        <a:lnTo>
                          <a:pt x="5135" y="3547837"/>
                        </a:lnTo>
                        <a:cubicBezTo>
                          <a:pt x="1962" y="3544664"/>
                          <a:pt x="0" y="3540281"/>
                          <a:pt x="0" y="3535440"/>
                        </a:cubicBezTo>
                        <a:cubicBezTo>
                          <a:pt x="0" y="3530599"/>
                          <a:pt x="1962" y="3526216"/>
                          <a:pt x="5135" y="3523044"/>
                        </a:cubicBezTo>
                        <a:lnTo>
                          <a:pt x="17289" y="3518009"/>
                        </a:lnTo>
                        <a:lnTo>
                          <a:pt x="5135" y="3512975"/>
                        </a:lnTo>
                        <a:cubicBezTo>
                          <a:pt x="1962" y="3509802"/>
                          <a:pt x="0" y="3505419"/>
                          <a:pt x="0" y="3500578"/>
                        </a:cubicBezTo>
                        <a:cubicBezTo>
                          <a:pt x="0" y="3495737"/>
                          <a:pt x="1962" y="3491354"/>
                          <a:pt x="5135" y="3488181"/>
                        </a:cubicBezTo>
                        <a:lnTo>
                          <a:pt x="17289" y="3483147"/>
                        </a:lnTo>
                        <a:lnTo>
                          <a:pt x="5135" y="3478112"/>
                        </a:lnTo>
                        <a:cubicBezTo>
                          <a:pt x="1962" y="3474939"/>
                          <a:pt x="0" y="3470557"/>
                          <a:pt x="0" y="3465715"/>
                        </a:cubicBezTo>
                        <a:cubicBezTo>
                          <a:pt x="0" y="3460874"/>
                          <a:pt x="1962" y="3456491"/>
                          <a:pt x="5135" y="3453318"/>
                        </a:cubicBezTo>
                        <a:lnTo>
                          <a:pt x="17290" y="3448284"/>
                        </a:lnTo>
                        <a:lnTo>
                          <a:pt x="5135" y="3443249"/>
                        </a:lnTo>
                        <a:cubicBezTo>
                          <a:pt x="1962" y="3440076"/>
                          <a:pt x="0" y="3435694"/>
                          <a:pt x="0" y="3430853"/>
                        </a:cubicBezTo>
                        <a:cubicBezTo>
                          <a:pt x="0" y="3426012"/>
                          <a:pt x="1962" y="3421629"/>
                          <a:pt x="5135" y="3418456"/>
                        </a:cubicBezTo>
                        <a:lnTo>
                          <a:pt x="17289" y="3413421"/>
                        </a:lnTo>
                        <a:lnTo>
                          <a:pt x="5135" y="3408387"/>
                        </a:lnTo>
                        <a:cubicBezTo>
                          <a:pt x="1962" y="3405214"/>
                          <a:pt x="0" y="3400831"/>
                          <a:pt x="0" y="3395990"/>
                        </a:cubicBezTo>
                        <a:cubicBezTo>
                          <a:pt x="0" y="3391149"/>
                          <a:pt x="1962" y="3386766"/>
                          <a:pt x="5135" y="3383594"/>
                        </a:cubicBezTo>
                        <a:lnTo>
                          <a:pt x="17289" y="3378559"/>
                        </a:lnTo>
                        <a:lnTo>
                          <a:pt x="5135" y="3373525"/>
                        </a:lnTo>
                        <a:cubicBezTo>
                          <a:pt x="1962" y="3370352"/>
                          <a:pt x="0" y="3365969"/>
                          <a:pt x="0" y="3361128"/>
                        </a:cubicBezTo>
                        <a:cubicBezTo>
                          <a:pt x="0" y="3356287"/>
                          <a:pt x="1962" y="3351904"/>
                          <a:pt x="5135" y="3348731"/>
                        </a:cubicBezTo>
                        <a:lnTo>
                          <a:pt x="17289" y="3343697"/>
                        </a:lnTo>
                        <a:lnTo>
                          <a:pt x="5135" y="3338662"/>
                        </a:lnTo>
                        <a:cubicBezTo>
                          <a:pt x="1962" y="3335489"/>
                          <a:pt x="0" y="3331107"/>
                          <a:pt x="0" y="3326266"/>
                        </a:cubicBezTo>
                        <a:cubicBezTo>
                          <a:pt x="0" y="3321424"/>
                          <a:pt x="1962" y="3317041"/>
                          <a:pt x="5135" y="3313869"/>
                        </a:cubicBezTo>
                        <a:lnTo>
                          <a:pt x="17290" y="3308834"/>
                        </a:lnTo>
                        <a:lnTo>
                          <a:pt x="5135" y="3303799"/>
                        </a:lnTo>
                        <a:cubicBezTo>
                          <a:pt x="1962" y="3300627"/>
                          <a:pt x="0" y="3296244"/>
                          <a:pt x="0" y="3291403"/>
                        </a:cubicBezTo>
                        <a:cubicBezTo>
                          <a:pt x="0" y="3286562"/>
                          <a:pt x="1962" y="3282179"/>
                          <a:pt x="5135" y="3279006"/>
                        </a:cubicBezTo>
                        <a:lnTo>
                          <a:pt x="17289" y="3273971"/>
                        </a:lnTo>
                        <a:lnTo>
                          <a:pt x="5135" y="3268937"/>
                        </a:lnTo>
                        <a:cubicBezTo>
                          <a:pt x="1962" y="3265764"/>
                          <a:pt x="0" y="3261381"/>
                          <a:pt x="0" y="3256540"/>
                        </a:cubicBezTo>
                        <a:cubicBezTo>
                          <a:pt x="0" y="3251699"/>
                          <a:pt x="1962" y="3247316"/>
                          <a:pt x="5135" y="3244144"/>
                        </a:cubicBezTo>
                        <a:lnTo>
                          <a:pt x="17289" y="3239109"/>
                        </a:lnTo>
                        <a:lnTo>
                          <a:pt x="5135" y="3234075"/>
                        </a:lnTo>
                        <a:cubicBezTo>
                          <a:pt x="1962" y="3230902"/>
                          <a:pt x="0" y="3226519"/>
                          <a:pt x="0" y="3221678"/>
                        </a:cubicBezTo>
                        <a:cubicBezTo>
                          <a:pt x="0" y="3216837"/>
                          <a:pt x="1962" y="3212454"/>
                          <a:pt x="5135" y="3209281"/>
                        </a:cubicBezTo>
                        <a:lnTo>
                          <a:pt x="17290" y="3204247"/>
                        </a:lnTo>
                        <a:lnTo>
                          <a:pt x="5135" y="3199212"/>
                        </a:lnTo>
                        <a:cubicBezTo>
                          <a:pt x="1962" y="3196039"/>
                          <a:pt x="0" y="3191656"/>
                          <a:pt x="0" y="3186815"/>
                        </a:cubicBezTo>
                        <a:cubicBezTo>
                          <a:pt x="0" y="3177133"/>
                          <a:pt x="7849" y="3169283"/>
                          <a:pt x="17532" y="3169283"/>
                        </a:cubicBezTo>
                        <a:close/>
                        <a:moveTo>
                          <a:pt x="17532" y="2128156"/>
                        </a:moveTo>
                        <a:cubicBezTo>
                          <a:pt x="27214" y="2128156"/>
                          <a:pt x="35063" y="2136006"/>
                          <a:pt x="35063" y="2145688"/>
                        </a:cubicBezTo>
                        <a:cubicBezTo>
                          <a:pt x="35063" y="2150529"/>
                          <a:pt x="33101" y="2154912"/>
                          <a:pt x="29928" y="2158084"/>
                        </a:cubicBezTo>
                        <a:lnTo>
                          <a:pt x="17774" y="2163119"/>
                        </a:lnTo>
                        <a:lnTo>
                          <a:pt x="29928" y="2168154"/>
                        </a:lnTo>
                        <a:cubicBezTo>
                          <a:pt x="33101" y="2171327"/>
                          <a:pt x="35063" y="2175710"/>
                          <a:pt x="35063" y="2180551"/>
                        </a:cubicBezTo>
                        <a:cubicBezTo>
                          <a:pt x="35063" y="2185392"/>
                          <a:pt x="33101" y="2189775"/>
                          <a:pt x="29928" y="2192947"/>
                        </a:cubicBezTo>
                        <a:lnTo>
                          <a:pt x="17774" y="2197982"/>
                        </a:lnTo>
                        <a:lnTo>
                          <a:pt x="29928" y="2203016"/>
                        </a:lnTo>
                        <a:cubicBezTo>
                          <a:pt x="33101" y="2206189"/>
                          <a:pt x="35063" y="2210572"/>
                          <a:pt x="35063" y="2215413"/>
                        </a:cubicBezTo>
                        <a:cubicBezTo>
                          <a:pt x="35063" y="2220254"/>
                          <a:pt x="33101" y="2224637"/>
                          <a:pt x="29928" y="2227810"/>
                        </a:cubicBezTo>
                        <a:lnTo>
                          <a:pt x="17774" y="2232844"/>
                        </a:lnTo>
                        <a:lnTo>
                          <a:pt x="29928" y="2237879"/>
                        </a:lnTo>
                        <a:cubicBezTo>
                          <a:pt x="33101" y="2241051"/>
                          <a:pt x="35063" y="2245434"/>
                          <a:pt x="35063" y="2250275"/>
                        </a:cubicBezTo>
                        <a:cubicBezTo>
                          <a:pt x="35063" y="2255117"/>
                          <a:pt x="33101" y="2259500"/>
                          <a:pt x="29928" y="2262672"/>
                        </a:cubicBezTo>
                        <a:lnTo>
                          <a:pt x="17774" y="2267707"/>
                        </a:lnTo>
                        <a:lnTo>
                          <a:pt x="29928" y="2272742"/>
                        </a:lnTo>
                        <a:cubicBezTo>
                          <a:pt x="33101" y="2275914"/>
                          <a:pt x="35063" y="2280297"/>
                          <a:pt x="35063" y="2285138"/>
                        </a:cubicBezTo>
                        <a:cubicBezTo>
                          <a:pt x="35063" y="2289979"/>
                          <a:pt x="33101" y="2294362"/>
                          <a:pt x="29928" y="2297535"/>
                        </a:cubicBezTo>
                        <a:lnTo>
                          <a:pt x="17774" y="2302569"/>
                        </a:lnTo>
                        <a:lnTo>
                          <a:pt x="29928" y="2307604"/>
                        </a:lnTo>
                        <a:cubicBezTo>
                          <a:pt x="33101" y="2310777"/>
                          <a:pt x="35063" y="2315160"/>
                          <a:pt x="35063" y="2320001"/>
                        </a:cubicBezTo>
                        <a:cubicBezTo>
                          <a:pt x="35063" y="2324842"/>
                          <a:pt x="33101" y="2329224"/>
                          <a:pt x="29928" y="2332397"/>
                        </a:cubicBezTo>
                        <a:lnTo>
                          <a:pt x="17774" y="2337432"/>
                        </a:lnTo>
                        <a:lnTo>
                          <a:pt x="29928" y="2342466"/>
                        </a:lnTo>
                        <a:cubicBezTo>
                          <a:pt x="33101" y="2345639"/>
                          <a:pt x="35063" y="2350022"/>
                          <a:pt x="35063" y="2354863"/>
                        </a:cubicBezTo>
                        <a:cubicBezTo>
                          <a:pt x="35063" y="2359704"/>
                          <a:pt x="33101" y="2364087"/>
                          <a:pt x="29928" y="2367260"/>
                        </a:cubicBezTo>
                        <a:lnTo>
                          <a:pt x="17774" y="2372294"/>
                        </a:lnTo>
                        <a:lnTo>
                          <a:pt x="29928" y="2377329"/>
                        </a:lnTo>
                        <a:cubicBezTo>
                          <a:pt x="33101" y="2380501"/>
                          <a:pt x="35063" y="2384884"/>
                          <a:pt x="35063" y="2389725"/>
                        </a:cubicBezTo>
                        <a:cubicBezTo>
                          <a:pt x="35063" y="2394567"/>
                          <a:pt x="33101" y="2398949"/>
                          <a:pt x="29928" y="2402122"/>
                        </a:cubicBezTo>
                        <a:lnTo>
                          <a:pt x="17774" y="2407157"/>
                        </a:lnTo>
                        <a:lnTo>
                          <a:pt x="29928" y="2412191"/>
                        </a:lnTo>
                        <a:cubicBezTo>
                          <a:pt x="33101" y="2415364"/>
                          <a:pt x="35063" y="2419747"/>
                          <a:pt x="35063" y="2424588"/>
                        </a:cubicBezTo>
                        <a:cubicBezTo>
                          <a:pt x="35063" y="2429429"/>
                          <a:pt x="33101" y="2433812"/>
                          <a:pt x="29928" y="2436985"/>
                        </a:cubicBezTo>
                        <a:lnTo>
                          <a:pt x="17774" y="2442019"/>
                        </a:lnTo>
                        <a:lnTo>
                          <a:pt x="29928" y="2447054"/>
                        </a:lnTo>
                        <a:cubicBezTo>
                          <a:pt x="33101" y="2450227"/>
                          <a:pt x="35063" y="2454610"/>
                          <a:pt x="35063" y="2459451"/>
                        </a:cubicBezTo>
                        <a:cubicBezTo>
                          <a:pt x="35063" y="2464291"/>
                          <a:pt x="33101" y="2468674"/>
                          <a:pt x="29928" y="2471847"/>
                        </a:cubicBezTo>
                        <a:lnTo>
                          <a:pt x="17774" y="2476882"/>
                        </a:lnTo>
                        <a:lnTo>
                          <a:pt x="29928" y="2481916"/>
                        </a:lnTo>
                        <a:cubicBezTo>
                          <a:pt x="33101" y="2485089"/>
                          <a:pt x="35063" y="2489471"/>
                          <a:pt x="35063" y="2494313"/>
                        </a:cubicBezTo>
                        <a:cubicBezTo>
                          <a:pt x="35063" y="2499154"/>
                          <a:pt x="33101" y="2503537"/>
                          <a:pt x="29928" y="2506709"/>
                        </a:cubicBezTo>
                        <a:lnTo>
                          <a:pt x="17774" y="2511744"/>
                        </a:lnTo>
                        <a:lnTo>
                          <a:pt x="29928" y="2516779"/>
                        </a:lnTo>
                        <a:cubicBezTo>
                          <a:pt x="33101" y="2519952"/>
                          <a:pt x="35063" y="2524334"/>
                          <a:pt x="35063" y="2529175"/>
                        </a:cubicBezTo>
                        <a:cubicBezTo>
                          <a:pt x="35063" y="2534017"/>
                          <a:pt x="33101" y="2538400"/>
                          <a:pt x="29928" y="2541572"/>
                        </a:cubicBezTo>
                        <a:lnTo>
                          <a:pt x="17774" y="2546607"/>
                        </a:lnTo>
                        <a:lnTo>
                          <a:pt x="29928" y="2551641"/>
                        </a:lnTo>
                        <a:cubicBezTo>
                          <a:pt x="33101" y="2554814"/>
                          <a:pt x="35063" y="2559197"/>
                          <a:pt x="35063" y="2564038"/>
                        </a:cubicBezTo>
                        <a:cubicBezTo>
                          <a:pt x="35063" y="2568879"/>
                          <a:pt x="33101" y="2573262"/>
                          <a:pt x="29928" y="2576434"/>
                        </a:cubicBezTo>
                        <a:lnTo>
                          <a:pt x="17774" y="2581469"/>
                        </a:lnTo>
                        <a:lnTo>
                          <a:pt x="29928" y="2586503"/>
                        </a:lnTo>
                        <a:cubicBezTo>
                          <a:pt x="33101" y="2589676"/>
                          <a:pt x="35063" y="2594059"/>
                          <a:pt x="35063" y="2598900"/>
                        </a:cubicBezTo>
                        <a:cubicBezTo>
                          <a:pt x="35063" y="2603741"/>
                          <a:pt x="33101" y="2608124"/>
                          <a:pt x="29928" y="2611297"/>
                        </a:cubicBezTo>
                        <a:lnTo>
                          <a:pt x="17774" y="2616332"/>
                        </a:lnTo>
                        <a:lnTo>
                          <a:pt x="29928" y="2621366"/>
                        </a:lnTo>
                        <a:cubicBezTo>
                          <a:pt x="33101" y="2624539"/>
                          <a:pt x="35063" y="2628922"/>
                          <a:pt x="35063" y="2633763"/>
                        </a:cubicBezTo>
                        <a:cubicBezTo>
                          <a:pt x="35063" y="2638604"/>
                          <a:pt x="33101" y="2642987"/>
                          <a:pt x="29928" y="2646160"/>
                        </a:cubicBezTo>
                        <a:lnTo>
                          <a:pt x="17774" y="2651194"/>
                        </a:lnTo>
                        <a:lnTo>
                          <a:pt x="29928" y="2656229"/>
                        </a:lnTo>
                        <a:cubicBezTo>
                          <a:pt x="33101" y="2659401"/>
                          <a:pt x="35063" y="2663784"/>
                          <a:pt x="35063" y="2668625"/>
                        </a:cubicBezTo>
                        <a:cubicBezTo>
                          <a:pt x="35063" y="2673467"/>
                          <a:pt x="33101" y="2677850"/>
                          <a:pt x="29928" y="2681022"/>
                        </a:cubicBezTo>
                        <a:lnTo>
                          <a:pt x="17774" y="2686056"/>
                        </a:lnTo>
                        <a:lnTo>
                          <a:pt x="29928" y="2691091"/>
                        </a:lnTo>
                        <a:cubicBezTo>
                          <a:pt x="33101" y="2694264"/>
                          <a:pt x="35063" y="2698647"/>
                          <a:pt x="35063" y="2703488"/>
                        </a:cubicBezTo>
                        <a:cubicBezTo>
                          <a:pt x="35063" y="2708329"/>
                          <a:pt x="33101" y="2712712"/>
                          <a:pt x="29928" y="2715884"/>
                        </a:cubicBezTo>
                        <a:lnTo>
                          <a:pt x="17774" y="2720919"/>
                        </a:lnTo>
                        <a:lnTo>
                          <a:pt x="29928" y="2725954"/>
                        </a:lnTo>
                        <a:cubicBezTo>
                          <a:pt x="33101" y="2729126"/>
                          <a:pt x="35063" y="2733509"/>
                          <a:pt x="35063" y="2738351"/>
                        </a:cubicBezTo>
                        <a:cubicBezTo>
                          <a:pt x="35063" y="2743192"/>
                          <a:pt x="33101" y="2747575"/>
                          <a:pt x="29928" y="2750747"/>
                        </a:cubicBezTo>
                        <a:lnTo>
                          <a:pt x="17774" y="2755782"/>
                        </a:lnTo>
                        <a:lnTo>
                          <a:pt x="29928" y="2760816"/>
                        </a:lnTo>
                        <a:cubicBezTo>
                          <a:pt x="33101" y="2763989"/>
                          <a:pt x="35063" y="2768372"/>
                          <a:pt x="35063" y="2773213"/>
                        </a:cubicBezTo>
                        <a:cubicBezTo>
                          <a:pt x="35063" y="2778054"/>
                          <a:pt x="33101" y="2782437"/>
                          <a:pt x="29928" y="2785610"/>
                        </a:cubicBezTo>
                        <a:lnTo>
                          <a:pt x="17774" y="2790644"/>
                        </a:lnTo>
                        <a:lnTo>
                          <a:pt x="29928" y="2795679"/>
                        </a:lnTo>
                        <a:cubicBezTo>
                          <a:pt x="33101" y="2798851"/>
                          <a:pt x="35063" y="2803234"/>
                          <a:pt x="35063" y="2808075"/>
                        </a:cubicBezTo>
                        <a:cubicBezTo>
                          <a:pt x="35063" y="2812917"/>
                          <a:pt x="33101" y="2817300"/>
                          <a:pt x="29928" y="2820472"/>
                        </a:cubicBezTo>
                        <a:lnTo>
                          <a:pt x="17774" y="2825507"/>
                        </a:lnTo>
                        <a:lnTo>
                          <a:pt x="29928" y="2830542"/>
                        </a:lnTo>
                        <a:cubicBezTo>
                          <a:pt x="33101" y="2833714"/>
                          <a:pt x="35063" y="2838097"/>
                          <a:pt x="35063" y="2842938"/>
                        </a:cubicBezTo>
                        <a:cubicBezTo>
                          <a:pt x="35063" y="2847779"/>
                          <a:pt x="33101" y="2852162"/>
                          <a:pt x="29928" y="2855335"/>
                        </a:cubicBezTo>
                        <a:lnTo>
                          <a:pt x="17774" y="2860369"/>
                        </a:lnTo>
                        <a:lnTo>
                          <a:pt x="29928" y="2865404"/>
                        </a:lnTo>
                        <a:cubicBezTo>
                          <a:pt x="33101" y="2868576"/>
                          <a:pt x="35063" y="2872959"/>
                          <a:pt x="35063" y="2877801"/>
                        </a:cubicBezTo>
                        <a:cubicBezTo>
                          <a:pt x="35063" y="2882642"/>
                          <a:pt x="33101" y="2887025"/>
                          <a:pt x="29928" y="2890197"/>
                        </a:cubicBezTo>
                        <a:lnTo>
                          <a:pt x="17774" y="2895232"/>
                        </a:lnTo>
                        <a:lnTo>
                          <a:pt x="29928" y="2900266"/>
                        </a:lnTo>
                        <a:cubicBezTo>
                          <a:pt x="33101" y="2903439"/>
                          <a:pt x="35063" y="2907822"/>
                          <a:pt x="35063" y="2912663"/>
                        </a:cubicBezTo>
                        <a:cubicBezTo>
                          <a:pt x="35063" y="2917504"/>
                          <a:pt x="33101" y="2921887"/>
                          <a:pt x="29928" y="2925060"/>
                        </a:cubicBezTo>
                        <a:lnTo>
                          <a:pt x="17774" y="2930094"/>
                        </a:lnTo>
                        <a:lnTo>
                          <a:pt x="29928" y="2935129"/>
                        </a:lnTo>
                        <a:cubicBezTo>
                          <a:pt x="33101" y="2938301"/>
                          <a:pt x="35063" y="2942684"/>
                          <a:pt x="35063" y="2947525"/>
                        </a:cubicBezTo>
                        <a:cubicBezTo>
                          <a:pt x="35063" y="2952367"/>
                          <a:pt x="33101" y="2956750"/>
                          <a:pt x="29928" y="2959922"/>
                        </a:cubicBezTo>
                        <a:lnTo>
                          <a:pt x="17774" y="2964957"/>
                        </a:lnTo>
                        <a:lnTo>
                          <a:pt x="29928" y="2969992"/>
                        </a:lnTo>
                        <a:cubicBezTo>
                          <a:pt x="33101" y="2973164"/>
                          <a:pt x="35063" y="2977547"/>
                          <a:pt x="35063" y="2982388"/>
                        </a:cubicBezTo>
                        <a:cubicBezTo>
                          <a:pt x="35063" y="2987229"/>
                          <a:pt x="33101" y="2991612"/>
                          <a:pt x="29928" y="2994785"/>
                        </a:cubicBezTo>
                        <a:lnTo>
                          <a:pt x="17774" y="2999819"/>
                        </a:lnTo>
                        <a:lnTo>
                          <a:pt x="29928" y="3004854"/>
                        </a:lnTo>
                        <a:cubicBezTo>
                          <a:pt x="33101" y="3008026"/>
                          <a:pt x="35063" y="3012409"/>
                          <a:pt x="35063" y="3017251"/>
                        </a:cubicBezTo>
                        <a:cubicBezTo>
                          <a:pt x="35063" y="3022092"/>
                          <a:pt x="33101" y="3026475"/>
                          <a:pt x="29928" y="3029647"/>
                        </a:cubicBezTo>
                        <a:lnTo>
                          <a:pt x="17774" y="3034682"/>
                        </a:lnTo>
                        <a:lnTo>
                          <a:pt x="29928" y="3039716"/>
                        </a:lnTo>
                        <a:cubicBezTo>
                          <a:pt x="33101" y="3042889"/>
                          <a:pt x="35063" y="3047272"/>
                          <a:pt x="35063" y="3052113"/>
                        </a:cubicBezTo>
                        <a:cubicBezTo>
                          <a:pt x="35063" y="3056954"/>
                          <a:pt x="33101" y="3061337"/>
                          <a:pt x="29928" y="3064510"/>
                        </a:cubicBezTo>
                        <a:lnTo>
                          <a:pt x="17774" y="3069544"/>
                        </a:lnTo>
                        <a:lnTo>
                          <a:pt x="29928" y="3074579"/>
                        </a:lnTo>
                        <a:cubicBezTo>
                          <a:pt x="33101" y="3077752"/>
                          <a:pt x="35063" y="3082135"/>
                          <a:pt x="35063" y="3086976"/>
                        </a:cubicBezTo>
                        <a:cubicBezTo>
                          <a:pt x="35063" y="3091817"/>
                          <a:pt x="33101" y="3096200"/>
                          <a:pt x="29928" y="3099373"/>
                        </a:cubicBezTo>
                        <a:lnTo>
                          <a:pt x="17774" y="3104407"/>
                        </a:lnTo>
                        <a:lnTo>
                          <a:pt x="29928" y="3109442"/>
                        </a:lnTo>
                        <a:cubicBezTo>
                          <a:pt x="33101" y="3112614"/>
                          <a:pt x="35063" y="3116997"/>
                          <a:pt x="35063" y="3121838"/>
                        </a:cubicBezTo>
                        <a:cubicBezTo>
                          <a:pt x="35063" y="3126679"/>
                          <a:pt x="33101" y="3131062"/>
                          <a:pt x="29928" y="3134235"/>
                        </a:cubicBezTo>
                        <a:lnTo>
                          <a:pt x="23974" y="3136702"/>
                        </a:lnTo>
                        <a:lnTo>
                          <a:pt x="30865" y="3139556"/>
                        </a:lnTo>
                        <a:cubicBezTo>
                          <a:pt x="34038" y="3142729"/>
                          <a:pt x="36000" y="3147112"/>
                          <a:pt x="36000" y="3151953"/>
                        </a:cubicBezTo>
                        <a:cubicBezTo>
                          <a:pt x="36000" y="3161635"/>
                          <a:pt x="28151" y="3169484"/>
                          <a:pt x="18468" y="3169484"/>
                        </a:cubicBezTo>
                        <a:cubicBezTo>
                          <a:pt x="8786" y="3169484"/>
                          <a:pt x="937" y="3161635"/>
                          <a:pt x="937" y="3151953"/>
                        </a:cubicBezTo>
                        <a:cubicBezTo>
                          <a:pt x="937" y="3147112"/>
                          <a:pt x="2899" y="3142729"/>
                          <a:pt x="6072" y="3139556"/>
                        </a:cubicBezTo>
                        <a:lnTo>
                          <a:pt x="12026" y="3137090"/>
                        </a:lnTo>
                        <a:lnTo>
                          <a:pt x="5135" y="3134235"/>
                        </a:lnTo>
                        <a:cubicBezTo>
                          <a:pt x="1962" y="3131062"/>
                          <a:pt x="0" y="3126679"/>
                          <a:pt x="0" y="3121838"/>
                        </a:cubicBezTo>
                        <a:cubicBezTo>
                          <a:pt x="0" y="3116997"/>
                          <a:pt x="1962" y="3112614"/>
                          <a:pt x="5135" y="3109442"/>
                        </a:cubicBezTo>
                        <a:lnTo>
                          <a:pt x="17289" y="3104407"/>
                        </a:lnTo>
                        <a:lnTo>
                          <a:pt x="5135" y="3099373"/>
                        </a:lnTo>
                        <a:cubicBezTo>
                          <a:pt x="1962" y="3096200"/>
                          <a:pt x="0" y="3091817"/>
                          <a:pt x="0" y="3086976"/>
                        </a:cubicBezTo>
                        <a:cubicBezTo>
                          <a:pt x="0" y="3082135"/>
                          <a:pt x="1962" y="3077752"/>
                          <a:pt x="5135" y="3074579"/>
                        </a:cubicBezTo>
                        <a:lnTo>
                          <a:pt x="17290" y="3069544"/>
                        </a:lnTo>
                        <a:lnTo>
                          <a:pt x="5135" y="3064510"/>
                        </a:lnTo>
                        <a:cubicBezTo>
                          <a:pt x="1962" y="3061337"/>
                          <a:pt x="0" y="3056954"/>
                          <a:pt x="0" y="3052113"/>
                        </a:cubicBezTo>
                        <a:cubicBezTo>
                          <a:pt x="0" y="3047272"/>
                          <a:pt x="1962" y="3042889"/>
                          <a:pt x="5135" y="3039716"/>
                        </a:cubicBezTo>
                        <a:lnTo>
                          <a:pt x="17289" y="3034682"/>
                        </a:lnTo>
                        <a:lnTo>
                          <a:pt x="5135" y="3029647"/>
                        </a:lnTo>
                        <a:cubicBezTo>
                          <a:pt x="1962" y="3026475"/>
                          <a:pt x="0" y="3022092"/>
                          <a:pt x="0" y="3017251"/>
                        </a:cubicBezTo>
                        <a:cubicBezTo>
                          <a:pt x="0" y="3012409"/>
                          <a:pt x="1962" y="3008026"/>
                          <a:pt x="5135" y="3004854"/>
                        </a:cubicBezTo>
                        <a:lnTo>
                          <a:pt x="17289" y="2999819"/>
                        </a:lnTo>
                        <a:lnTo>
                          <a:pt x="5135" y="2994785"/>
                        </a:lnTo>
                        <a:cubicBezTo>
                          <a:pt x="1962" y="2991612"/>
                          <a:pt x="0" y="2987229"/>
                          <a:pt x="0" y="2982388"/>
                        </a:cubicBezTo>
                        <a:cubicBezTo>
                          <a:pt x="0" y="2977547"/>
                          <a:pt x="1962" y="2973164"/>
                          <a:pt x="5135" y="2969992"/>
                        </a:cubicBezTo>
                        <a:lnTo>
                          <a:pt x="17290" y="2964957"/>
                        </a:lnTo>
                        <a:lnTo>
                          <a:pt x="5135" y="2959922"/>
                        </a:lnTo>
                        <a:cubicBezTo>
                          <a:pt x="1962" y="2956750"/>
                          <a:pt x="0" y="2952367"/>
                          <a:pt x="0" y="2947525"/>
                        </a:cubicBezTo>
                        <a:cubicBezTo>
                          <a:pt x="0" y="2942684"/>
                          <a:pt x="1962" y="2938301"/>
                          <a:pt x="5135" y="2935129"/>
                        </a:cubicBezTo>
                        <a:lnTo>
                          <a:pt x="17289" y="2930094"/>
                        </a:lnTo>
                        <a:lnTo>
                          <a:pt x="5135" y="2925060"/>
                        </a:lnTo>
                        <a:cubicBezTo>
                          <a:pt x="1962" y="2921887"/>
                          <a:pt x="0" y="2917504"/>
                          <a:pt x="0" y="2912663"/>
                        </a:cubicBezTo>
                        <a:cubicBezTo>
                          <a:pt x="0" y="2907822"/>
                          <a:pt x="1962" y="2903439"/>
                          <a:pt x="5135" y="2900266"/>
                        </a:cubicBezTo>
                        <a:lnTo>
                          <a:pt x="17289" y="2895232"/>
                        </a:lnTo>
                        <a:lnTo>
                          <a:pt x="5135" y="2890197"/>
                        </a:lnTo>
                        <a:cubicBezTo>
                          <a:pt x="1962" y="2887025"/>
                          <a:pt x="0" y="2882642"/>
                          <a:pt x="0" y="2877801"/>
                        </a:cubicBezTo>
                        <a:cubicBezTo>
                          <a:pt x="0" y="2872959"/>
                          <a:pt x="1962" y="2868576"/>
                          <a:pt x="5135" y="2865404"/>
                        </a:cubicBezTo>
                        <a:lnTo>
                          <a:pt x="17289" y="2860369"/>
                        </a:lnTo>
                        <a:lnTo>
                          <a:pt x="5135" y="2855335"/>
                        </a:lnTo>
                        <a:cubicBezTo>
                          <a:pt x="1962" y="2852162"/>
                          <a:pt x="0" y="2847779"/>
                          <a:pt x="0" y="2842938"/>
                        </a:cubicBezTo>
                        <a:cubicBezTo>
                          <a:pt x="0" y="2838097"/>
                          <a:pt x="1962" y="2833714"/>
                          <a:pt x="5135" y="2830542"/>
                        </a:cubicBezTo>
                        <a:lnTo>
                          <a:pt x="17290" y="2825507"/>
                        </a:lnTo>
                        <a:lnTo>
                          <a:pt x="5135" y="2820472"/>
                        </a:lnTo>
                        <a:cubicBezTo>
                          <a:pt x="1962" y="2817300"/>
                          <a:pt x="0" y="2812917"/>
                          <a:pt x="0" y="2808075"/>
                        </a:cubicBezTo>
                        <a:cubicBezTo>
                          <a:pt x="0" y="2803234"/>
                          <a:pt x="1962" y="2798851"/>
                          <a:pt x="5135" y="2795679"/>
                        </a:cubicBezTo>
                        <a:lnTo>
                          <a:pt x="17289" y="2790644"/>
                        </a:lnTo>
                        <a:lnTo>
                          <a:pt x="5135" y="2785610"/>
                        </a:lnTo>
                        <a:cubicBezTo>
                          <a:pt x="1962" y="2782437"/>
                          <a:pt x="0" y="2778054"/>
                          <a:pt x="0" y="2773213"/>
                        </a:cubicBezTo>
                        <a:cubicBezTo>
                          <a:pt x="0" y="2768372"/>
                          <a:pt x="1962" y="2763989"/>
                          <a:pt x="5135" y="2760816"/>
                        </a:cubicBezTo>
                        <a:lnTo>
                          <a:pt x="17289" y="2755782"/>
                        </a:lnTo>
                        <a:lnTo>
                          <a:pt x="5135" y="2750747"/>
                        </a:lnTo>
                        <a:cubicBezTo>
                          <a:pt x="1962" y="2747575"/>
                          <a:pt x="0" y="2743192"/>
                          <a:pt x="0" y="2738351"/>
                        </a:cubicBezTo>
                        <a:cubicBezTo>
                          <a:pt x="0" y="2733509"/>
                          <a:pt x="1962" y="2729126"/>
                          <a:pt x="5135" y="2725954"/>
                        </a:cubicBezTo>
                        <a:lnTo>
                          <a:pt x="17290" y="2720919"/>
                        </a:lnTo>
                        <a:lnTo>
                          <a:pt x="5135" y="2715884"/>
                        </a:lnTo>
                        <a:cubicBezTo>
                          <a:pt x="1962" y="2712712"/>
                          <a:pt x="0" y="2708329"/>
                          <a:pt x="0" y="2703488"/>
                        </a:cubicBezTo>
                        <a:cubicBezTo>
                          <a:pt x="0" y="2698647"/>
                          <a:pt x="1962" y="2694264"/>
                          <a:pt x="5135" y="2691091"/>
                        </a:cubicBezTo>
                        <a:lnTo>
                          <a:pt x="17289" y="2686056"/>
                        </a:lnTo>
                        <a:lnTo>
                          <a:pt x="5135" y="2681022"/>
                        </a:lnTo>
                        <a:cubicBezTo>
                          <a:pt x="1962" y="2677850"/>
                          <a:pt x="0" y="2673467"/>
                          <a:pt x="0" y="2668625"/>
                        </a:cubicBezTo>
                        <a:cubicBezTo>
                          <a:pt x="0" y="2663784"/>
                          <a:pt x="1962" y="2659401"/>
                          <a:pt x="5135" y="2656229"/>
                        </a:cubicBezTo>
                        <a:lnTo>
                          <a:pt x="17289" y="2651194"/>
                        </a:lnTo>
                        <a:lnTo>
                          <a:pt x="5135" y="2646160"/>
                        </a:lnTo>
                        <a:cubicBezTo>
                          <a:pt x="1962" y="2642987"/>
                          <a:pt x="0" y="2638604"/>
                          <a:pt x="0" y="2633763"/>
                        </a:cubicBezTo>
                        <a:cubicBezTo>
                          <a:pt x="0" y="2628922"/>
                          <a:pt x="1962" y="2624539"/>
                          <a:pt x="5135" y="2621366"/>
                        </a:cubicBezTo>
                        <a:lnTo>
                          <a:pt x="17290" y="2616332"/>
                        </a:lnTo>
                        <a:lnTo>
                          <a:pt x="5135" y="2611297"/>
                        </a:lnTo>
                        <a:cubicBezTo>
                          <a:pt x="1962" y="2608124"/>
                          <a:pt x="0" y="2603741"/>
                          <a:pt x="0" y="2598900"/>
                        </a:cubicBezTo>
                        <a:cubicBezTo>
                          <a:pt x="0" y="2594059"/>
                          <a:pt x="1962" y="2589676"/>
                          <a:pt x="5135" y="2586503"/>
                        </a:cubicBezTo>
                        <a:lnTo>
                          <a:pt x="17289" y="2581469"/>
                        </a:lnTo>
                        <a:lnTo>
                          <a:pt x="5135" y="2576434"/>
                        </a:lnTo>
                        <a:cubicBezTo>
                          <a:pt x="1962" y="2573262"/>
                          <a:pt x="0" y="2568879"/>
                          <a:pt x="0" y="2564038"/>
                        </a:cubicBezTo>
                        <a:cubicBezTo>
                          <a:pt x="0" y="2559197"/>
                          <a:pt x="1962" y="2554814"/>
                          <a:pt x="5135" y="2551641"/>
                        </a:cubicBezTo>
                        <a:lnTo>
                          <a:pt x="17289" y="2546607"/>
                        </a:lnTo>
                        <a:lnTo>
                          <a:pt x="5135" y="2541572"/>
                        </a:lnTo>
                        <a:cubicBezTo>
                          <a:pt x="1962" y="2538400"/>
                          <a:pt x="0" y="2534017"/>
                          <a:pt x="0" y="2529175"/>
                        </a:cubicBezTo>
                        <a:cubicBezTo>
                          <a:pt x="0" y="2524334"/>
                          <a:pt x="1962" y="2519952"/>
                          <a:pt x="5135" y="2516779"/>
                        </a:cubicBezTo>
                        <a:lnTo>
                          <a:pt x="17290" y="2511744"/>
                        </a:lnTo>
                        <a:lnTo>
                          <a:pt x="5135" y="2506709"/>
                        </a:lnTo>
                        <a:cubicBezTo>
                          <a:pt x="1962" y="2503537"/>
                          <a:pt x="0" y="2499154"/>
                          <a:pt x="0" y="2494313"/>
                        </a:cubicBezTo>
                        <a:cubicBezTo>
                          <a:pt x="0" y="2489471"/>
                          <a:pt x="1962" y="2485089"/>
                          <a:pt x="5135" y="2481916"/>
                        </a:cubicBezTo>
                        <a:lnTo>
                          <a:pt x="17289" y="2476882"/>
                        </a:lnTo>
                        <a:lnTo>
                          <a:pt x="5135" y="2471847"/>
                        </a:lnTo>
                        <a:cubicBezTo>
                          <a:pt x="1962" y="2468674"/>
                          <a:pt x="0" y="2464291"/>
                          <a:pt x="0" y="2459451"/>
                        </a:cubicBezTo>
                        <a:cubicBezTo>
                          <a:pt x="0" y="2454610"/>
                          <a:pt x="1962" y="2450227"/>
                          <a:pt x="5135" y="2447054"/>
                        </a:cubicBezTo>
                        <a:lnTo>
                          <a:pt x="17289" y="2442019"/>
                        </a:lnTo>
                        <a:lnTo>
                          <a:pt x="5135" y="2436985"/>
                        </a:lnTo>
                        <a:cubicBezTo>
                          <a:pt x="1962" y="2433812"/>
                          <a:pt x="0" y="2429429"/>
                          <a:pt x="0" y="2424588"/>
                        </a:cubicBezTo>
                        <a:cubicBezTo>
                          <a:pt x="0" y="2419747"/>
                          <a:pt x="1962" y="2415364"/>
                          <a:pt x="5135" y="2412191"/>
                        </a:cubicBezTo>
                        <a:lnTo>
                          <a:pt x="17290" y="2407157"/>
                        </a:lnTo>
                        <a:lnTo>
                          <a:pt x="5135" y="2402122"/>
                        </a:lnTo>
                        <a:cubicBezTo>
                          <a:pt x="1962" y="2398949"/>
                          <a:pt x="0" y="2394567"/>
                          <a:pt x="0" y="2389725"/>
                        </a:cubicBezTo>
                        <a:cubicBezTo>
                          <a:pt x="0" y="2384884"/>
                          <a:pt x="1962" y="2380501"/>
                          <a:pt x="5135" y="2377329"/>
                        </a:cubicBezTo>
                        <a:lnTo>
                          <a:pt x="17289" y="2372294"/>
                        </a:lnTo>
                        <a:lnTo>
                          <a:pt x="5135" y="2367260"/>
                        </a:lnTo>
                        <a:cubicBezTo>
                          <a:pt x="1962" y="2364087"/>
                          <a:pt x="0" y="2359704"/>
                          <a:pt x="0" y="2354863"/>
                        </a:cubicBezTo>
                        <a:cubicBezTo>
                          <a:pt x="0" y="2350022"/>
                          <a:pt x="1962" y="2345639"/>
                          <a:pt x="5135" y="2342466"/>
                        </a:cubicBezTo>
                        <a:lnTo>
                          <a:pt x="17289" y="2337432"/>
                        </a:lnTo>
                        <a:lnTo>
                          <a:pt x="5135" y="2332397"/>
                        </a:lnTo>
                        <a:cubicBezTo>
                          <a:pt x="1962" y="2329224"/>
                          <a:pt x="0" y="2324842"/>
                          <a:pt x="0" y="2320001"/>
                        </a:cubicBezTo>
                        <a:cubicBezTo>
                          <a:pt x="0" y="2315160"/>
                          <a:pt x="1962" y="2310777"/>
                          <a:pt x="5135" y="2307604"/>
                        </a:cubicBezTo>
                        <a:lnTo>
                          <a:pt x="17289" y="2302569"/>
                        </a:lnTo>
                        <a:lnTo>
                          <a:pt x="5135" y="2297535"/>
                        </a:lnTo>
                        <a:cubicBezTo>
                          <a:pt x="1962" y="2294362"/>
                          <a:pt x="0" y="2289979"/>
                          <a:pt x="0" y="2285138"/>
                        </a:cubicBezTo>
                        <a:cubicBezTo>
                          <a:pt x="0" y="2280297"/>
                          <a:pt x="1962" y="2275914"/>
                          <a:pt x="5135" y="2272742"/>
                        </a:cubicBezTo>
                        <a:lnTo>
                          <a:pt x="17290" y="2267707"/>
                        </a:lnTo>
                        <a:lnTo>
                          <a:pt x="5135" y="2262672"/>
                        </a:lnTo>
                        <a:cubicBezTo>
                          <a:pt x="1962" y="2259500"/>
                          <a:pt x="0" y="2255117"/>
                          <a:pt x="0" y="2250275"/>
                        </a:cubicBezTo>
                        <a:cubicBezTo>
                          <a:pt x="0" y="2245434"/>
                          <a:pt x="1962" y="2241051"/>
                          <a:pt x="5135" y="2237879"/>
                        </a:cubicBezTo>
                        <a:lnTo>
                          <a:pt x="17289" y="2232844"/>
                        </a:lnTo>
                        <a:lnTo>
                          <a:pt x="5135" y="2227810"/>
                        </a:lnTo>
                        <a:cubicBezTo>
                          <a:pt x="1962" y="2224637"/>
                          <a:pt x="0" y="2220254"/>
                          <a:pt x="0" y="2215413"/>
                        </a:cubicBezTo>
                        <a:cubicBezTo>
                          <a:pt x="0" y="2210572"/>
                          <a:pt x="1962" y="2206189"/>
                          <a:pt x="5135" y="2203016"/>
                        </a:cubicBezTo>
                        <a:lnTo>
                          <a:pt x="17289" y="2197982"/>
                        </a:lnTo>
                        <a:lnTo>
                          <a:pt x="5135" y="2192947"/>
                        </a:lnTo>
                        <a:cubicBezTo>
                          <a:pt x="1962" y="2189775"/>
                          <a:pt x="0" y="2185392"/>
                          <a:pt x="0" y="2180551"/>
                        </a:cubicBezTo>
                        <a:cubicBezTo>
                          <a:pt x="0" y="2175710"/>
                          <a:pt x="1962" y="2171327"/>
                          <a:pt x="5135" y="2168154"/>
                        </a:cubicBezTo>
                        <a:lnTo>
                          <a:pt x="17290" y="2163119"/>
                        </a:lnTo>
                        <a:lnTo>
                          <a:pt x="5135" y="2158084"/>
                        </a:lnTo>
                        <a:cubicBezTo>
                          <a:pt x="1962" y="2154912"/>
                          <a:pt x="0" y="2150529"/>
                          <a:pt x="0" y="2145688"/>
                        </a:cubicBezTo>
                        <a:cubicBezTo>
                          <a:pt x="0" y="2136006"/>
                          <a:pt x="7849" y="2128156"/>
                          <a:pt x="17532" y="2128156"/>
                        </a:cubicBezTo>
                        <a:close/>
                        <a:moveTo>
                          <a:pt x="18468" y="2093294"/>
                        </a:moveTo>
                        <a:cubicBezTo>
                          <a:pt x="28151" y="2093294"/>
                          <a:pt x="36000" y="2101143"/>
                          <a:pt x="36000" y="2110825"/>
                        </a:cubicBezTo>
                        <a:cubicBezTo>
                          <a:pt x="36000" y="2120508"/>
                          <a:pt x="28151" y="2128357"/>
                          <a:pt x="18468" y="2128357"/>
                        </a:cubicBezTo>
                        <a:cubicBezTo>
                          <a:pt x="8786" y="2128357"/>
                          <a:pt x="937" y="2120508"/>
                          <a:pt x="937" y="2110825"/>
                        </a:cubicBezTo>
                        <a:cubicBezTo>
                          <a:pt x="937" y="2101143"/>
                          <a:pt x="8786" y="2093294"/>
                          <a:pt x="18468" y="2093294"/>
                        </a:cubicBezTo>
                        <a:close/>
                        <a:moveTo>
                          <a:pt x="17532" y="1080938"/>
                        </a:moveTo>
                        <a:cubicBezTo>
                          <a:pt x="27214" y="1080938"/>
                          <a:pt x="35063" y="1088788"/>
                          <a:pt x="35063" y="1098470"/>
                        </a:cubicBezTo>
                        <a:cubicBezTo>
                          <a:pt x="35063" y="1103311"/>
                          <a:pt x="33101" y="1107694"/>
                          <a:pt x="29928" y="1110867"/>
                        </a:cubicBezTo>
                        <a:lnTo>
                          <a:pt x="17774" y="1115901"/>
                        </a:lnTo>
                        <a:lnTo>
                          <a:pt x="29928" y="1120936"/>
                        </a:lnTo>
                        <a:cubicBezTo>
                          <a:pt x="33101" y="1124109"/>
                          <a:pt x="35063" y="1128492"/>
                          <a:pt x="35063" y="1133333"/>
                        </a:cubicBezTo>
                        <a:cubicBezTo>
                          <a:pt x="35063" y="1138174"/>
                          <a:pt x="33101" y="1142557"/>
                          <a:pt x="29928" y="1145730"/>
                        </a:cubicBezTo>
                        <a:lnTo>
                          <a:pt x="17774" y="1150764"/>
                        </a:lnTo>
                        <a:lnTo>
                          <a:pt x="29928" y="1155799"/>
                        </a:lnTo>
                        <a:cubicBezTo>
                          <a:pt x="33101" y="1158971"/>
                          <a:pt x="35063" y="1163354"/>
                          <a:pt x="35063" y="1168195"/>
                        </a:cubicBezTo>
                        <a:cubicBezTo>
                          <a:pt x="35063" y="1173036"/>
                          <a:pt x="33101" y="1177419"/>
                          <a:pt x="29928" y="1180592"/>
                        </a:cubicBezTo>
                        <a:lnTo>
                          <a:pt x="17774" y="1185626"/>
                        </a:lnTo>
                        <a:lnTo>
                          <a:pt x="29928" y="1190661"/>
                        </a:lnTo>
                        <a:cubicBezTo>
                          <a:pt x="33101" y="1193834"/>
                          <a:pt x="35063" y="1198216"/>
                          <a:pt x="35063" y="1203058"/>
                        </a:cubicBezTo>
                        <a:cubicBezTo>
                          <a:pt x="35063" y="1207899"/>
                          <a:pt x="33101" y="1212282"/>
                          <a:pt x="29928" y="1215454"/>
                        </a:cubicBezTo>
                        <a:lnTo>
                          <a:pt x="17774" y="1220489"/>
                        </a:lnTo>
                        <a:lnTo>
                          <a:pt x="29928" y="1225524"/>
                        </a:lnTo>
                        <a:cubicBezTo>
                          <a:pt x="33101" y="1228696"/>
                          <a:pt x="35063" y="1233079"/>
                          <a:pt x="35063" y="1237921"/>
                        </a:cubicBezTo>
                        <a:cubicBezTo>
                          <a:pt x="35063" y="1242762"/>
                          <a:pt x="33101" y="1247144"/>
                          <a:pt x="29928" y="1250317"/>
                        </a:cubicBezTo>
                        <a:lnTo>
                          <a:pt x="17774" y="1255351"/>
                        </a:lnTo>
                        <a:lnTo>
                          <a:pt x="29928" y="1260386"/>
                        </a:lnTo>
                        <a:cubicBezTo>
                          <a:pt x="33101" y="1263559"/>
                          <a:pt x="35063" y="1267942"/>
                          <a:pt x="35063" y="1272783"/>
                        </a:cubicBezTo>
                        <a:cubicBezTo>
                          <a:pt x="35063" y="1277624"/>
                          <a:pt x="33101" y="1282007"/>
                          <a:pt x="29928" y="1285180"/>
                        </a:cubicBezTo>
                        <a:lnTo>
                          <a:pt x="17774" y="1290214"/>
                        </a:lnTo>
                        <a:lnTo>
                          <a:pt x="29928" y="1295249"/>
                        </a:lnTo>
                        <a:cubicBezTo>
                          <a:pt x="33101" y="1298421"/>
                          <a:pt x="35063" y="1302804"/>
                          <a:pt x="35063" y="1307645"/>
                        </a:cubicBezTo>
                        <a:cubicBezTo>
                          <a:pt x="35063" y="1312486"/>
                          <a:pt x="33101" y="1316869"/>
                          <a:pt x="29928" y="1320042"/>
                        </a:cubicBezTo>
                        <a:lnTo>
                          <a:pt x="17774" y="1325076"/>
                        </a:lnTo>
                        <a:lnTo>
                          <a:pt x="29928" y="1330111"/>
                        </a:lnTo>
                        <a:cubicBezTo>
                          <a:pt x="33101" y="1333283"/>
                          <a:pt x="35063" y="1337666"/>
                          <a:pt x="35063" y="1342508"/>
                        </a:cubicBezTo>
                        <a:cubicBezTo>
                          <a:pt x="35063" y="1347349"/>
                          <a:pt x="33101" y="1351731"/>
                          <a:pt x="29928" y="1354904"/>
                        </a:cubicBezTo>
                        <a:lnTo>
                          <a:pt x="17774" y="1359939"/>
                        </a:lnTo>
                        <a:lnTo>
                          <a:pt x="29928" y="1364973"/>
                        </a:lnTo>
                        <a:cubicBezTo>
                          <a:pt x="33101" y="1368146"/>
                          <a:pt x="35063" y="1372529"/>
                          <a:pt x="35063" y="1377370"/>
                        </a:cubicBezTo>
                        <a:cubicBezTo>
                          <a:pt x="35063" y="1382211"/>
                          <a:pt x="33101" y="1386594"/>
                          <a:pt x="29928" y="1389767"/>
                        </a:cubicBezTo>
                        <a:lnTo>
                          <a:pt x="17774" y="1394801"/>
                        </a:lnTo>
                        <a:lnTo>
                          <a:pt x="29928" y="1399836"/>
                        </a:lnTo>
                        <a:cubicBezTo>
                          <a:pt x="33101" y="1403009"/>
                          <a:pt x="35063" y="1407392"/>
                          <a:pt x="35063" y="1412233"/>
                        </a:cubicBezTo>
                        <a:cubicBezTo>
                          <a:pt x="35063" y="1417073"/>
                          <a:pt x="33101" y="1421456"/>
                          <a:pt x="29928" y="1424629"/>
                        </a:cubicBezTo>
                        <a:lnTo>
                          <a:pt x="17774" y="1429664"/>
                        </a:lnTo>
                        <a:lnTo>
                          <a:pt x="29928" y="1434698"/>
                        </a:lnTo>
                        <a:cubicBezTo>
                          <a:pt x="33101" y="1437871"/>
                          <a:pt x="35063" y="1442253"/>
                          <a:pt x="35063" y="1447095"/>
                        </a:cubicBezTo>
                        <a:cubicBezTo>
                          <a:pt x="35063" y="1451936"/>
                          <a:pt x="33101" y="1456319"/>
                          <a:pt x="29928" y="1459491"/>
                        </a:cubicBezTo>
                        <a:lnTo>
                          <a:pt x="17774" y="1464526"/>
                        </a:lnTo>
                        <a:lnTo>
                          <a:pt x="29928" y="1469561"/>
                        </a:lnTo>
                        <a:cubicBezTo>
                          <a:pt x="33101" y="1472734"/>
                          <a:pt x="35063" y="1477116"/>
                          <a:pt x="35063" y="1481957"/>
                        </a:cubicBezTo>
                        <a:cubicBezTo>
                          <a:pt x="35063" y="1486799"/>
                          <a:pt x="33101" y="1491182"/>
                          <a:pt x="29928" y="1494354"/>
                        </a:cubicBezTo>
                        <a:lnTo>
                          <a:pt x="17774" y="1499389"/>
                        </a:lnTo>
                        <a:lnTo>
                          <a:pt x="29928" y="1504423"/>
                        </a:lnTo>
                        <a:cubicBezTo>
                          <a:pt x="33101" y="1507596"/>
                          <a:pt x="35063" y="1511979"/>
                          <a:pt x="35063" y="1516820"/>
                        </a:cubicBezTo>
                        <a:cubicBezTo>
                          <a:pt x="35063" y="1521661"/>
                          <a:pt x="33101" y="1526044"/>
                          <a:pt x="29928" y="1529216"/>
                        </a:cubicBezTo>
                        <a:lnTo>
                          <a:pt x="17774" y="1534251"/>
                        </a:lnTo>
                        <a:lnTo>
                          <a:pt x="29928" y="1539285"/>
                        </a:lnTo>
                        <a:cubicBezTo>
                          <a:pt x="33101" y="1542458"/>
                          <a:pt x="35063" y="1546841"/>
                          <a:pt x="35063" y="1551682"/>
                        </a:cubicBezTo>
                        <a:cubicBezTo>
                          <a:pt x="35063" y="1556523"/>
                          <a:pt x="33101" y="1560906"/>
                          <a:pt x="29928" y="1564079"/>
                        </a:cubicBezTo>
                        <a:lnTo>
                          <a:pt x="17774" y="1569114"/>
                        </a:lnTo>
                        <a:lnTo>
                          <a:pt x="29928" y="1574148"/>
                        </a:lnTo>
                        <a:cubicBezTo>
                          <a:pt x="33101" y="1577321"/>
                          <a:pt x="35063" y="1581704"/>
                          <a:pt x="35063" y="1586545"/>
                        </a:cubicBezTo>
                        <a:cubicBezTo>
                          <a:pt x="35063" y="1591386"/>
                          <a:pt x="33101" y="1595769"/>
                          <a:pt x="29928" y="1598942"/>
                        </a:cubicBezTo>
                        <a:lnTo>
                          <a:pt x="17774" y="1603976"/>
                        </a:lnTo>
                        <a:lnTo>
                          <a:pt x="29928" y="1609011"/>
                        </a:lnTo>
                        <a:cubicBezTo>
                          <a:pt x="33101" y="1612183"/>
                          <a:pt x="35063" y="1616566"/>
                          <a:pt x="35063" y="1621407"/>
                        </a:cubicBezTo>
                        <a:cubicBezTo>
                          <a:pt x="35063" y="1626249"/>
                          <a:pt x="33101" y="1630632"/>
                          <a:pt x="29928" y="1633804"/>
                        </a:cubicBezTo>
                        <a:lnTo>
                          <a:pt x="17774" y="1638838"/>
                        </a:lnTo>
                        <a:lnTo>
                          <a:pt x="29928" y="1643873"/>
                        </a:lnTo>
                        <a:cubicBezTo>
                          <a:pt x="33101" y="1647046"/>
                          <a:pt x="35063" y="1651429"/>
                          <a:pt x="35063" y="1656270"/>
                        </a:cubicBezTo>
                        <a:cubicBezTo>
                          <a:pt x="35063" y="1661111"/>
                          <a:pt x="33101" y="1665494"/>
                          <a:pt x="29928" y="1668666"/>
                        </a:cubicBezTo>
                        <a:lnTo>
                          <a:pt x="17774" y="1673701"/>
                        </a:lnTo>
                        <a:lnTo>
                          <a:pt x="29928" y="1678736"/>
                        </a:lnTo>
                        <a:cubicBezTo>
                          <a:pt x="33101" y="1681908"/>
                          <a:pt x="35063" y="1686291"/>
                          <a:pt x="35063" y="1691133"/>
                        </a:cubicBezTo>
                        <a:cubicBezTo>
                          <a:pt x="35063" y="1695974"/>
                          <a:pt x="33101" y="1700357"/>
                          <a:pt x="29928" y="1703529"/>
                        </a:cubicBezTo>
                        <a:lnTo>
                          <a:pt x="17774" y="1708564"/>
                        </a:lnTo>
                        <a:lnTo>
                          <a:pt x="29928" y="1713598"/>
                        </a:lnTo>
                        <a:cubicBezTo>
                          <a:pt x="33101" y="1716771"/>
                          <a:pt x="35063" y="1721154"/>
                          <a:pt x="35063" y="1725995"/>
                        </a:cubicBezTo>
                        <a:cubicBezTo>
                          <a:pt x="35063" y="1730836"/>
                          <a:pt x="33101" y="1735219"/>
                          <a:pt x="29928" y="1738392"/>
                        </a:cubicBezTo>
                        <a:lnTo>
                          <a:pt x="17774" y="1743426"/>
                        </a:lnTo>
                        <a:lnTo>
                          <a:pt x="29928" y="1748461"/>
                        </a:lnTo>
                        <a:cubicBezTo>
                          <a:pt x="33101" y="1751633"/>
                          <a:pt x="35063" y="1756016"/>
                          <a:pt x="35063" y="1760857"/>
                        </a:cubicBezTo>
                        <a:cubicBezTo>
                          <a:pt x="35063" y="1765699"/>
                          <a:pt x="33101" y="1770082"/>
                          <a:pt x="29928" y="1773254"/>
                        </a:cubicBezTo>
                        <a:lnTo>
                          <a:pt x="17774" y="1778289"/>
                        </a:lnTo>
                        <a:lnTo>
                          <a:pt x="29928" y="1783324"/>
                        </a:lnTo>
                        <a:cubicBezTo>
                          <a:pt x="33101" y="1786496"/>
                          <a:pt x="35063" y="1790879"/>
                          <a:pt x="35063" y="1795720"/>
                        </a:cubicBezTo>
                        <a:cubicBezTo>
                          <a:pt x="35063" y="1800561"/>
                          <a:pt x="33101" y="1804944"/>
                          <a:pt x="29928" y="1808117"/>
                        </a:cubicBezTo>
                        <a:lnTo>
                          <a:pt x="17774" y="1813151"/>
                        </a:lnTo>
                        <a:lnTo>
                          <a:pt x="29928" y="1818186"/>
                        </a:lnTo>
                        <a:cubicBezTo>
                          <a:pt x="33101" y="1821358"/>
                          <a:pt x="35063" y="1825741"/>
                          <a:pt x="35063" y="1830583"/>
                        </a:cubicBezTo>
                        <a:cubicBezTo>
                          <a:pt x="35063" y="1835424"/>
                          <a:pt x="33101" y="1839807"/>
                          <a:pt x="29928" y="1842979"/>
                        </a:cubicBezTo>
                        <a:lnTo>
                          <a:pt x="17774" y="1848014"/>
                        </a:lnTo>
                        <a:lnTo>
                          <a:pt x="29928" y="1853048"/>
                        </a:lnTo>
                        <a:cubicBezTo>
                          <a:pt x="33101" y="1856221"/>
                          <a:pt x="35063" y="1860604"/>
                          <a:pt x="35063" y="1865445"/>
                        </a:cubicBezTo>
                        <a:cubicBezTo>
                          <a:pt x="35063" y="1870286"/>
                          <a:pt x="33101" y="1874669"/>
                          <a:pt x="29928" y="1877842"/>
                        </a:cubicBezTo>
                        <a:lnTo>
                          <a:pt x="17774" y="1882876"/>
                        </a:lnTo>
                        <a:lnTo>
                          <a:pt x="29928" y="1887911"/>
                        </a:lnTo>
                        <a:cubicBezTo>
                          <a:pt x="33101" y="1891083"/>
                          <a:pt x="35063" y="1895466"/>
                          <a:pt x="35063" y="1900307"/>
                        </a:cubicBezTo>
                        <a:cubicBezTo>
                          <a:pt x="35063" y="1905149"/>
                          <a:pt x="33101" y="1909532"/>
                          <a:pt x="29928" y="1912704"/>
                        </a:cubicBezTo>
                        <a:lnTo>
                          <a:pt x="17774" y="1917739"/>
                        </a:lnTo>
                        <a:lnTo>
                          <a:pt x="29928" y="1922774"/>
                        </a:lnTo>
                        <a:cubicBezTo>
                          <a:pt x="33101" y="1925946"/>
                          <a:pt x="35063" y="1930329"/>
                          <a:pt x="35063" y="1935170"/>
                        </a:cubicBezTo>
                        <a:cubicBezTo>
                          <a:pt x="35063" y="1940011"/>
                          <a:pt x="33101" y="1944394"/>
                          <a:pt x="29928" y="1947567"/>
                        </a:cubicBezTo>
                        <a:lnTo>
                          <a:pt x="17774" y="1952601"/>
                        </a:lnTo>
                        <a:lnTo>
                          <a:pt x="29928" y="1957636"/>
                        </a:lnTo>
                        <a:cubicBezTo>
                          <a:pt x="33101" y="1960808"/>
                          <a:pt x="35063" y="1965191"/>
                          <a:pt x="35063" y="1970033"/>
                        </a:cubicBezTo>
                        <a:cubicBezTo>
                          <a:pt x="35063" y="1974874"/>
                          <a:pt x="33101" y="1979257"/>
                          <a:pt x="29928" y="1982429"/>
                        </a:cubicBezTo>
                        <a:lnTo>
                          <a:pt x="17774" y="1987464"/>
                        </a:lnTo>
                        <a:lnTo>
                          <a:pt x="29928" y="1992498"/>
                        </a:lnTo>
                        <a:cubicBezTo>
                          <a:pt x="33101" y="1995671"/>
                          <a:pt x="35063" y="2000054"/>
                          <a:pt x="35063" y="2004895"/>
                        </a:cubicBezTo>
                        <a:cubicBezTo>
                          <a:pt x="35063" y="2009736"/>
                          <a:pt x="33101" y="2014119"/>
                          <a:pt x="29928" y="2018292"/>
                        </a:cubicBezTo>
                        <a:lnTo>
                          <a:pt x="17774" y="2022326"/>
                        </a:lnTo>
                        <a:lnTo>
                          <a:pt x="29928" y="2027361"/>
                        </a:lnTo>
                        <a:cubicBezTo>
                          <a:pt x="33101" y="2030534"/>
                          <a:pt x="35063" y="2034917"/>
                          <a:pt x="35063" y="2039758"/>
                        </a:cubicBezTo>
                        <a:cubicBezTo>
                          <a:pt x="35063" y="2044599"/>
                          <a:pt x="33101" y="2048982"/>
                          <a:pt x="29928" y="2052155"/>
                        </a:cubicBezTo>
                        <a:lnTo>
                          <a:pt x="17774" y="2057189"/>
                        </a:lnTo>
                        <a:lnTo>
                          <a:pt x="29928" y="2062224"/>
                        </a:lnTo>
                        <a:cubicBezTo>
                          <a:pt x="33101" y="2065396"/>
                          <a:pt x="35063" y="2069779"/>
                          <a:pt x="35063" y="2074620"/>
                        </a:cubicBezTo>
                        <a:cubicBezTo>
                          <a:pt x="35063" y="2084303"/>
                          <a:pt x="27214" y="2092152"/>
                          <a:pt x="17532" y="2092152"/>
                        </a:cubicBezTo>
                        <a:cubicBezTo>
                          <a:pt x="7849" y="2092152"/>
                          <a:pt x="0" y="2084303"/>
                          <a:pt x="0" y="2074620"/>
                        </a:cubicBezTo>
                        <a:cubicBezTo>
                          <a:pt x="0" y="2069779"/>
                          <a:pt x="1962" y="2065396"/>
                          <a:pt x="5135" y="2062224"/>
                        </a:cubicBezTo>
                        <a:lnTo>
                          <a:pt x="17289" y="2057189"/>
                        </a:lnTo>
                        <a:lnTo>
                          <a:pt x="5135" y="2052155"/>
                        </a:lnTo>
                        <a:cubicBezTo>
                          <a:pt x="1962" y="2048982"/>
                          <a:pt x="0" y="2044599"/>
                          <a:pt x="0" y="2039758"/>
                        </a:cubicBezTo>
                        <a:cubicBezTo>
                          <a:pt x="0" y="2034917"/>
                          <a:pt x="1962" y="2030534"/>
                          <a:pt x="5135" y="2027361"/>
                        </a:cubicBezTo>
                        <a:lnTo>
                          <a:pt x="17290" y="2022326"/>
                        </a:lnTo>
                        <a:lnTo>
                          <a:pt x="5135" y="2018292"/>
                        </a:lnTo>
                        <a:cubicBezTo>
                          <a:pt x="1962" y="2014119"/>
                          <a:pt x="0" y="2009736"/>
                          <a:pt x="0" y="2004895"/>
                        </a:cubicBezTo>
                        <a:cubicBezTo>
                          <a:pt x="0" y="2000054"/>
                          <a:pt x="1962" y="1995671"/>
                          <a:pt x="5135" y="1992498"/>
                        </a:cubicBezTo>
                        <a:lnTo>
                          <a:pt x="17289" y="1987464"/>
                        </a:lnTo>
                        <a:lnTo>
                          <a:pt x="5135" y="1982429"/>
                        </a:lnTo>
                        <a:cubicBezTo>
                          <a:pt x="1962" y="1979257"/>
                          <a:pt x="0" y="1974874"/>
                          <a:pt x="0" y="1970033"/>
                        </a:cubicBezTo>
                        <a:cubicBezTo>
                          <a:pt x="0" y="1965191"/>
                          <a:pt x="1962" y="1960808"/>
                          <a:pt x="5135" y="1957636"/>
                        </a:cubicBezTo>
                        <a:lnTo>
                          <a:pt x="17289" y="1952601"/>
                        </a:lnTo>
                        <a:lnTo>
                          <a:pt x="5135" y="1947567"/>
                        </a:lnTo>
                        <a:cubicBezTo>
                          <a:pt x="1962" y="1944394"/>
                          <a:pt x="0" y="1940011"/>
                          <a:pt x="0" y="1935170"/>
                        </a:cubicBezTo>
                        <a:cubicBezTo>
                          <a:pt x="0" y="1930329"/>
                          <a:pt x="1962" y="1925946"/>
                          <a:pt x="5135" y="1922774"/>
                        </a:cubicBezTo>
                        <a:lnTo>
                          <a:pt x="17290" y="1917739"/>
                        </a:lnTo>
                        <a:lnTo>
                          <a:pt x="5135" y="1912704"/>
                        </a:lnTo>
                        <a:cubicBezTo>
                          <a:pt x="1962" y="1909532"/>
                          <a:pt x="0" y="1905149"/>
                          <a:pt x="0" y="1900307"/>
                        </a:cubicBezTo>
                        <a:cubicBezTo>
                          <a:pt x="0" y="1895466"/>
                          <a:pt x="1962" y="1891083"/>
                          <a:pt x="5135" y="1887911"/>
                        </a:cubicBezTo>
                        <a:lnTo>
                          <a:pt x="17289" y="1882876"/>
                        </a:lnTo>
                        <a:lnTo>
                          <a:pt x="5135" y="1877842"/>
                        </a:lnTo>
                        <a:cubicBezTo>
                          <a:pt x="1962" y="1874669"/>
                          <a:pt x="0" y="1870286"/>
                          <a:pt x="0" y="1865445"/>
                        </a:cubicBezTo>
                        <a:cubicBezTo>
                          <a:pt x="0" y="1860604"/>
                          <a:pt x="1962" y="1856221"/>
                          <a:pt x="5135" y="1853048"/>
                        </a:cubicBezTo>
                        <a:lnTo>
                          <a:pt x="17289" y="1848014"/>
                        </a:lnTo>
                        <a:lnTo>
                          <a:pt x="5135" y="1842979"/>
                        </a:lnTo>
                        <a:cubicBezTo>
                          <a:pt x="1962" y="1839807"/>
                          <a:pt x="0" y="1835424"/>
                          <a:pt x="0" y="1830583"/>
                        </a:cubicBezTo>
                        <a:cubicBezTo>
                          <a:pt x="0" y="1825741"/>
                          <a:pt x="1962" y="1821358"/>
                          <a:pt x="5135" y="1818186"/>
                        </a:cubicBezTo>
                        <a:lnTo>
                          <a:pt x="17289" y="1813151"/>
                        </a:lnTo>
                        <a:lnTo>
                          <a:pt x="5135" y="1808117"/>
                        </a:lnTo>
                        <a:cubicBezTo>
                          <a:pt x="1962" y="1804944"/>
                          <a:pt x="0" y="1800561"/>
                          <a:pt x="0" y="1795720"/>
                        </a:cubicBezTo>
                        <a:cubicBezTo>
                          <a:pt x="0" y="1790879"/>
                          <a:pt x="1962" y="1786496"/>
                          <a:pt x="5135" y="1783324"/>
                        </a:cubicBezTo>
                        <a:lnTo>
                          <a:pt x="17290" y="1778289"/>
                        </a:lnTo>
                        <a:lnTo>
                          <a:pt x="5135" y="1773254"/>
                        </a:lnTo>
                        <a:cubicBezTo>
                          <a:pt x="1962" y="1770082"/>
                          <a:pt x="0" y="1765699"/>
                          <a:pt x="0" y="1760857"/>
                        </a:cubicBezTo>
                        <a:cubicBezTo>
                          <a:pt x="0" y="1756016"/>
                          <a:pt x="1962" y="1751633"/>
                          <a:pt x="5135" y="1748461"/>
                        </a:cubicBezTo>
                        <a:lnTo>
                          <a:pt x="17289" y="1743426"/>
                        </a:lnTo>
                        <a:lnTo>
                          <a:pt x="5135" y="1738392"/>
                        </a:lnTo>
                        <a:cubicBezTo>
                          <a:pt x="1962" y="1735219"/>
                          <a:pt x="0" y="1730836"/>
                          <a:pt x="0" y="1725995"/>
                        </a:cubicBezTo>
                        <a:cubicBezTo>
                          <a:pt x="0" y="1721154"/>
                          <a:pt x="1962" y="1716771"/>
                          <a:pt x="5135" y="1713598"/>
                        </a:cubicBezTo>
                        <a:lnTo>
                          <a:pt x="17289" y="1708564"/>
                        </a:lnTo>
                        <a:lnTo>
                          <a:pt x="5135" y="1703529"/>
                        </a:lnTo>
                        <a:cubicBezTo>
                          <a:pt x="1962" y="1700357"/>
                          <a:pt x="0" y="1695974"/>
                          <a:pt x="0" y="1691133"/>
                        </a:cubicBezTo>
                        <a:cubicBezTo>
                          <a:pt x="0" y="1686291"/>
                          <a:pt x="1962" y="1681908"/>
                          <a:pt x="5135" y="1678736"/>
                        </a:cubicBezTo>
                        <a:lnTo>
                          <a:pt x="17290" y="1673701"/>
                        </a:lnTo>
                        <a:lnTo>
                          <a:pt x="5135" y="1668666"/>
                        </a:lnTo>
                        <a:cubicBezTo>
                          <a:pt x="1962" y="1665494"/>
                          <a:pt x="0" y="1661111"/>
                          <a:pt x="0" y="1656270"/>
                        </a:cubicBezTo>
                        <a:cubicBezTo>
                          <a:pt x="0" y="1651429"/>
                          <a:pt x="1962" y="1647046"/>
                          <a:pt x="5135" y="1643873"/>
                        </a:cubicBezTo>
                        <a:lnTo>
                          <a:pt x="17289" y="1638838"/>
                        </a:lnTo>
                        <a:lnTo>
                          <a:pt x="5135" y="1633804"/>
                        </a:lnTo>
                        <a:cubicBezTo>
                          <a:pt x="1962" y="1630632"/>
                          <a:pt x="0" y="1626249"/>
                          <a:pt x="0" y="1621407"/>
                        </a:cubicBezTo>
                        <a:cubicBezTo>
                          <a:pt x="0" y="1616566"/>
                          <a:pt x="1962" y="1612183"/>
                          <a:pt x="5135" y="1609011"/>
                        </a:cubicBezTo>
                        <a:lnTo>
                          <a:pt x="17289" y="1603976"/>
                        </a:lnTo>
                        <a:lnTo>
                          <a:pt x="5135" y="1598942"/>
                        </a:lnTo>
                        <a:cubicBezTo>
                          <a:pt x="1962" y="1595769"/>
                          <a:pt x="0" y="1591386"/>
                          <a:pt x="0" y="1586545"/>
                        </a:cubicBezTo>
                        <a:cubicBezTo>
                          <a:pt x="0" y="1581704"/>
                          <a:pt x="1962" y="1577321"/>
                          <a:pt x="5135" y="1574148"/>
                        </a:cubicBezTo>
                        <a:lnTo>
                          <a:pt x="17290" y="1569114"/>
                        </a:lnTo>
                        <a:lnTo>
                          <a:pt x="5135" y="1564079"/>
                        </a:lnTo>
                        <a:cubicBezTo>
                          <a:pt x="1962" y="1560906"/>
                          <a:pt x="0" y="1556523"/>
                          <a:pt x="0" y="1551682"/>
                        </a:cubicBezTo>
                        <a:cubicBezTo>
                          <a:pt x="0" y="1546841"/>
                          <a:pt x="1962" y="1542458"/>
                          <a:pt x="5135" y="1539285"/>
                        </a:cubicBezTo>
                        <a:lnTo>
                          <a:pt x="17289" y="1534251"/>
                        </a:lnTo>
                        <a:lnTo>
                          <a:pt x="5135" y="1529216"/>
                        </a:lnTo>
                        <a:cubicBezTo>
                          <a:pt x="1962" y="1526044"/>
                          <a:pt x="0" y="1521661"/>
                          <a:pt x="0" y="1516820"/>
                        </a:cubicBezTo>
                        <a:cubicBezTo>
                          <a:pt x="0" y="1511979"/>
                          <a:pt x="1962" y="1507596"/>
                          <a:pt x="5135" y="1504423"/>
                        </a:cubicBezTo>
                        <a:lnTo>
                          <a:pt x="17289" y="1499389"/>
                        </a:lnTo>
                        <a:lnTo>
                          <a:pt x="5135" y="1494354"/>
                        </a:lnTo>
                        <a:cubicBezTo>
                          <a:pt x="1962" y="1491182"/>
                          <a:pt x="0" y="1486799"/>
                          <a:pt x="0" y="1481957"/>
                        </a:cubicBezTo>
                        <a:cubicBezTo>
                          <a:pt x="0" y="1477116"/>
                          <a:pt x="1962" y="1472734"/>
                          <a:pt x="5135" y="1469561"/>
                        </a:cubicBezTo>
                        <a:lnTo>
                          <a:pt x="17290" y="1464526"/>
                        </a:lnTo>
                        <a:lnTo>
                          <a:pt x="5135" y="1459491"/>
                        </a:lnTo>
                        <a:cubicBezTo>
                          <a:pt x="1962" y="1456319"/>
                          <a:pt x="0" y="1451936"/>
                          <a:pt x="0" y="1447095"/>
                        </a:cubicBezTo>
                        <a:cubicBezTo>
                          <a:pt x="0" y="1442253"/>
                          <a:pt x="1962" y="1437871"/>
                          <a:pt x="5135" y="1434698"/>
                        </a:cubicBezTo>
                        <a:lnTo>
                          <a:pt x="17289" y="1429664"/>
                        </a:lnTo>
                        <a:lnTo>
                          <a:pt x="5135" y="1424629"/>
                        </a:lnTo>
                        <a:cubicBezTo>
                          <a:pt x="1962" y="1421456"/>
                          <a:pt x="0" y="1417073"/>
                          <a:pt x="0" y="1412233"/>
                        </a:cubicBezTo>
                        <a:cubicBezTo>
                          <a:pt x="0" y="1407392"/>
                          <a:pt x="1962" y="1403009"/>
                          <a:pt x="5135" y="1399836"/>
                        </a:cubicBezTo>
                        <a:lnTo>
                          <a:pt x="17289" y="1394801"/>
                        </a:lnTo>
                        <a:lnTo>
                          <a:pt x="5135" y="1389767"/>
                        </a:lnTo>
                        <a:cubicBezTo>
                          <a:pt x="1962" y="1386594"/>
                          <a:pt x="0" y="1382211"/>
                          <a:pt x="0" y="1377370"/>
                        </a:cubicBezTo>
                        <a:cubicBezTo>
                          <a:pt x="0" y="1372529"/>
                          <a:pt x="1962" y="1368146"/>
                          <a:pt x="5135" y="1364973"/>
                        </a:cubicBezTo>
                        <a:lnTo>
                          <a:pt x="17290" y="1359939"/>
                        </a:lnTo>
                        <a:lnTo>
                          <a:pt x="5135" y="1354904"/>
                        </a:lnTo>
                        <a:cubicBezTo>
                          <a:pt x="1962" y="1351731"/>
                          <a:pt x="0" y="1347349"/>
                          <a:pt x="0" y="1342508"/>
                        </a:cubicBezTo>
                        <a:cubicBezTo>
                          <a:pt x="0" y="1337666"/>
                          <a:pt x="1962" y="1333283"/>
                          <a:pt x="5135" y="1330111"/>
                        </a:cubicBezTo>
                        <a:lnTo>
                          <a:pt x="17289" y="1325076"/>
                        </a:lnTo>
                        <a:lnTo>
                          <a:pt x="5135" y="1320042"/>
                        </a:lnTo>
                        <a:cubicBezTo>
                          <a:pt x="1962" y="1316869"/>
                          <a:pt x="0" y="1312486"/>
                          <a:pt x="0" y="1307645"/>
                        </a:cubicBezTo>
                        <a:cubicBezTo>
                          <a:pt x="0" y="1302804"/>
                          <a:pt x="1962" y="1298421"/>
                          <a:pt x="5135" y="1295249"/>
                        </a:cubicBezTo>
                        <a:lnTo>
                          <a:pt x="17289" y="1290214"/>
                        </a:lnTo>
                        <a:lnTo>
                          <a:pt x="5135" y="1285180"/>
                        </a:lnTo>
                        <a:cubicBezTo>
                          <a:pt x="1962" y="1282007"/>
                          <a:pt x="0" y="1277624"/>
                          <a:pt x="0" y="1272783"/>
                        </a:cubicBezTo>
                        <a:cubicBezTo>
                          <a:pt x="0" y="1267942"/>
                          <a:pt x="1962" y="1263559"/>
                          <a:pt x="5135" y="1260386"/>
                        </a:cubicBezTo>
                        <a:lnTo>
                          <a:pt x="17289" y="1255351"/>
                        </a:lnTo>
                        <a:lnTo>
                          <a:pt x="5135" y="1250317"/>
                        </a:lnTo>
                        <a:cubicBezTo>
                          <a:pt x="1962" y="1247144"/>
                          <a:pt x="0" y="1242762"/>
                          <a:pt x="0" y="1237921"/>
                        </a:cubicBezTo>
                        <a:cubicBezTo>
                          <a:pt x="0" y="1233079"/>
                          <a:pt x="1962" y="1228696"/>
                          <a:pt x="5135" y="1225524"/>
                        </a:cubicBezTo>
                        <a:lnTo>
                          <a:pt x="17290" y="1220489"/>
                        </a:lnTo>
                        <a:lnTo>
                          <a:pt x="5135" y="1215454"/>
                        </a:lnTo>
                        <a:cubicBezTo>
                          <a:pt x="1962" y="1212282"/>
                          <a:pt x="0" y="1207899"/>
                          <a:pt x="0" y="1203058"/>
                        </a:cubicBezTo>
                        <a:cubicBezTo>
                          <a:pt x="0" y="1198216"/>
                          <a:pt x="1962" y="1193834"/>
                          <a:pt x="5135" y="1190661"/>
                        </a:cubicBezTo>
                        <a:lnTo>
                          <a:pt x="17289" y="1185626"/>
                        </a:lnTo>
                        <a:lnTo>
                          <a:pt x="5135" y="1180592"/>
                        </a:lnTo>
                        <a:cubicBezTo>
                          <a:pt x="1962" y="1177419"/>
                          <a:pt x="0" y="1173036"/>
                          <a:pt x="0" y="1168195"/>
                        </a:cubicBezTo>
                        <a:cubicBezTo>
                          <a:pt x="0" y="1163354"/>
                          <a:pt x="1962" y="1158971"/>
                          <a:pt x="5135" y="1155799"/>
                        </a:cubicBezTo>
                        <a:lnTo>
                          <a:pt x="17289" y="1150764"/>
                        </a:lnTo>
                        <a:lnTo>
                          <a:pt x="5135" y="1145730"/>
                        </a:lnTo>
                        <a:cubicBezTo>
                          <a:pt x="1962" y="1142557"/>
                          <a:pt x="0" y="1138174"/>
                          <a:pt x="0" y="1133333"/>
                        </a:cubicBezTo>
                        <a:cubicBezTo>
                          <a:pt x="0" y="1128492"/>
                          <a:pt x="1962" y="1124109"/>
                          <a:pt x="5135" y="1120936"/>
                        </a:cubicBezTo>
                        <a:lnTo>
                          <a:pt x="17290" y="1115901"/>
                        </a:lnTo>
                        <a:lnTo>
                          <a:pt x="5135" y="1110867"/>
                        </a:lnTo>
                        <a:cubicBezTo>
                          <a:pt x="1962" y="1107694"/>
                          <a:pt x="0" y="1103311"/>
                          <a:pt x="0" y="1098470"/>
                        </a:cubicBezTo>
                        <a:cubicBezTo>
                          <a:pt x="0" y="1088788"/>
                          <a:pt x="7849" y="1080938"/>
                          <a:pt x="17532" y="1080938"/>
                        </a:cubicBezTo>
                        <a:close/>
                        <a:moveTo>
                          <a:pt x="18468" y="1046076"/>
                        </a:moveTo>
                        <a:cubicBezTo>
                          <a:pt x="28151" y="1046076"/>
                          <a:pt x="36000" y="1053925"/>
                          <a:pt x="36000" y="1063608"/>
                        </a:cubicBezTo>
                        <a:cubicBezTo>
                          <a:pt x="36000" y="1073290"/>
                          <a:pt x="28151" y="1081139"/>
                          <a:pt x="18468" y="1081139"/>
                        </a:cubicBezTo>
                        <a:cubicBezTo>
                          <a:pt x="8786" y="1081139"/>
                          <a:pt x="937" y="1073290"/>
                          <a:pt x="937" y="1063608"/>
                        </a:cubicBezTo>
                        <a:cubicBezTo>
                          <a:pt x="937" y="1053925"/>
                          <a:pt x="8786" y="1046076"/>
                          <a:pt x="18468" y="1046076"/>
                        </a:cubicBezTo>
                        <a:close/>
                        <a:moveTo>
                          <a:pt x="17532" y="34863"/>
                        </a:moveTo>
                        <a:cubicBezTo>
                          <a:pt x="27214" y="34863"/>
                          <a:pt x="35063" y="42712"/>
                          <a:pt x="35063" y="52394"/>
                        </a:cubicBezTo>
                        <a:cubicBezTo>
                          <a:pt x="35063" y="57235"/>
                          <a:pt x="33101" y="61618"/>
                          <a:pt x="29928" y="64791"/>
                        </a:cubicBezTo>
                        <a:lnTo>
                          <a:pt x="17774" y="69826"/>
                        </a:lnTo>
                        <a:lnTo>
                          <a:pt x="29928" y="74860"/>
                        </a:lnTo>
                        <a:cubicBezTo>
                          <a:pt x="33101" y="78033"/>
                          <a:pt x="35063" y="82416"/>
                          <a:pt x="35063" y="87257"/>
                        </a:cubicBezTo>
                        <a:cubicBezTo>
                          <a:pt x="35063" y="92098"/>
                          <a:pt x="33101" y="96481"/>
                          <a:pt x="29928" y="99654"/>
                        </a:cubicBezTo>
                        <a:lnTo>
                          <a:pt x="17774" y="104688"/>
                        </a:lnTo>
                        <a:lnTo>
                          <a:pt x="29928" y="109723"/>
                        </a:lnTo>
                        <a:cubicBezTo>
                          <a:pt x="33101" y="112895"/>
                          <a:pt x="35063" y="117278"/>
                          <a:pt x="35063" y="122119"/>
                        </a:cubicBezTo>
                        <a:cubicBezTo>
                          <a:pt x="35063" y="126961"/>
                          <a:pt x="33101" y="131343"/>
                          <a:pt x="29928" y="134516"/>
                        </a:cubicBezTo>
                        <a:lnTo>
                          <a:pt x="17774" y="139550"/>
                        </a:lnTo>
                        <a:lnTo>
                          <a:pt x="29928" y="144585"/>
                        </a:lnTo>
                        <a:cubicBezTo>
                          <a:pt x="33101" y="147758"/>
                          <a:pt x="35063" y="152141"/>
                          <a:pt x="35063" y="156982"/>
                        </a:cubicBezTo>
                        <a:cubicBezTo>
                          <a:pt x="35063" y="161823"/>
                          <a:pt x="33101" y="166206"/>
                          <a:pt x="29928" y="169378"/>
                        </a:cubicBezTo>
                        <a:lnTo>
                          <a:pt x="17774" y="174413"/>
                        </a:lnTo>
                        <a:lnTo>
                          <a:pt x="29928" y="179448"/>
                        </a:lnTo>
                        <a:cubicBezTo>
                          <a:pt x="33101" y="182620"/>
                          <a:pt x="35063" y="187003"/>
                          <a:pt x="35063" y="191845"/>
                        </a:cubicBezTo>
                        <a:cubicBezTo>
                          <a:pt x="35063" y="196686"/>
                          <a:pt x="33101" y="201068"/>
                          <a:pt x="29928" y="204241"/>
                        </a:cubicBezTo>
                        <a:lnTo>
                          <a:pt x="17774" y="209276"/>
                        </a:lnTo>
                        <a:lnTo>
                          <a:pt x="29928" y="214310"/>
                        </a:lnTo>
                        <a:cubicBezTo>
                          <a:pt x="33101" y="217483"/>
                          <a:pt x="35063" y="221866"/>
                          <a:pt x="35063" y="226707"/>
                        </a:cubicBezTo>
                        <a:cubicBezTo>
                          <a:pt x="35063" y="231548"/>
                          <a:pt x="33101" y="235931"/>
                          <a:pt x="29928" y="239104"/>
                        </a:cubicBezTo>
                        <a:lnTo>
                          <a:pt x="17774" y="244138"/>
                        </a:lnTo>
                        <a:lnTo>
                          <a:pt x="29928" y="249173"/>
                        </a:lnTo>
                        <a:cubicBezTo>
                          <a:pt x="33101" y="252345"/>
                          <a:pt x="35063" y="256728"/>
                          <a:pt x="35063" y="261569"/>
                        </a:cubicBezTo>
                        <a:cubicBezTo>
                          <a:pt x="35063" y="266411"/>
                          <a:pt x="33101" y="270793"/>
                          <a:pt x="29928" y="273966"/>
                        </a:cubicBezTo>
                        <a:lnTo>
                          <a:pt x="17774" y="279000"/>
                        </a:lnTo>
                        <a:lnTo>
                          <a:pt x="29928" y="284035"/>
                        </a:lnTo>
                        <a:cubicBezTo>
                          <a:pt x="33101" y="287208"/>
                          <a:pt x="35063" y="291591"/>
                          <a:pt x="35063" y="296432"/>
                        </a:cubicBezTo>
                        <a:cubicBezTo>
                          <a:pt x="35063" y="301273"/>
                          <a:pt x="33101" y="305655"/>
                          <a:pt x="29928" y="308828"/>
                        </a:cubicBezTo>
                        <a:lnTo>
                          <a:pt x="17774" y="313863"/>
                        </a:lnTo>
                        <a:lnTo>
                          <a:pt x="29928" y="318897"/>
                        </a:lnTo>
                        <a:cubicBezTo>
                          <a:pt x="33101" y="322070"/>
                          <a:pt x="35063" y="326453"/>
                          <a:pt x="35063" y="331294"/>
                        </a:cubicBezTo>
                        <a:cubicBezTo>
                          <a:pt x="35063" y="336136"/>
                          <a:pt x="33101" y="340518"/>
                          <a:pt x="29928" y="343691"/>
                        </a:cubicBezTo>
                        <a:lnTo>
                          <a:pt x="17774" y="348726"/>
                        </a:lnTo>
                        <a:lnTo>
                          <a:pt x="29928" y="353760"/>
                        </a:lnTo>
                        <a:cubicBezTo>
                          <a:pt x="33101" y="356933"/>
                          <a:pt x="35063" y="361316"/>
                          <a:pt x="35063" y="366157"/>
                        </a:cubicBezTo>
                        <a:cubicBezTo>
                          <a:pt x="35063" y="370998"/>
                          <a:pt x="33101" y="375381"/>
                          <a:pt x="29928" y="378554"/>
                        </a:cubicBezTo>
                        <a:lnTo>
                          <a:pt x="17774" y="383588"/>
                        </a:lnTo>
                        <a:lnTo>
                          <a:pt x="29928" y="388623"/>
                        </a:lnTo>
                        <a:cubicBezTo>
                          <a:pt x="33101" y="391795"/>
                          <a:pt x="35063" y="396178"/>
                          <a:pt x="35063" y="401019"/>
                        </a:cubicBezTo>
                        <a:cubicBezTo>
                          <a:pt x="35063" y="405860"/>
                          <a:pt x="33101" y="410243"/>
                          <a:pt x="29928" y="413415"/>
                        </a:cubicBezTo>
                        <a:lnTo>
                          <a:pt x="17774" y="418450"/>
                        </a:lnTo>
                        <a:lnTo>
                          <a:pt x="29928" y="423485"/>
                        </a:lnTo>
                        <a:cubicBezTo>
                          <a:pt x="33101" y="426658"/>
                          <a:pt x="35063" y="431041"/>
                          <a:pt x="35063" y="435882"/>
                        </a:cubicBezTo>
                        <a:cubicBezTo>
                          <a:pt x="35063" y="440723"/>
                          <a:pt x="33101" y="445106"/>
                          <a:pt x="29928" y="448278"/>
                        </a:cubicBezTo>
                        <a:lnTo>
                          <a:pt x="17774" y="453313"/>
                        </a:lnTo>
                        <a:lnTo>
                          <a:pt x="29928" y="458347"/>
                        </a:lnTo>
                        <a:cubicBezTo>
                          <a:pt x="33101" y="461520"/>
                          <a:pt x="35063" y="465903"/>
                          <a:pt x="35063" y="470744"/>
                        </a:cubicBezTo>
                        <a:cubicBezTo>
                          <a:pt x="35063" y="475585"/>
                          <a:pt x="33101" y="479968"/>
                          <a:pt x="29928" y="483141"/>
                        </a:cubicBezTo>
                        <a:lnTo>
                          <a:pt x="17774" y="488176"/>
                        </a:lnTo>
                        <a:lnTo>
                          <a:pt x="29928" y="493210"/>
                        </a:lnTo>
                        <a:cubicBezTo>
                          <a:pt x="33101" y="496383"/>
                          <a:pt x="35063" y="500765"/>
                          <a:pt x="35063" y="505606"/>
                        </a:cubicBezTo>
                        <a:cubicBezTo>
                          <a:pt x="35063" y="510448"/>
                          <a:pt x="33101" y="514831"/>
                          <a:pt x="29928" y="518003"/>
                        </a:cubicBezTo>
                        <a:lnTo>
                          <a:pt x="17774" y="523038"/>
                        </a:lnTo>
                        <a:lnTo>
                          <a:pt x="29928" y="528073"/>
                        </a:lnTo>
                        <a:cubicBezTo>
                          <a:pt x="33101" y="531245"/>
                          <a:pt x="35063" y="535628"/>
                          <a:pt x="35063" y="540469"/>
                        </a:cubicBezTo>
                        <a:cubicBezTo>
                          <a:pt x="35063" y="545310"/>
                          <a:pt x="33101" y="549693"/>
                          <a:pt x="29928" y="552866"/>
                        </a:cubicBezTo>
                        <a:lnTo>
                          <a:pt x="17774" y="557900"/>
                        </a:lnTo>
                        <a:lnTo>
                          <a:pt x="29928" y="562935"/>
                        </a:lnTo>
                        <a:cubicBezTo>
                          <a:pt x="33101" y="566107"/>
                          <a:pt x="35063" y="570490"/>
                          <a:pt x="35063" y="575332"/>
                        </a:cubicBezTo>
                        <a:cubicBezTo>
                          <a:pt x="35063" y="580173"/>
                          <a:pt x="33101" y="584556"/>
                          <a:pt x="29928" y="587728"/>
                        </a:cubicBezTo>
                        <a:lnTo>
                          <a:pt x="17774" y="592763"/>
                        </a:lnTo>
                        <a:lnTo>
                          <a:pt x="29928" y="597797"/>
                        </a:lnTo>
                        <a:cubicBezTo>
                          <a:pt x="33101" y="600970"/>
                          <a:pt x="35063" y="605353"/>
                          <a:pt x="35063" y="610194"/>
                        </a:cubicBezTo>
                        <a:cubicBezTo>
                          <a:pt x="35063" y="615035"/>
                          <a:pt x="33101" y="619418"/>
                          <a:pt x="29928" y="622591"/>
                        </a:cubicBezTo>
                        <a:lnTo>
                          <a:pt x="17774" y="627625"/>
                        </a:lnTo>
                        <a:lnTo>
                          <a:pt x="29928" y="632660"/>
                        </a:lnTo>
                        <a:cubicBezTo>
                          <a:pt x="33101" y="635833"/>
                          <a:pt x="35063" y="640216"/>
                          <a:pt x="35063" y="645057"/>
                        </a:cubicBezTo>
                        <a:cubicBezTo>
                          <a:pt x="35063" y="649898"/>
                          <a:pt x="33101" y="654281"/>
                          <a:pt x="29928" y="657454"/>
                        </a:cubicBezTo>
                        <a:lnTo>
                          <a:pt x="17774" y="662488"/>
                        </a:lnTo>
                        <a:lnTo>
                          <a:pt x="29928" y="667523"/>
                        </a:lnTo>
                        <a:cubicBezTo>
                          <a:pt x="33101" y="670695"/>
                          <a:pt x="35063" y="675078"/>
                          <a:pt x="35063" y="679919"/>
                        </a:cubicBezTo>
                        <a:cubicBezTo>
                          <a:pt x="35063" y="684760"/>
                          <a:pt x="33101" y="689143"/>
                          <a:pt x="29928" y="692316"/>
                        </a:cubicBezTo>
                        <a:lnTo>
                          <a:pt x="17774" y="697350"/>
                        </a:lnTo>
                        <a:lnTo>
                          <a:pt x="29928" y="702385"/>
                        </a:lnTo>
                        <a:cubicBezTo>
                          <a:pt x="33101" y="705558"/>
                          <a:pt x="35063" y="709940"/>
                          <a:pt x="35063" y="714782"/>
                        </a:cubicBezTo>
                        <a:cubicBezTo>
                          <a:pt x="35063" y="719623"/>
                          <a:pt x="33101" y="724006"/>
                          <a:pt x="29928" y="727178"/>
                        </a:cubicBezTo>
                        <a:lnTo>
                          <a:pt x="17774" y="732213"/>
                        </a:lnTo>
                        <a:lnTo>
                          <a:pt x="29928" y="737248"/>
                        </a:lnTo>
                        <a:cubicBezTo>
                          <a:pt x="33101" y="740420"/>
                          <a:pt x="35063" y="744803"/>
                          <a:pt x="35063" y="749645"/>
                        </a:cubicBezTo>
                        <a:cubicBezTo>
                          <a:pt x="35063" y="754486"/>
                          <a:pt x="33101" y="758869"/>
                          <a:pt x="29928" y="762041"/>
                        </a:cubicBezTo>
                        <a:lnTo>
                          <a:pt x="17774" y="767075"/>
                        </a:lnTo>
                        <a:lnTo>
                          <a:pt x="29928" y="772110"/>
                        </a:lnTo>
                        <a:cubicBezTo>
                          <a:pt x="33101" y="775283"/>
                          <a:pt x="35063" y="779666"/>
                          <a:pt x="35063" y="784507"/>
                        </a:cubicBezTo>
                        <a:cubicBezTo>
                          <a:pt x="35063" y="789348"/>
                          <a:pt x="33101" y="793731"/>
                          <a:pt x="29928" y="796904"/>
                        </a:cubicBezTo>
                        <a:lnTo>
                          <a:pt x="17774" y="801938"/>
                        </a:lnTo>
                        <a:lnTo>
                          <a:pt x="29928" y="806973"/>
                        </a:lnTo>
                        <a:cubicBezTo>
                          <a:pt x="33101" y="810145"/>
                          <a:pt x="35063" y="814528"/>
                          <a:pt x="35063" y="819369"/>
                        </a:cubicBezTo>
                        <a:cubicBezTo>
                          <a:pt x="35063" y="824210"/>
                          <a:pt x="33101" y="828594"/>
                          <a:pt x="29928" y="831766"/>
                        </a:cubicBezTo>
                        <a:lnTo>
                          <a:pt x="17774" y="836800"/>
                        </a:lnTo>
                        <a:lnTo>
                          <a:pt x="29928" y="841835"/>
                        </a:lnTo>
                        <a:cubicBezTo>
                          <a:pt x="33101" y="845008"/>
                          <a:pt x="35063" y="849391"/>
                          <a:pt x="35063" y="854232"/>
                        </a:cubicBezTo>
                        <a:cubicBezTo>
                          <a:pt x="35063" y="859073"/>
                          <a:pt x="33101" y="863456"/>
                          <a:pt x="29928" y="866628"/>
                        </a:cubicBezTo>
                        <a:lnTo>
                          <a:pt x="17774" y="871663"/>
                        </a:lnTo>
                        <a:lnTo>
                          <a:pt x="29928" y="876698"/>
                        </a:lnTo>
                        <a:cubicBezTo>
                          <a:pt x="33101" y="879870"/>
                          <a:pt x="35063" y="884253"/>
                          <a:pt x="35063" y="889095"/>
                        </a:cubicBezTo>
                        <a:cubicBezTo>
                          <a:pt x="35063" y="893936"/>
                          <a:pt x="33101" y="898319"/>
                          <a:pt x="29928" y="901491"/>
                        </a:cubicBezTo>
                        <a:lnTo>
                          <a:pt x="17774" y="906526"/>
                        </a:lnTo>
                        <a:lnTo>
                          <a:pt x="29928" y="911560"/>
                        </a:lnTo>
                        <a:cubicBezTo>
                          <a:pt x="33101" y="914733"/>
                          <a:pt x="35063" y="919116"/>
                          <a:pt x="35063" y="923957"/>
                        </a:cubicBezTo>
                        <a:cubicBezTo>
                          <a:pt x="35063" y="928798"/>
                          <a:pt x="33101" y="933181"/>
                          <a:pt x="29928" y="936354"/>
                        </a:cubicBezTo>
                        <a:lnTo>
                          <a:pt x="17774" y="941388"/>
                        </a:lnTo>
                        <a:lnTo>
                          <a:pt x="29928" y="946423"/>
                        </a:lnTo>
                        <a:cubicBezTo>
                          <a:pt x="33101" y="949595"/>
                          <a:pt x="35063" y="953978"/>
                          <a:pt x="35063" y="958819"/>
                        </a:cubicBezTo>
                        <a:cubicBezTo>
                          <a:pt x="35063" y="963660"/>
                          <a:pt x="33101" y="968043"/>
                          <a:pt x="29928" y="971216"/>
                        </a:cubicBezTo>
                        <a:lnTo>
                          <a:pt x="17774" y="976251"/>
                        </a:lnTo>
                        <a:lnTo>
                          <a:pt x="29928" y="981285"/>
                        </a:lnTo>
                        <a:cubicBezTo>
                          <a:pt x="33101" y="984458"/>
                          <a:pt x="35063" y="988841"/>
                          <a:pt x="35063" y="993682"/>
                        </a:cubicBezTo>
                        <a:cubicBezTo>
                          <a:pt x="35063" y="998523"/>
                          <a:pt x="33101" y="1002906"/>
                          <a:pt x="29928" y="1006079"/>
                        </a:cubicBezTo>
                        <a:lnTo>
                          <a:pt x="17774" y="1011114"/>
                        </a:lnTo>
                        <a:lnTo>
                          <a:pt x="29928" y="1016148"/>
                        </a:lnTo>
                        <a:cubicBezTo>
                          <a:pt x="33101" y="1019320"/>
                          <a:pt x="35063" y="1023703"/>
                          <a:pt x="35063" y="1028545"/>
                        </a:cubicBezTo>
                        <a:cubicBezTo>
                          <a:pt x="35063" y="1038227"/>
                          <a:pt x="27214" y="1046076"/>
                          <a:pt x="17532" y="1046076"/>
                        </a:cubicBezTo>
                        <a:cubicBezTo>
                          <a:pt x="7849" y="1046076"/>
                          <a:pt x="0" y="1038227"/>
                          <a:pt x="0" y="1028545"/>
                        </a:cubicBezTo>
                        <a:cubicBezTo>
                          <a:pt x="0" y="1023703"/>
                          <a:pt x="1962" y="1019320"/>
                          <a:pt x="5135" y="1016148"/>
                        </a:cubicBezTo>
                        <a:lnTo>
                          <a:pt x="17289" y="1011114"/>
                        </a:lnTo>
                        <a:lnTo>
                          <a:pt x="5135" y="1006079"/>
                        </a:lnTo>
                        <a:cubicBezTo>
                          <a:pt x="1962" y="1002906"/>
                          <a:pt x="0" y="998523"/>
                          <a:pt x="0" y="993682"/>
                        </a:cubicBezTo>
                        <a:cubicBezTo>
                          <a:pt x="0" y="988841"/>
                          <a:pt x="1962" y="984458"/>
                          <a:pt x="5135" y="981285"/>
                        </a:cubicBezTo>
                        <a:lnTo>
                          <a:pt x="17290" y="976251"/>
                        </a:lnTo>
                        <a:lnTo>
                          <a:pt x="5135" y="971216"/>
                        </a:lnTo>
                        <a:cubicBezTo>
                          <a:pt x="1962" y="968043"/>
                          <a:pt x="0" y="963660"/>
                          <a:pt x="0" y="958819"/>
                        </a:cubicBezTo>
                        <a:cubicBezTo>
                          <a:pt x="0" y="953978"/>
                          <a:pt x="1962" y="949595"/>
                          <a:pt x="5135" y="946423"/>
                        </a:cubicBezTo>
                        <a:lnTo>
                          <a:pt x="17289" y="941388"/>
                        </a:lnTo>
                        <a:lnTo>
                          <a:pt x="5135" y="936354"/>
                        </a:lnTo>
                        <a:cubicBezTo>
                          <a:pt x="1962" y="933181"/>
                          <a:pt x="0" y="928798"/>
                          <a:pt x="0" y="923957"/>
                        </a:cubicBezTo>
                        <a:cubicBezTo>
                          <a:pt x="0" y="919116"/>
                          <a:pt x="1962" y="914733"/>
                          <a:pt x="5135" y="911560"/>
                        </a:cubicBezTo>
                        <a:lnTo>
                          <a:pt x="17289" y="906526"/>
                        </a:lnTo>
                        <a:lnTo>
                          <a:pt x="5135" y="901491"/>
                        </a:lnTo>
                        <a:cubicBezTo>
                          <a:pt x="1962" y="898319"/>
                          <a:pt x="0" y="893936"/>
                          <a:pt x="0" y="889095"/>
                        </a:cubicBezTo>
                        <a:cubicBezTo>
                          <a:pt x="0" y="884253"/>
                          <a:pt x="1962" y="879870"/>
                          <a:pt x="5135" y="876698"/>
                        </a:cubicBezTo>
                        <a:lnTo>
                          <a:pt x="17290" y="871663"/>
                        </a:lnTo>
                        <a:lnTo>
                          <a:pt x="5135" y="866628"/>
                        </a:lnTo>
                        <a:cubicBezTo>
                          <a:pt x="1962" y="863456"/>
                          <a:pt x="0" y="859073"/>
                          <a:pt x="0" y="854232"/>
                        </a:cubicBezTo>
                        <a:cubicBezTo>
                          <a:pt x="0" y="849391"/>
                          <a:pt x="1962" y="845008"/>
                          <a:pt x="5135" y="841835"/>
                        </a:cubicBezTo>
                        <a:lnTo>
                          <a:pt x="17289" y="836800"/>
                        </a:lnTo>
                        <a:lnTo>
                          <a:pt x="5135" y="831766"/>
                        </a:lnTo>
                        <a:cubicBezTo>
                          <a:pt x="1962" y="828594"/>
                          <a:pt x="0" y="824210"/>
                          <a:pt x="0" y="819369"/>
                        </a:cubicBezTo>
                        <a:cubicBezTo>
                          <a:pt x="0" y="814528"/>
                          <a:pt x="1962" y="810145"/>
                          <a:pt x="5135" y="806973"/>
                        </a:cubicBezTo>
                        <a:lnTo>
                          <a:pt x="17289" y="801938"/>
                        </a:lnTo>
                        <a:lnTo>
                          <a:pt x="5135" y="796904"/>
                        </a:lnTo>
                        <a:cubicBezTo>
                          <a:pt x="1962" y="793731"/>
                          <a:pt x="0" y="789348"/>
                          <a:pt x="0" y="784507"/>
                        </a:cubicBezTo>
                        <a:cubicBezTo>
                          <a:pt x="0" y="779666"/>
                          <a:pt x="1962" y="775283"/>
                          <a:pt x="5135" y="772110"/>
                        </a:cubicBezTo>
                        <a:lnTo>
                          <a:pt x="17289" y="767075"/>
                        </a:lnTo>
                        <a:lnTo>
                          <a:pt x="5135" y="762041"/>
                        </a:lnTo>
                        <a:cubicBezTo>
                          <a:pt x="1962" y="758869"/>
                          <a:pt x="0" y="754486"/>
                          <a:pt x="0" y="749645"/>
                        </a:cubicBezTo>
                        <a:cubicBezTo>
                          <a:pt x="0" y="744803"/>
                          <a:pt x="1962" y="740420"/>
                          <a:pt x="5135" y="737248"/>
                        </a:cubicBezTo>
                        <a:lnTo>
                          <a:pt x="17290" y="732213"/>
                        </a:lnTo>
                        <a:lnTo>
                          <a:pt x="5135" y="727178"/>
                        </a:lnTo>
                        <a:cubicBezTo>
                          <a:pt x="1962" y="724006"/>
                          <a:pt x="0" y="719623"/>
                          <a:pt x="0" y="714782"/>
                        </a:cubicBezTo>
                        <a:cubicBezTo>
                          <a:pt x="0" y="709940"/>
                          <a:pt x="1962" y="705558"/>
                          <a:pt x="5135" y="702385"/>
                        </a:cubicBezTo>
                        <a:lnTo>
                          <a:pt x="17289" y="697350"/>
                        </a:lnTo>
                        <a:lnTo>
                          <a:pt x="5135" y="692316"/>
                        </a:lnTo>
                        <a:cubicBezTo>
                          <a:pt x="1962" y="689143"/>
                          <a:pt x="0" y="684760"/>
                          <a:pt x="0" y="679919"/>
                        </a:cubicBezTo>
                        <a:cubicBezTo>
                          <a:pt x="0" y="675078"/>
                          <a:pt x="1962" y="670695"/>
                          <a:pt x="5135" y="667523"/>
                        </a:cubicBezTo>
                        <a:lnTo>
                          <a:pt x="17289" y="662488"/>
                        </a:lnTo>
                        <a:lnTo>
                          <a:pt x="5135" y="657454"/>
                        </a:lnTo>
                        <a:cubicBezTo>
                          <a:pt x="1962" y="654281"/>
                          <a:pt x="0" y="649898"/>
                          <a:pt x="0" y="645057"/>
                        </a:cubicBezTo>
                        <a:cubicBezTo>
                          <a:pt x="0" y="640216"/>
                          <a:pt x="1962" y="635833"/>
                          <a:pt x="5135" y="632660"/>
                        </a:cubicBezTo>
                        <a:lnTo>
                          <a:pt x="17290" y="627625"/>
                        </a:lnTo>
                        <a:lnTo>
                          <a:pt x="5135" y="622591"/>
                        </a:lnTo>
                        <a:cubicBezTo>
                          <a:pt x="1962" y="619418"/>
                          <a:pt x="0" y="615035"/>
                          <a:pt x="0" y="610194"/>
                        </a:cubicBezTo>
                        <a:cubicBezTo>
                          <a:pt x="0" y="605353"/>
                          <a:pt x="1962" y="600970"/>
                          <a:pt x="5135" y="597797"/>
                        </a:cubicBezTo>
                        <a:lnTo>
                          <a:pt x="17289" y="592763"/>
                        </a:lnTo>
                        <a:lnTo>
                          <a:pt x="5135" y="587728"/>
                        </a:lnTo>
                        <a:cubicBezTo>
                          <a:pt x="1962" y="584556"/>
                          <a:pt x="0" y="580173"/>
                          <a:pt x="0" y="575332"/>
                        </a:cubicBezTo>
                        <a:cubicBezTo>
                          <a:pt x="0" y="570490"/>
                          <a:pt x="1962" y="566107"/>
                          <a:pt x="5135" y="562935"/>
                        </a:cubicBezTo>
                        <a:lnTo>
                          <a:pt x="17289" y="557900"/>
                        </a:lnTo>
                        <a:lnTo>
                          <a:pt x="5135" y="552866"/>
                        </a:lnTo>
                        <a:cubicBezTo>
                          <a:pt x="1962" y="549693"/>
                          <a:pt x="0" y="545310"/>
                          <a:pt x="0" y="540469"/>
                        </a:cubicBezTo>
                        <a:cubicBezTo>
                          <a:pt x="0" y="535628"/>
                          <a:pt x="1962" y="531245"/>
                          <a:pt x="5135" y="528073"/>
                        </a:cubicBezTo>
                        <a:lnTo>
                          <a:pt x="17290" y="523038"/>
                        </a:lnTo>
                        <a:lnTo>
                          <a:pt x="5135" y="518003"/>
                        </a:lnTo>
                        <a:cubicBezTo>
                          <a:pt x="1962" y="514831"/>
                          <a:pt x="0" y="510448"/>
                          <a:pt x="0" y="505606"/>
                        </a:cubicBezTo>
                        <a:cubicBezTo>
                          <a:pt x="0" y="500765"/>
                          <a:pt x="1962" y="496383"/>
                          <a:pt x="5135" y="493210"/>
                        </a:cubicBezTo>
                        <a:lnTo>
                          <a:pt x="17289" y="488176"/>
                        </a:lnTo>
                        <a:lnTo>
                          <a:pt x="5135" y="483141"/>
                        </a:lnTo>
                        <a:cubicBezTo>
                          <a:pt x="1962" y="479968"/>
                          <a:pt x="0" y="475585"/>
                          <a:pt x="0" y="470744"/>
                        </a:cubicBezTo>
                        <a:cubicBezTo>
                          <a:pt x="0" y="465903"/>
                          <a:pt x="1962" y="461520"/>
                          <a:pt x="5135" y="458347"/>
                        </a:cubicBezTo>
                        <a:lnTo>
                          <a:pt x="17289" y="453313"/>
                        </a:lnTo>
                        <a:lnTo>
                          <a:pt x="5135" y="448278"/>
                        </a:lnTo>
                        <a:cubicBezTo>
                          <a:pt x="1962" y="445106"/>
                          <a:pt x="0" y="440723"/>
                          <a:pt x="0" y="435882"/>
                        </a:cubicBezTo>
                        <a:cubicBezTo>
                          <a:pt x="0" y="431041"/>
                          <a:pt x="1962" y="426658"/>
                          <a:pt x="5135" y="423485"/>
                        </a:cubicBezTo>
                        <a:lnTo>
                          <a:pt x="17290" y="418450"/>
                        </a:lnTo>
                        <a:lnTo>
                          <a:pt x="5135" y="413415"/>
                        </a:lnTo>
                        <a:cubicBezTo>
                          <a:pt x="1962" y="410243"/>
                          <a:pt x="0" y="405860"/>
                          <a:pt x="0" y="401019"/>
                        </a:cubicBezTo>
                        <a:cubicBezTo>
                          <a:pt x="0" y="396178"/>
                          <a:pt x="1962" y="391795"/>
                          <a:pt x="5135" y="388623"/>
                        </a:cubicBezTo>
                        <a:lnTo>
                          <a:pt x="17289" y="383588"/>
                        </a:lnTo>
                        <a:lnTo>
                          <a:pt x="5135" y="378554"/>
                        </a:lnTo>
                        <a:cubicBezTo>
                          <a:pt x="1962" y="375381"/>
                          <a:pt x="0" y="370998"/>
                          <a:pt x="0" y="366157"/>
                        </a:cubicBezTo>
                        <a:cubicBezTo>
                          <a:pt x="0" y="361316"/>
                          <a:pt x="1962" y="356933"/>
                          <a:pt x="5135" y="353760"/>
                        </a:cubicBezTo>
                        <a:lnTo>
                          <a:pt x="17289" y="348726"/>
                        </a:lnTo>
                        <a:lnTo>
                          <a:pt x="5135" y="343691"/>
                        </a:lnTo>
                        <a:cubicBezTo>
                          <a:pt x="1962" y="340518"/>
                          <a:pt x="0" y="336136"/>
                          <a:pt x="0" y="331294"/>
                        </a:cubicBezTo>
                        <a:cubicBezTo>
                          <a:pt x="0" y="326453"/>
                          <a:pt x="1962" y="322070"/>
                          <a:pt x="5135" y="318897"/>
                        </a:cubicBezTo>
                        <a:lnTo>
                          <a:pt x="17290" y="313863"/>
                        </a:lnTo>
                        <a:lnTo>
                          <a:pt x="5135" y="308828"/>
                        </a:lnTo>
                        <a:cubicBezTo>
                          <a:pt x="1962" y="305655"/>
                          <a:pt x="0" y="301273"/>
                          <a:pt x="0" y="296432"/>
                        </a:cubicBezTo>
                        <a:cubicBezTo>
                          <a:pt x="0" y="291591"/>
                          <a:pt x="1962" y="287208"/>
                          <a:pt x="5135" y="284035"/>
                        </a:cubicBezTo>
                        <a:lnTo>
                          <a:pt x="17289" y="279000"/>
                        </a:lnTo>
                        <a:lnTo>
                          <a:pt x="5135" y="273966"/>
                        </a:lnTo>
                        <a:cubicBezTo>
                          <a:pt x="1962" y="270793"/>
                          <a:pt x="0" y="266411"/>
                          <a:pt x="0" y="261569"/>
                        </a:cubicBezTo>
                        <a:cubicBezTo>
                          <a:pt x="0" y="256728"/>
                          <a:pt x="1962" y="252345"/>
                          <a:pt x="5135" y="249173"/>
                        </a:cubicBezTo>
                        <a:lnTo>
                          <a:pt x="17289" y="244138"/>
                        </a:lnTo>
                        <a:lnTo>
                          <a:pt x="5135" y="239104"/>
                        </a:lnTo>
                        <a:cubicBezTo>
                          <a:pt x="1962" y="235931"/>
                          <a:pt x="0" y="231548"/>
                          <a:pt x="0" y="226707"/>
                        </a:cubicBezTo>
                        <a:cubicBezTo>
                          <a:pt x="0" y="221866"/>
                          <a:pt x="1962" y="217483"/>
                          <a:pt x="5135" y="214310"/>
                        </a:cubicBezTo>
                        <a:lnTo>
                          <a:pt x="17289" y="209276"/>
                        </a:lnTo>
                        <a:lnTo>
                          <a:pt x="5135" y="204241"/>
                        </a:lnTo>
                        <a:cubicBezTo>
                          <a:pt x="1962" y="201068"/>
                          <a:pt x="0" y="196686"/>
                          <a:pt x="0" y="191845"/>
                        </a:cubicBezTo>
                        <a:cubicBezTo>
                          <a:pt x="0" y="187003"/>
                          <a:pt x="1962" y="182620"/>
                          <a:pt x="5135" y="179448"/>
                        </a:cubicBezTo>
                        <a:lnTo>
                          <a:pt x="17290" y="174413"/>
                        </a:lnTo>
                        <a:lnTo>
                          <a:pt x="5135" y="169378"/>
                        </a:lnTo>
                        <a:cubicBezTo>
                          <a:pt x="1962" y="166206"/>
                          <a:pt x="0" y="161823"/>
                          <a:pt x="0" y="156982"/>
                        </a:cubicBezTo>
                        <a:cubicBezTo>
                          <a:pt x="0" y="152141"/>
                          <a:pt x="1962" y="147758"/>
                          <a:pt x="5135" y="144585"/>
                        </a:cubicBezTo>
                        <a:lnTo>
                          <a:pt x="17289" y="139550"/>
                        </a:lnTo>
                        <a:lnTo>
                          <a:pt x="5135" y="134516"/>
                        </a:lnTo>
                        <a:cubicBezTo>
                          <a:pt x="1962" y="131343"/>
                          <a:pt x="0" y="126961"/>
                          <a:pt x="0" y="122119"/>
                        </a:cubicBezTo>
                        <a:cubicBezTo>
                          <a:pt x="0" y="117278"/>
                          <a:pt x="1962" y="112895"/>
                          <a:pt x="5135" y="109723"/>
                        </a:cubicBezTo>
                        <a:lnTo>
                          <a:pt x="17289" y="104688"/>
                        </a:lnTo>
                        <a:lnTo>
                          <a:pt x="5135" y="99654"/>
                        </a:lnTo>
                        <a:cubicBezTo>
                          <a:pt x="1962" y="96481"/>
                          <a:pt x="0" y="92098"/>
                          <a:pt x="0" y="87257"/>
                        </a:cubicBezTo>
                        <a:cubicBezTo>
                          <a:pt x="0" y="82416"/>
                          <a:pt x="1962" y="78033"/>
                          <a:pt x="5135" y="74860"/>
                        </a:cubicBezTo>
                        <a:lnTo>
                          <a:pt x="17290" y="69826"/>
                        </a:lnTo>
                        <a:lnTo>
                          <a:pt x="5135" y="64791"/>
                        </a:lnTo>
                        <a:cubicBezTo>
                          <a:pt x="1962" y="61618"/>
                          <a:pt x="0" y="57235"/>
                          <a:pt x="0" y="52394"/>
                        </a:cubicBezTo>
                        <a:cubicBezTo>
                          <a:pt x="0" y="42712"/>
                          <a:pt x="7849" y="34863"/>
                          <a:pt x="17532" y="34863"/>
                        </a:cubicBezTo>
                        <a:close/>
                        <a:moveTo>
                          <a:pt x="18468" y="0"/>
                        </a:moveTo>
                        <a:cubicBezTo>
                          <a:pt x="28151" y="0"/>
                          <a:pt x="36000" y="7849"/>
                          <a:pt x="36000" y="17532"/>
                        </a:cubicBezTo>
                        <a:cubicBezTo>
                          <a:pt x="36000" y="27214"/>
                          <a:pt x="28151" y="35063"/>
                          <a:pt x="18468" y="35063"/>
                        </a:cubicBezTo>
                        <a:cubicBezTo>
                          <a:pt x="8786" y="35063"/>
                          <a:pt x="937" y="27214"/>
                          <a:pt x="937" y="17532"/>
                        </a:cubicBezTo>
                        <a:cubicBezTo>
                          <a:pt x="937" y="7849"/>
                          <a:pt x="8786" y="0"/>
                          <a:pt x="18468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3" name="自由: 形状 102"/>
                  <p:cNvSpPr>
                    <a:spLocks noChangeAspect="1"/>
                  </p:cNvSpPr>
                  <p:nvPr/>
                </p:nvSpPr>
                <p:spPr>
                  <a:xfrm flipH="1">
                    <a:off x="4941846" y="3665132"/>
                    <a:ext cx="250184" cy="288110"/>
                  </a:xfrm>
                  <a:custGeom>
                    <a:avLst/>
                    <a:gdLst>
                      <a:gd name="connsiteX0" fmla="*/ 127946 w 250184"/>
                      <a:gd name="connsiteY0" fmla="*/ 427914 h 485056"/>
                      <a:gd name="connsiteX1" fmla="*/ 99375 w 250184"/>
                      <a:gd name="connsiteY1" fmla="*/ 456485 h 485056"/>
                      <a:gd name="connsiteX2" fmla="*/ 127946 w 250184"/>
                      <a:gd name="connsiteY2" fmla="*/ 485056 h 485056"/>
                      <a:gd name="connsiteX3" fmla="*/ 156517 w 250184"/>
                      <a:gd name="connsiteY3" fmla="*/ 456485 h 485056"/>
                      <a:gd name="connsiteX4" fmla="*/ 127946 w 250184"/>
                      <a:gd name="connsiteY4" fmla="*/ 427914 h 485056"/>
                      <a:gd name="connsiteX5" fmla="*/ 68583 w 250184"/>
                      <a:gd name="connsiteY5" fmla="*/ 406979 h 485056"/>
                      <a:gd name="connsiteX6" fmla="*/ 53457 w 250184"/>
                      <a:gd name="connsiteY6" fmla="*/ 422105 h 485056"/>
                      <a:gd name="connsiteX7" fmla="*/ 68583 w 250184"/>
                      <a:gd name="connsiteY7" fmla="*/ 437231 h 485056"/>
                      <a:gd name="connsiteX8" fmla="*/ 78472 w 250184"/>
                      <a:gd name="connsiteY8" fmla="*/ 433135 h 485056"/>
                      <a:gd name="connsiteX9" fmla="*/ 75155 w 250184"/>
                      <a:gd name="connsiteY9" fmla="*/ 441144 h 485056"/>
                      <a:gd name="connsiteX10" fmla="*/ 90281 w 250184"/>
                      <a:gd name="connsiteY10" fmla="*/ 456270 h 485056"/>
                      <a:gd name="connsiteX11" fmla="*/ 105407 w 250184"/>
                      <a:gd name="connsiteY11" fmla="*/ 441144 h 485056"/>
                      <a:gd name="connsiteX12" fmla="*/ 90281 w 250184"/>
                      <a:gd name="connsiteY12" fmla="*/ 426018 h 485056"/>
                      <a:gd name="connsiteX13" fmla="*/ 80391 w 250184"/>
                      <a:gd name="connsiteY13" fmla="*/ 430114 h 485056"/>
                      <a:gd name="connsiteX14" fmla="*/ 83709 w 250184"/>
                      <a:gd name="connsiteY14" fmla="*/ 422105 h 485056"/>
                      <a:gd name="connsiteX15" fmla="*/ 68583 w 250184"/>
                      <a:gd name="connsiteY15" fmla="*/ 406979 h 485056"/>
                      <a:gd name="connsiteX16" fmla="*/ 50303 w 250184"/>
                      <a:gd name="connsiteY16" fmla="*/ 383837 h 485056"/>
                      <a:gd name="connsiteX17" fmla="*/ 35177 w 250184"/>
                      <a:gd name="connsiteY17" fmla="*/ 398963 h 485056"/>
                      <a:gd name="connsiteX18" fmla="*/ 50303 w 250184"/>
                      <a:gd name="connsiteY18" fmla="*/ 414089 h 485056"/>
                      <a:gd name="connsiteX19" fmla="*/ 65429 w 250184"/>
                      <a:gd name="connsiteY19" fmla="*/ 398963 h 485056"/>
                      <a:gd name="connsiteX20" fmla="*/ 50303 w 250184"/>
                      <a:gd name="connsiteY20" fmla="*/ 383837 h 485056"/>
                      <a:gd name="connsiteX21" fmla="*/ 39148 w 250184"/>
                      <a:gd name="connsiteY21" fmla="*/ 355791 h 485056"/>
                      <a:gd name="connsiteX22" fmla="*/ 24022 w 250184"/>
                      <a:gd name="connsiteY22" fmla="*/ 370917 h 485056"/>
                      <a:gd name="connsiteX23" fmla="*/ 39148 w 250184"/>
                      <a:gd name="connsiteY23" fmla="*/ 386043 h 485056"/>
                      <a:gd name="connsiteX24" fmla="*/ 54274 w 250184"/>
                      <a:gd name="connsiteY24" fmla="*/ 370917 h 485056"/>
                      <a:gd name="connsiteX25" fmla="*/ 39148 w 250184"/>
                      <a:gd name="connsiteY25" fmla="*/ 355791 h 485056"/>
                      <a:gd name="connsiteX26" fmla="*/ 23795 w 250184"/>
                      <a:gd name="connsiteY26" fmla="*/ 299329 h 485056"/>
                      <a:gd name="connsiteX27" fmla="*/ 8669 w 250184"/>
                      <a:gd name="connsiteY27" fmla="*/ 314455 h 485056"/>
                      <a:gd name="connsiteX28" fmla="*/ 13099 w 250184"/>
                      <a:gd name="connsiteY28" fmla="*/ 325151 h 485056"/>
                      <a:gd name="connsiteX29" fmla="*/ 23329 w 250184"/>
                      <a:gd name="connsiteY29" fmla="*/ 329388 h 485056"/>
                      <a:gd name="connsiteX30" fmla="*/ 17296 w 250184"/>
                      <a:gd name="connsiteY30" fmla="*/ 331887 h 485056"/>
                      <a:gd name="connsiteX31" fmla="*/ 12866 w 250184"/>
                      <a:gd name="connsiteY31" fmla="*/ 342583 h 485056"/>
                      <a:gd name="connsiteX32" fmla="*/ 27992 w 250184"/>
                      <a:gd name="connsiteY32" fmla="*/ 357709 h 485056"/>
                      <a:gd name="connsiteX33" fmla="*/ 43118 w 250184"/>
                      <a:gd name="connsiteY33" fmla="*/ 342583 h 485056"/>
                      <a:gd name="connsiteX34" fmla="*/ 38688 w 250184"/>
                      <a:gd name="connsiteY34" fmla="*/ 331887 h 485056"/>
                      <a:gd name="connsiteX35" fmla="*/ 28457 w 250184"/>
                      <a:gd name="connsiteY35" fmla="*/ 327650 h 485056"/>
                      <a:gd name="connsiteX36" fmla="*/ 34491 w 250184"/>
                      <a:gd name="connsiteY36" fmla="*/ 325151 h 485056"/>
                      <a:gd name="connsiteX37" fmla="*/ 38921 w 250184"/>
                      <a:gd name="connsiteY37" fmla="*/ 314455 h 485056"/>
                      <a:gd name="connsiteX38" fmla="*/ 23795 w 250184"/>
                      <a:gd name="connsiteY38" fmla="*/ 299329 h 485056"/>
                      <a:gd name="connsiteX39" fmla="*/ 17603 w 250184"/>
                      <a:gd name="connsiteY39" fmla="*/ 241182 h 485056"/>
                      <a:gd name="connsiteX40" fmla="*/ 2477 w 250184"/>
                      <a:gd name="connsiteY40" fmla="*/ 256308 h 485056"/>
                      <a:gd name="connsiteX41" fmla="*/ 6907 w 250184"/>
                      <a:gd name="connsiteY41" fmla="*/ 267004 h 485056"/>
                      <a:gd name="connsiteX42" fmla="*/ 16964 w 250184"/>
                      <a:gd name="connsiteY42" fmla="*/ 271169 h 485056"/>
                      <a:gd name="connsiteX43" fmla="*/ 8840 w 250184"/>
                      <a:gd name="connsiteY43" fmla="*/ 274534 h 485056"/>
                      <a:gd name="connsiteX44" fmla="*/ 4410 w 250184"/>
                      <a:gd name="connsiteY44" fmla="*/ 285230 h 485056"/>
                      <a:gd name="connsiteX45" fmla="*/ 19536 w 250184"/>
                      <a:gd name="connsiteY45" fmla="*/ 300356 h 485056"/>
                      <a:gd name="connsiteX46" fmla="*/ 34662 w 250184"/>
                      <a:gd name="connsiteY46" fmla="*/ 285230 h 485056"/>
                      <a:gd name="connsiteX47" fmla="*/ 30231 w 250184"/>
                      <a:gd name="connsiteY47" fmla="*/ 274534 h 485056"/>
                      <a:gd name="connsiteX48" fmla="*/ 20185 w 250184"/>
                      <a:gd name="connsiteY48" fmla="*/ 270369 h 485056"/>
                      <a:gd name="connsiteX49" fmla="*/ 28298 w 250184"/>
                      <a:gd name="connsiteY49" fmla="*/ 267004 h 485056"/>
                      <a:gd name="connsiteX50" fmla="*/ 32729 w 250184"/>
                      <a:gd name="connsiteY50" fmla="*/ 256308 h 485056"/>
                      <a:gd name="connsiteX51" fmla="*/ 17603 w 250184"/>
                      <a:gd name="connsiteY51" fmla="*/ 241182 h 485056"/>
                      <a:gd name="connsiteX52" fmla="*/ 15126 w 250184"/>
                      <a:gd name="connsiteY52" fmla="*/ 211913 h 485056"/>
                      <a:gd name="connsiteX53" fmla="*/ 0 w 250184"/>
                      <a:gd name="connsiteY53" fmla="*/ 227039 h 485056"/>
                      <a:gd name="connsiteX54" fmla="*/ 15126 w 250184"/>
                      <a:gd name="connsiteY54" fmla="*/ 242165 h 485056"/>
                      <a:gd name="connsiteX55" fmla="*/ 30252 w 250184"/>
                      <a:gd name="connsiteY55" fmla="*/ 227039 h 485056"/>
                      <a:gd name="connsiteX56" fmla="*/ 15126 w 250184"/>
                      <a:gd name="connsiteY56" fmla="*/ 211913 h 485056"/>
                      <a:gd name="connsiteX57" fmla="*/ 19345 w 250184"/>
                      <a:gd name="connsiteY57" fmla="*/ 182879 h 485056"/>
                      <a:gd name="connsiteX58" fmla="*/ 4219 w 250184"/>
                      <a:gd name="connsiteY58" fmla="*/ 198005 h 485056"/>
                      <a:gd name="connsiteX59" fmla="*/ 19345 w 250184"/>
                      <a:gd name="connsiteY59" fmla="*/ 213131 h 485056"/>
                      <a:gd name="connsiteX60" fmla="*/ 34471 w 250184"/>
                      <a:gd name="connsiteY60" fmla="*/ 198005 h 485056"/>
                      <a:gd name="connsiteX61" fmla="*/ 19345 w 250184"/>
                      <a:gd name="connsiteY61" fmla="*/ 182879 h 485056"/>
                      <a:gd name="connsiteX62" fmla="*/ 22435 w 250184"/>
                      <a:gd name="connsiteY62" fmla="*/ 153845 h 485056"/>
                      <a:gd name="connsiteX63" fmla="*/ 7309 w 250184"/>
                      <a:gd name="connsiteY63" fmla="*/ 168971 h 485056"/>
                      <a:gd name="connsiteX64" fmla="*/ 22435 w 250184"/>
                      <a:gd name="connsiteY64" fmla="*/ 184097 h 485056"/>
                      <a:gd name="connsiteX65" fmla="*/ 37561 w 250184"/>
                      <a:gd name="connsiteY65" fmla="*/ 168971 h 485056"/>
                      <a:gd name="connsiteX66" fmla="*/ 22435 w 250184"/>
                      <a:gd name="connsiteY66" fmla="*/ 153845 h 485056"/>
                      <a:gd name="connsiteX67" fmla="*/ 235058 w 250184"/>
                      <a:gd name="connsiteY67" fmla="*/ 153845 h 485056"/>
                      <a:gd name="connsiteX68" fmla="*/ 219932 w 250184"/>
                      <a:gd name="connsiteY68" fmla="*/ 168971 h 485056"/>
                      <a:gd name="connsiteX69" fmla="*/ 235058 w 250184"/>
                      <a:gd name="connsiteY69" fmla="*/ 184097 h 485056"/>
                      <a:gd name="connsiteX70" fmla="*/ 250184 w 250184"/>
                      <a:gd name="connsiteY70" fmla="*/ 168971 h 485056"/>
                      <a:gd name="connsiteX71" fmla="*/ 235058 w 250184"/>
                      <a:gd name="connsiteY71" fmla="*/ 153845 h 485056"/>
                      <a:gd name="connsiteX72" fmla="*/ 26058 w 250184"/>
                      <a:gd name="connsiteY72" fmla="*/ 125090 h 485056"/>
                      <a:gd name="connsiteX73" fmla="*/ 10932 w 250184"/>
                      <a:gd name="connsiteY73" fmla="*/ 140216 h 485056"/>
                      <a:gd name="connsiteX74" fmla="*/ 26058 w 250184"/>
                      <a:gd name="connsiteY74" fmla="*/ 155342 h 485056"/>
                      <a:gd name="connsiteX75" fmla="*/ 41184 w 250184"/>
                      <a:gd name="connsiteY75" fmla="*/ 140216 h 485056"/>
                      <a:gd name="connsiteX76" fmla="*/ 26058 w 250184"/>
                      <a:gd name="connsiteY76" fmla="*/ 125090 h 485056"/>
                      <a:gd name="connsiteX77" fmla="*/ 231435 w 250184"/>
                      <a:gd name="connsiteY77" fmla="*/ 125090 h 485056"/>
                      <a:gd name="connsiteX78" fmla="*/ 216309 w 250184"/>
                      <a:gd name="connsiteY78" fmla="*/ 140216 h 485056"/>
                      <a:gd name="connsiteX79" fmla="*/ 231435 w 250184"/>
                      <a:gd name="connsiteY79" fmla="*/ 155342 h 485056"/>
                      <a:gd name="connsiteX80" fmla="*/ 246561 w 250184"/>
                      <a:gd name="connsiteY80" fmla="*/ 140216 h 485056"/>
                      <a:gd name="connsiteX81" fmla="*/ 231435 w 250184"/>
                      <a:gd name="connsiteY81" fmla="*/ 125090 h 485056"/>
                      <a:gd name="connsiteX82" fmla="*/ 36662 w 250184"/>
                      <a:gd name="connsiteY82" fmla="*/ 97192 h 485056"/>
                      <a:gd name="connsiteX83" fmla="*/ 21536 w 250184"/>
                      <a:gd name="connsiteY83" fmla="*/ 112318 h 485056"/>
                      <a:gd name="connsiteX84" fmla="*/ 36662 w 250184"/>
                      <a:gd name="connsiteY84" fmla="*/ 127444 h 485056"/>
                      <a:gd name="connsiteX85" fmla="*/ 51788 w 250184"/>
                      <a:gd name="connsiteY85" fmla="*/ 112318 h 485056"/>
                      <a:gd name="connsiteX86" fmla="*/ 36662 w 250184"/>
                      <a:gd name="connsiteY86" fmla="*/ 97192 h 485056"/>
                      <a:gd name="connsiteX87" fmla="*/ 220831 w 250184"/>
                      <a:gd name="connsiteY87" fmla="*/ 97191 h 485056"/>
                      <a:gd name="connsiteX88" fmla="*/ 205705 w 250184"/>
                      <a:gd name="connsiteY88" fmla="*/ 112317 h 485056"/>
                      <a:gd name="connsiteX89" fmla="*/ 220831 w 250184"/>
                      <a:gd name="connsiteY89" fmla="*/ 127443 h 485056"/>
                      <a:gd name="connsiteX90" fmla="*/ 235957 w 250184"/>
                      <a:gd name="connsiteY90" fmla="*/ 112317 h 485056"/>
                      <a:gd name="connsiteX91" fmla="*/ 220831 w 250184"/>
                      <a:gd name="connsiteY91" fmla="*/ 97191 h 485056"/>
                      <a:gd name="connsiteX92" fmla="*/ 49135 w 250184"/>
                      <a:gd name="connsiteY92" fmla="*/ 70247 h 485056"/>
                      <a:gd name="connsiteX93" fmla="*/ 34009 w 250184"/>
                      <a:gd name="connsiteY93" fmla="*/ 85373 h 485056"/>
                      <a:gd name="connsiteX94" fmla="*/ 49135 w 250184"/>
                      <a:gd name="connsiteY94" fmla="*/ 100499 h 485056"/>
                      <a:gd name="connsiteX95" fmla="*/ 64261 w 250184"/>
                      <a:gd name="connsiteY95" fmla="*/ 85373 h 485056"/>
                      <a:gd name="connsiteX96" fmla="*/ 49135 w 250184"/>
                      <a:gd name="connsiteY96" fmla="*/ 70247 h 485056"/>
                      <a:gd name="connsiteX97" fmla="*/ 208358 w 250184"/>
                      <a:gd name="connsiteY97" fmla="*/ 70247 h 485056"/>
                      <a:gd name="connsiteX98" fmla="*/ 193232 w 250184"/>
                      <a:gd name="connsiteY98" fmla="*/ 85373 h 485056"/>
                      <a:gd name="connsiteX99" fmla="*/ 208358 w 250184"/>
                      <a:gd name="connsiteY99" fmla="*/ 100499 h 485056"/>
                      <a:gd name="connsiteX100" fmla="*/ 223484 w 250184"/>
                      <a:gd name="connsiteY100" fmla="*/ 85373 h 485056"/>
                      <a:gd name="connsiteX101" fmla="*/ 208358 w 250184"/>
                      <a:gd name="connsiteY101" fmla="*/ 70247 h 485056"/>
                      <a:gd name="connsiteX102" fmla="*/ 64784 w 250184"/>
                      <a:gd name="connsiteY102" fmla="*/ 45738 h 485056"/>
                      <a:gd name="connsiteX103" fmla="*/ 49658 w 250184"/>
                      <a:gd name="connsiteY103" fmla="*/ 60864 h 485056"/>
                      <a:gd name="connsiteX104" fmla="*/ 64784 w 250184"/>
                      <a:gd name="connsiteY104" fmla="*/ 75990 h 485056"/>
                      <a:gd name="connsiteX105" fmla="*/ 79910 w 250184"/>
                      <a:gd name="connsiteY105" fmla="*/ 60864 h 485056"/>
                      <a:gd name="connsiteX106" fmla="*/ 64784 w 250184"/>
                      <a:gd name="connsiteY106" fmla="*/ 45738 h 485056"/>
                      <a:gd name="connsiteX107" fmla="*/ 190328 w 250184"/>
                      <a:gd name="connsiteY107" fmla="*/ 45738 h 485056"/>
                      <a:gd name="connsiteX108" fmla="*/ 175202 w 250184"/>
                      <a:gd name="connsiteY108" fmla="*/ 60864 h 485056"/>
                      <a:gd name="connsiteX109" fmla="*/ 190328 w 250184"/>
                      <a:gd name="connsiteY109" fmla="*/ 75990 h 485056"/>
                      <a:gd name="connsiteX110" fmla="*/ 205454 w 250184"/>
                      <a:gd name="connsiteY110" fmla="*/ 60864 h 485056"/>
                      <a:gd name="connsiteX111" fmla="*/ 190328 w 250184"/>
                      <a:gd name="connsiteY111" fmla="*/ 45738 h 485056"/>
                      <a:gd name="connsiteX112" fmla="*/ 126437 w 250184"/>
                      <a:gd name="connsiteY112" fmla="*/ 0 h 485056"/>
                      <a:gd name="connsiteX113" fmla="*/ 104799 w 250184"/>
                      <a:gd name="connsiteY113" fmla="*/ 8962 h 485056"/>
                      <a:gd name="connsiteX114" fmla="*/ 96488 w 250184"/>
                      <a:gd name="connsiteY114" fmla="*/ 29027 h 485056"/>
                      <a:gd name="connsiteX115" fmla="*/ 91010 w 250184"/>
                      <a:gd name="connsiteY115" fmla="*/ 26758 h 485056"/>
                      <a:gd name="connsiteX116" fmla="*/ 75884 w 250184"/>
                      <a:gd name="connsiteY116" fmla="*/ 41884 h 485056"/>
                      <a:gd name="connsiteX117" fmla="*/ 91010 w 250184"/>
                      <a:gd name="connsiteY117" fmla="*/ 57010 h 485056"/>
                      <a:gd name="connsiteX118" fmla="*/ 101705 w 250184"/>
                      <a:gd name="connsiteY118" fmla="*/ 52580 h 485056"/>
                      <a:gd name="connsiteX119" fmla="*/ 103323 w 250184"/>
                      <a:gd name="connsiteY119" fmla="*/ 48674 h 485056"/>
                      <a:gd name="connsiteX120" fmla="*/ 104799 w 250184"/>
                      <a:gd name="connsiteY120" fmla="*/ 52237 h 485056"/>
                      <a:gd name="connsiteX121" fmla="*/ 126437 w 250184"/>
                      <a:gd name="connsiteY121" fmla="*/ 61200 h 485056"/>
                      <a:gd name="connsiteX122" fmla="*/ 148074 w 250184"/>
                      <a:gd name="connsiteY122" fmla="*/ 52237 h 485056"/>
                      <a:gd name="connsiteX123" fmla="*/ 151860 w 250184"/>
                      <a:gd name="connsiteY123" fmla="*/ 43098 h 485056"/>
                      <a:gd name="connsiteX124" fmla="*/ 155787 w 250184"/>
                      <a:gd name="connsiteY124" fmla="*/ 52580 h 485056"/>
                      <a:gd name="connsiteX125" fmla="*/ 166483 w 250184"/>
                      <a:gd name="connsiteY125" fmla="*/ 57010 h 485056"/>
                      <a:gd name="connsiteX126" fmla="*/ 181609 w 250184"/>
                      <a:gd name="connsiteY126" fmla="*/ 41884 h 485056"/>
                      <a:gd name="connsiteX127" fmla="*/ 166483 w 250184"/>
                      <a:gd name="connsiteY127" fmla="*/ 26758 h 485056"/>
                      <a:gd name="connsiteX128" fmla="*/ 157001 w 250184"/>
                      <a:gd name="connsiteY128" fmla="*/ 30685 h 485056"/>
                      <a:gd name="connsiteX129" fmla="*/ 157037 w 250184"/>
                      <a:gd name="connsiteY129" fmla="*/ 30600 h 485056"/>
                      <a:gd name="connsiteX130" fmla="*/ 126437 w 250184"/>
                      <a:gd name="connsiteY130" fmla="*/ 0 h 485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</a:cxnLst>
                    <a:rect l="l" t="t" r="r" b="b"/>
                    <a:pathLst>
                      <a:path w="250184" h="485056">
                        <a:moveTo>
                          <a:pt x="127946" y="427914"/>
                        </a:moveTo>
                        <a:cubicBezTo>
                          <a:pt x="112167" y="427914"/>
                          <a:pt x="99375" y="440706"/>
                          <a:pt x="99375" y="456485"/>
                        </a:cubicBezTo>
                        <a:cubicBezTo>
                          <a:pt x="99375" y="472264"/>
                          <a:pt x="112167" y="485056"/>
                          <a:pt x="127946" y="485056"/>
                        </a:cubicBezTo>
                        <a:cubicBezTo>
                          <a:pt x="143725" y="485056"/>
                          <a:pt x="156517" y="472264"/>
                          <a:pt x="156517" y="456485"/>
                        </a:cubicBezTo>
                        <a:cubicBezTo>
                          <a:pt x="156517" y="440706"/>
                          <a:pt x="143725" y="427914"/>
                          <a:pt x="127946" y="427914"/>
                        </a:cubicBezTo>
                        <a:close/>
                        <a:moveTo>
                          <a:pt x="68583" y="406979"/>
                        </a:moveTo>
                        <a:cubicBezTo>
                          <a:pt x="60229" y="406979"/>
                          <a:pt x="53457" y="413751"/>
                          <a:pt x="53457" y="422105"/>
                        </a:cubicBezTo>
                        <a:cubicBezTo>
                          <a:pt x="53457" y="430459"/>
                          <a:pt x="60229" y="437231"/>
                          <a:pt x="68583" y="437231"/>
                        </a:cubicBezTo>
                        <a:lnTo>
                          <a:pt x="78472" y="433135"/>
                        </a:lnTo>
                        <a:lnTo>
                          <a:pt x="75155" y="441144"/>
                        </a:lnTo>
                        <a:cubicBezTo>
                          <a:pt x="75155" y="449498"/>
                          <a:pt x="81927" y="456270"/>
                          <a:pt x="90281" y="456270"/>
                        </a:cubicBezTo>
                        <a:cubicBezTo>
                          <a:pt x="98635" y="456270"/>
                          <a:pt x="105407" y="449498"/>
                          <a:pt x="105407" y="441144"/>
                        </a:cubicBezTo>
                        <a:cubicBezTo>
                          <a:pt x="105407" y="432790"/>
                          <a:pt x="98635" y="426018"/>
                          <a:pt x="90281" y="426018"/>
                        </a:cubicBezTo>
                        <a:lnTo>
                          <a:pt x="80391" y="430114"/>
                        </a:lnTo>
                        <a:lnTo>
                          <a:pt x="83709" y="422105"/>
                        </a:lnTo>
                        <a:cubicBezTo>
                          <a:pt x="83709" y="413751"/>
                          <a:pt x="76937" y="406979"/>
                          <a:pt x="68583" y="406979"/>
                        </a:cubicBezTo>
                        <a:close/>
                        <a:moveTo>
                          <a:pt x="50303" y="383837"/>
                        </a:moveTo>
                        <a:cubicBezTo>
                          <a:pt x="41949" y="383837"/>
                          <a:pt x="35177" y="390609"/>
                          <a:pt x="35177" y="398963"/>
                        </a:cubicBezTo>
                        <a:cubicBezTo>
                          <a:pt x="35177" y="407317"/>
                          <a:pt x="41949" y="414089"/>
                          <a:pt x="50303" y="414089"/>
                        </a:cubicBezTo>
                        <a:cubicBezTo>
                          <a:pt x="58657" y="414089"/>
                          <a:pt x="65429" y="407317"/>
                          <a:pt x="65429" y="398963"/>
                        </a:cubicBezTo>
                        <a:cubicBezTo>
                          <a:pt x="65429" y="390609"/>
                          <a:pt x="58657" y="383837"/>
                          <a:pt x="50303" y="383837"/>
                        </a:cubicBezTo>
                        <a:close/>
                        <a:moveTo>
                          <a:pt x="39148" y="355791"/>
                        </a:moveTo>
                        <a:cubicBezTo>
                          <a:pt x="30794" y="355791"/>
                          <a:pt x="24022" y="362563"/>
                          <a:pt x="24022" y="370917"/>
                        </a:cubicBezTo>
                        <a:cubicBezTo>
                          <a:pt x="24022" y="379271"/>
                          <a:pt x="30794" y="386043"/>
                          <a:pt x="39148" y="386043"/>
                        </a:cubicBezTo>
                        <a:cubicBezTo>
                          <a:pt x="47502" y="386043"/>
                          <a:pt x="54274" y="379271"/>
                          <a:pt x="54274" y="370917"/>
                        </a:cubicBezTo>
                        <a:cubicBezTo>
                          <a:pt x="54274" y="362563"/>
                          <a:pt x="47502" y="355791"/>
                          <a:pt x="39148" y="355791"/>
                        </a:cubicBezTo>
                        <a:close/>
                        <a:moveTo>
                          <a:pt x="23795" y="299329"/>
                        </a:moveTo>
                        <a:cubicBezTo>
                          <a:pt x="15441" y="299329"/>
                          <a:pt x="8669" y="306101"/>
                          <a:pt x="8669" y="314455"/>
                        </a:cubicBezTo>
                        <a:cubicBezTo>
                          <a:pt x="8669" y="318632"/>
                          <a:pt x="10362" y="322414"/>
                          <a:pt x="13099" y="325151"/>
                        </a:cubicBezTo>
                        <a:lnTo>
                          <a:pt x="23329" y="329388"/>
                        </a:lnTo>
                        <a:lnTo>
                          <a:pt x="17296" y="331887"/>
                        </a:lnTo>
                        <a:cubicBezTo>
                          <a:pt x="14559" y="334625"/>
                          <a:pt x="12866" y="338406"/>
                          <a:pt x="12866" y="342583"/>
                        </a:cubicBezTo>
                        <a:cubicBezTo>
                          <a:pt x="12866" y="350937"/>
                          <a:pt x="19638" y="357709"/>
                          <a:pt x="27992" y="357709"/>
                        </a:cubicBezTo>
                        <a:cubicBezTo>
                          <a:pt x="36346" y="357709"/>
                          <a:pt x="43118" y="350937"/>
                          <a:pt x="43118" y="342583"/>
                        </a:cubicBezTo>
                        <a:cubicBezTo>
                          <a:pt x="43118" y="338406"/>
                          <a:pt x="41425" y="334625"/>
                          <a:pt x="38688" y="331887"/>
                        </a:cubicBezTo>
                        <a:lnTo>
                          <a:pt x="28457" y="327650"/>
                        </a:lnTo>
                        <a:lnTo>
                          <a:pt x="34491" y="325151"/>
                        </a:lnTo>
                        <a:cubicBezTo>
                          <a:pt x="37228" y="322414"/>
                          <a:pt x="38921" y="318632"/>
                          <a:pt x="38921" y="314455"/>
                        </a:cubicBezTo>
                        <a:cubicBezTo>
                          <a:pt x="38921" y="306101"/>
                          <a:pt x="32149" y="299329"/>
                          <a:pt x="23795" y="299329"/>
                        </a:cubicBezTo>
                        <a:close/>
                        <a:moveTo>
                          <a:pt x="17603" y="241182"/>
                        </a:moveTo>
                        <a:cubicBezTo>
                          <a:pt x="9249" y="241182"/>
                          <a:pt x="2477" y="247954"/>
                          <a:pt x="2477" y="256308"/>
                        </a:cubicBezTo>
                        <a:cubicBezTo>
                          <a:pt x="2477" y="260485"/>
                          <a:pt x="4170" y="264267"/>
                          <a:pt x="6907" y="267004"/>
                        </a:cubicBezTo>
                        <a:lnTo>
                          <a:pt x="16964" y="271169"/>
                        </a:lnTo>
                        <a:lnTo>
                          <a:pt x="8840" y="274534"/>
                        </a:lnTo>
                        <a:cubicBezTo>
                          <a:pt x="6103" y="277272"/>
                          <a:pt x="4410" y="281053"/>
                          <a:pt x="4410" y="285230"/>
                        </a:cubicBezTo>
                        <a:cubicBezTo>
                          <a:pt x="4410" y="293584"/>
                          <a:pt x="11182" y="300356"/>
                          <a:pt x="19536" y="300356"/>
                        </a:cubicBezTo>
                        <a:cubicBezTo>
                          <a:pt x="27890" y="300356"/>
                          <a:pt x="34662" y="293584"/>
                          <a:pt x="34662" y="285230"/>
                        </a:cubicBezTo>
                        <a:cubicBezTo>
                          <a:pt x="34662" y="281053"/>
                          <a:pt x="32969" y="277272"/>
                          <a:pt x="30231" y="274534"/>
                        </a:cubicBezTo>
                        <a:lnTo>
                          <a:pt x="20185" y="270369"/>
                        </a:lnTo>
                        <a:lnTo>
                          <a:pt x="28298" y="267004"/>
                        </a:lnTo>
                        <a:cubicBezTo>
                          <a:pt x="31036" y="264267"/>
                          <a:pt x="32729" y="260485"/>
                          <a:pt x="32729" y="256308"/>
                        </a:cubicBezTo>
                        <a:cubicBezTo>
                          <a:pt x="32729" y="247954"/>
                          <a:pt x="25957" y="241182"/>
                          <a:pt x="17603" y="241182"/>
                        </a:cubicBezTo>
                        <a:close/>
                        <a:moveTo>
                          <a:pt x="15126" y="211913"/>
                        </a:moveTo>
                        <a:cubicBezTo>
                          <a:pt x="6772" y="211913"/>
                          <a:pt x="0" y="218685"/>
                          <a:pt x="0" y="227039"/>
                        </a:cubicBezTo>
                        <a:cubicBezTo>
                          <a:pt x="0" y="235393"/>
                          <a:pt x="6772" y="242165"/>
                          <a:pt x="15126" y="242165"/>
                        </a:cubicBezTo>
                        <a:cubicBezTo>
                          <a:pt x="23480" y="242165"/>
                          <a:pt x="30252" y="235393"/>
                          <a:pt x="30252" y="227039"/>
                        </a:cubicBezTo>
                        <a:cubicBezTo>
                          <a:pt x="30252" y="218685"/>
                          <a:pt x="23480" y="211913"/>
                          <a:pt x="15126" y="211913"/>
                        </a:cubicBezTo>
                        <a:close/>
                        <a:moveTo>
                          <a:pt x="19345" y="182879"/>
                        </a:moveTo>
                        <a:cubicBezTo>
                          <a:pt x="10991" y="182879"/>
                          <a:pt x="4219" y="189651"/>
                          <a:pt x="4219" y="198005"/>
                        </a:cubicBezTo>
                        <a:cubicBezTo>
                          <a:pt x="4219" y="206359"/>
                          <a:pt x="10991" y="213131"/>
                          <a:pt x="19345" y="213131"/>
                        </a:cubicBezTo>
                        <a:cubicBezTo>
                          <a:pt x="27699" y="213131"/>
                          <a:pt x="34471" y="206359"/>
                          <a:pt x="34471" y="198005"/>
                        </a:cubicBezTo>
                        <a:cubicBezTo>
                          <a:pt x="34471" y="189651"/>
                          <a:pt x="27699" y="182879"/>
                          <a:pt x="19345" y="182879"/>
                        </a:cubicBezTo>
                        <a:close/>
                        <a:moveTo>
                          <a:pt x="22435" y="153845"/>
                        </a:moveTo>
                        <a:cubicBezTo>
                          <a:pt x="14081" y="153845"/>
                          <a:pt x="7309" y="160617"/>
                          <a:pt x="7309" y="168971"/>
                        </a:cubicBezTo>
                        <a:cubicBezTo>
                          <a:pt x="7309" y="177325"/>
                          <a:pt x="14081" y="184097"/>
                          <a:pt x="22435" y="184097"/>
                        </a:cubicBezTo>
                        <a:cubicBezTo>
                          <a:pt x="30789" y="184097"/>
                          <a:pt x="37561" y="177325"/>
                          <a:pt x="37561" y="168971"/>
                        </a:cubicBezTo>
                        <a:cubicBezTo>
                          <a:pt x="37561" y="160617"/>
                          <a:pt x="30789" y="153845"/>
                          <a:pt x="22435" y="153845"/>
                        </a:cubicBezTo>
                        <a:close/>
                        <a:moveTo>
                          <a:pt x="235058" y="153845"/>
                        </a:moveTo>
                        <a:cubicBezTo>
                          <a:pt x="226704" y="153845"/>
                          <a:pt x="219932" y="160617"/>
                          <a:pt x="219932" y="168971"/>
                        </a:cubicBezTo>
                        <a:cubicBezTo>
                          <a:pt x="219932" y="177325"/>
                          <a:pt x="226704" y="184097"/>
                          <a:pt x="235058" y="184097"/>
                        </a:cubicBezTo>
                        <a:cubicBezTo>
                          <a:pt x="243412" y="184097"/>
                          <a:pt x="250184" y="177325"/>
                          <a:pt x="250184" y="168971"/>
                        </a:cubicBezTo>
                        <a:cubicBezTo>
                          <a:pt x="250184" y="160617"/>
                          <a:pt x="243412" y="153845"/>
                          <a:pt x="235058" y="153845"/>
                        </a:cubicBezTo>
                        <a:close/>
                        <a:moveTo>
                          <a:pt x="26058" y="125090"/>
                        </a:moveTo>
                        <a:cubicBezTo>
                          <a:pt x="17704" y="125090"/>
                          <a:pt x="10932" y="131862"/>
                          <a:pt x="10932" y="140216"/>
                        </a:cubicBezTo>
                        <a:cubicBezTo>
                          <a:pt x="10932" y="148570"/>
                          <a:pt x="17704" y="155342"/>
                          <a:pt x="26058" y="155342"/>
                        </a:cubicBezTo>
                        <a:cubicBezTo>
                          <a:pt x="34412" y="155342"/>
                          <a:pt x="41184" y="148570"/>
                          <a:pt x="41184" y="140216"/>
                        </a:cubicBezTo>
                        <a:cubicBezTo>
                          <a:pt x="41184" y="131862"/>
                          <a:pt x="34412" y="125090"/>
                          <a:pt x="26058" y="125090"/>
                        </a:cubicBezTo>
                        <a:close/>
                        <a:moveTo>
                          <a:pt x="231435" y="125090"/>
                        </a:moveTo>
                        <a:cubicBezTo>
                          <a:pt x="223081" y="125090"/>
                          <a:pt x="216309" y="131862"/>
                          <a:pt x="216309" y="140216"/>
                        </a:cubicBezTo>
                        <a:cubicBezTo>
                          <a:pt x="216309" y="148570"/>
                          <a:pt x="223081" y="155342"/>
                          <a:pt x="231435" y="155342"/>
                        </a:cubicBezTo>
                        <a:cubicBezTo>
                          <a:pt x="239789" y="155342"/>
                          <a:pt x="246561" y="148570"/>
                          <a:pt x="246561" y="140216"/>
                        </a:cubicBezTo>
                        <a:cubicBezTo>
                          <a:pt x="246561" y="131862"/>
                          <a:pt x="239789" y="125090"/>
                          <a:pt x="231435" y="125090"/>
                        </a:cubicBezTo>
                        <a:close/>
                        <a:moveTo>
                          <a:pt x="36662" y="97192"/>
                        </a:moveTo>
                        <a:cubicBezTo>
                          <a:pt x="28308" y="97192"/>
                          <a:pt x="21536" y="103964"/>
                          <a:pt x="21536" y="112318"/>
                        </a:cubicBezTo>
                        <a:cubicBezTo>
                          <a:pt x="21536" y="120672"/>
                          <a:pt x="28308" y="127444"/>
                          <a:pt x="36662" y="127444"/>
                        </a:cubicBezTo>
                        <a:cubicBezTo>
                          <a:pt x="45016" y="127444"/>
                          <a:pt x="51788" y="120672"/>
                          <a:pt x="51788" y="112318"/>
                        </a:cubicBezTo>
                        <a:cubicBezTo>
                          <a:pt x="51788" y="103964"/>
                          <a:pt x="45016" y="97192"/>
                          <a:pt x="36662" y="97192"/>
                        </a:cubicBezTo>
                        <a:close/>
                        <a:moveTo>
                          <a:pt x="220831" y="97191"/>
                        </a:moveTo>
                        <a:cubicBezTo>
                          <a:pt x="212477" y="97191"/>
                          <a:pt x="205705" y="103963"/>
                          <a:pt x="205705" y="112317"/>
                        </a:cubicBezTo>
                        <a:cubicBezTo>
                          <a:pt x="205705" y="120671"/>
                          <a:pt x="212477" y="127443"/>
                          <a:pt x="220831" y="127443"/>
                        </a:cubicBezTo>
                        <a:cubicBezTo>
                          <a:pt x="229185" y="127443"/>
                          <a:pt x="235957" y="120671"/>
                          <a:pt x="235957" y="112317"/>
                        </a:cubicBezTo>
                        <a:cubicBezTo>
                          <a:pt x="235957" y="103963"/>
                          <a:pt x="229185" y="97191"/>
                          <a:pt x="220831" y="97191"/>
                        </a:cubicBezTo>
                        <a:close/>
                        <a:moveTo>
                          <a:pt x="49135" y="70247"/>
                        </a:moveTo>
                        <a:cubicBezTo>
                          <a:pt x="40781" y="70247"/>
                          <a:pt x="34009" y="77019"/>
                          <a:pt x="34009" y="85373"/>
                        </a:cubicBezTo>
                        <a:cubicBezTo>
                          <a:pt x="34009" y="93727"/>
                          <a:pt x="40781" y="100499"/>
                          <a:pt x="49135" y="100499"/>
                        </a:cubicBezTo>
                        <a:cubicBezTo>
                          <a:pt x="57489" y="100499"/>
                          <a:pt x="64261" y="93727"/>
                          <a:pt x="64261" y="85373"/>
                        </a:cubicBezTo>
                        <a:cubicBezTo>
                          <a:pt x="64261" y="77019"/>
                          <a:pt x="57489" y="70247"/>
                          <a:pt x="49135" y="70247"/>
                        </a:cubicBezTo>
                        <a:close/>
                        <a:moveTo>
                          <a:pt x="208358" y="70247"/>
                        </a:moveTo>
                        <a:cubicBezTo>
                          <a:pt x="200004" y="70247"/>
                          <a:pt x="193232" y="77019"/>
                          <a:pt x="193232" y="85373"/>
                        </a:cubicBezTo>
                        <a:cubicBezTo>
                          <a:pt x="193232" y="93727"/>
                          <a:pt x="200004" y="100499"/>
                          <a:pt x="208358" y="100499"/>
                        </a:cubicBezTo>
                        <a:cubicBezTo>
                          <a:pt x="216712" y="100499"/>
                          <a:pt x="223484" y="93727"/>
                          <a:pt x="223484" y="85373"/>
                        </a:cubicBezTo>
                        <a:cubicBezTo>
                          <a:pt x="223484" y="77019"/>
                          <a:pt x="216712" y="70247"/>
                          <a:pt x="208358" y="70247"/>
                        </a:cubicBezTo>
                        <a:close/>
                        <a:moveTo>
                          <a:pt x="64784" y="45738"/>
                        </a:moveTo>
                        <a:cubicBezTo>
                          <a:pt x="56430" y="45738"/>
                          <a:pt x="49658" y="52510"/>
                          <a:pt x="49658" y="60864"/>
                        </a:cubicBezTo>
                        <a:cubicBezTo>
                          <a:pt x="49658" y="69218"/>
                          <a:pt x="56430" y="75990"/>
                          <a:pt x="64784" y="75990"/>
                        </a:cubicBezTo>
                        <a:cubicBezTo>
                          <a:pt x="73138" y="75990"/>
                          <a:pt x="79910" y="69218"/>
                          <a:pt x="79910" y="60864"/>
                        </a:cubicBezTo>
                        <a:cubicBezTo>
                          <a:pt x="79910" y="52510"/>
                          <a:pt x="73138" y="45738"/>
                          <a:pt x="64784" y="45738"/>
                        </a:cubicBezTo>
                        <a:close/>
                        <a:moveTo>
                          <a:pt x="190328" y="45738"/>
                        </a:moveTo>
                        <a:cubicBezTo>
                          <a:pt x="181974" y="45738"/>
                          <a:pt x="175202" y="52510"/>
                          <a:pt x="175202" y="60864"/>
                        </a:cubicBezTo>
                        <a:cubicBezTo>
                          <a:pt x="175202" y="69218"/>
                          <a:pt x="181974" y="75990"/>
                          <a:pt x="190328" y="75990"/>
                        </a:cubicBezTo>
                        <a:cubicBezTo>
                          <a:pt x="198682" y="75990"/>
                          <a:pt x="205454" y="69218"/>
                          <a:pt x="205454" y="60864"/>
                        </a:cubicBezTo>
                        <a:cubicBezTo>
                          <a:pt x="205454" y="52510"/>
                          <a:pt x="198682" y="45738"/>
                          <a:pt x="190328" y="45738"/>
                        </a:cubicBezTo>
                        <a:close/>
                        <a:moveTo>
                          <a:pt x="126437" y="0"/>
                        </a:moveTo>
                        <a:cubicBezTo>
                          <a:pt x="117987" y="0"/>
                          <a:pt x="110337" y="3425"/>
                          <a:pt x="104799" y="8962"/>
                        </a:cubicBezTo>
                        <a:lnTo>
                          <a:pt x="96488" y="29027"/>
                        </a:lnTo>
                        <a:lnTo>
                          <a:pt x="91010" y="26758"/>
                        </a:lnTo>
                        <a:cubicBezTo>
                          <a:pt x="82656" y="26758"/>
                          <a:pt x="75884" y="33530"/>
                          <a:pt x="75884" y="41884"/>
                        </a:cubicBezTo>
                        <a:cubicBezTo>
                          <a:pt x="75884" y="50238"/>
                          <a:pt x="82656" y="57010"/>
                          <a:pt x="91010" y="57010"/>
                        </a:cubicBezTo>
                        <a:cubicBezTo>
                          <a:pt x="95187" y="57010"/>
                          <a:pt x="98968" y="55317"/>
                          <a:pt x="101705" y="52580"/>
                        </a:cubicBezTo>
                        <a:lnTo>
                          <a:pt x="103323" y="48674"/>
                        </a:lnTo>
                        <a:lnTo>
                          <a:pt x="104799" y="52237"/>
                        </a:lnTo>
                        <a:cubicBezTo>
                          <a:pt x="110337" y="57775"/>
                          <a:pt x="117987" y="61200"/>
                          <a:pt x="126437" y="61200"/>
                        </a:cubicBezTo>
                        <a:cubicBezTo>
                          <a:pt x="134887" y="61200"/>
                          <a:pt x="142537" y="57775"/>
                          <a:pt x="148074" y="52237"/>
                        </a:cubicBezTo>
                        <a:lnTo>
                          <a:pt x="151860" y="43098"/>
                        </a:lnTo>
                        <a:lnTo>
                          <a:pt x="155787" y="52580"/>
                        </a:lnTo>
                        <a:cubicBezTo>
                          <a:pt x="158524" y="55317"/>
                          <a:pt x="162306" y="57010"/>
                          <a:pt x="166483" y="57010"/>
                        </a:cubicBezTo>
                        <a:cubicBezTo>
                          <a:pt x="174837" y="57010"/>
                          <a:pt x="181609" y="50238"/>
                          <a:pt x="181609" y="41884"/>
                        </a:cubicBezTo>
                        <a:cubicBezTo>
                          <a:pt x="181609" y="33530"/>
                          <a:pt x="174837" y="26758"/>
                          <a:pt x="166483" y="26758"/>
                        </a:cubicBezTo>
                        <a:lnTo>
                          <a:pt x="157001" y="30685"/>
                        </a:lnTo>
                        <a:lnTo>
                          <a:pt x="157037" y="30600"/>
                        </a:lnTo>
                        <a:cubicBezTo>
                          <a:pt x="157037" y="13700"/>
                          <a:pt x="143337" y="0"/>
                          <a:pt x="12643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143" name="组合 142"/>
              <p:cNvGrpSpPr/>
              <p:nvPr/>
            </p:nvGrpSpPr>
            <p:grpSpPr>
              <a:xfrm>
                <a:off x="2808582" y="791374"/>
                <a:ext cx="473409" cy="743578"/>
                <a:chOff x="4890372" y="1148440"/>
                <a:chExt cx="416940" cy="654883"/>
              </a:xfrm>
            </p:grpSpPr>
            <p:sp>
              <p:nvSpPr>
                <p:cNvPr id="144" name="自由: 形状 143"/>
                <p:cNvSpPr>
                  <a:spLocks/>
                </p:cNvSpPr>
                <p:nvPr/>
              </p:nvSpPr>
              <p:spPr bwMode="auto">
                <a:xfrm>
                  <a:off x="4981286" y="1148440"/>
                  <a:ext cx="225751" cy="544897"/>
                </a:xfrm>
                <a:custGeom>
                  <a:avLst/>
                  <a:gdLst>
                    <a:gd name="connsiteX0" fmla="*/ 88802 w 225751"/>
                    <a:gd name="connsiteY0" fmla="*/ 283950 h 544897"/>
                    <a:gd name="connsiteX1" fmla="*/ 20395 w 225751"/>
                    <a:gd name="connsiteY1" fmla="*/ 474449 h 544897"/>
                    <a:gd name="connsiteX2" fmla="*/ 88802 w 225751"/>
                    <a:gd name="connsiteY2" fmla="*/ 283950 h 544897"/>
                    <a:gd name="connsiteX3" fmla="*/ 96709 w 225751"/>
                    <a:gd name="connsiteY3" fmla="*/ 212607 h 544897"/>
                    <a:gd name="connsiteX4" fmla="*/ 213703 w 225751"/>
                    <a:gd name="connsiteY4" fmla="*/ 359796 h 544897"/>
                    <a:gd name="connsiteX5" fmla="*/ 214828 w 225751"/>
                    <a:gd name="connsiteY5" fmla="*/ 544897 h 544897"/>
                    <a:gd name="connsiteX6" fmla="*/ 96709 w 225751"/>
                    <a:gd name="connsiteY6" fmla="*/ 212607 h 544897"/>
                    <a:gd name="connsiteX7" fmla="*/ 85926 w 225751"/>
                    <a:gd name="connsiteY7" fmla="*/ 0 h 544897"/>
                    <a:gd name="connsiteX8" fmla="*/ 1203 w 225751"/>
                    <a:gd name="connsiteY8" fmla="*/ 184029 h 544897"/>
                    <a:gd name="connsiteX9" fmla="*/ 85926 w 225751"/>
                    <a:gd name="connsiteY9" fmla="*/ 0 h 5448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5751" h="544897">
                      <a:moveTo>
                        <a:pt x="88802" y="283950"/>
                      </a:moveTo>
                      <a:cubicBezTo>
                        <a:pt x="61888" y="325169"/>
                        <a:pt x="23759" y="426546"/>
                        <a:pt x="20395" y="474449"/>
                      </a:cubicBezTo>
                      <a:cubicBezTo>
                        <a:pt x="4695" y="417634"/>
                        <a:pt x="54038" y="319599"/>
                        <a:pt x="88802" y="283950"/>
                      </a:cubicBezTo>
                      <a:close/>
                      <a:moveTo>
                        <a:pt x="96709" y="212607"/>
                      </a:moveTo>
                      <a:cubicBezTo>
                        <a:pt x="112458" y="207032"/>
                        <a:pt x="188954" y="276166"/>
                        <a:pt x="213703" y="359796"/>
                      </a:cubicBezTo>
                      <a:cubicBezTo>
                        <a:pt x="227202" y="407744"/>
                        <a:pt x="231702" y="522596"/>
                        <a:pt x="214828" y="544897"/>
                      </a:cubicBezTo>
                      <a:cubicBezTo>
                        <a:pt x="244076" y="335265"/>
                        <a:pt x="146207" y="240484"/>
                        <a:pt x="96709" y="212607"/>
                      </a:cubicBezTo>
                      <a:close/>
                      <a:moveTo>
                        <a:pt x="85926" y="0"/>
                      </a:moveTo>
                      <a:cubicBezTo>
                        <a:pt x="56555" y="37921"/>
                        <a:pt x="9110" y="136070"/>
                        <a:pt x="1203" y="184029"/>
                      </a:cubicBezTo>
                      <a:cubicBezTo>
                        <a:pt x="-8964" y="126032"/>
                        <a:pt x="47518" y="32344"/>
                        <a:pt x="859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" name="自由: 形状 144"/>
                <p:cNvSpPr>
                  <a:spLocks/>
                </p:cNvSpPr>
                <p:nvPr/>
              </p:nvSpPr>
              <p:spPr bwMode="auto">
                <a:xfrm>
                  <a:off x="4890372" y="1232150"/>
                  <a:ext cx="416940" cy="571173"/>
                </a:xfrm>
                <a:custGeom>
                  <a:avLst/>
                  <a:gdLst>
                    <a:gd name="connsiteX0" fmla="*/ 297899 w 416940"/>
                    <a:gd name="connsiteY0" fmla="*/ 475564 h 571173"/>
                    <a:gd name="connsiteX1" fmla="*/ 262192 w 416940"/>
                    <a:gd name="connsiteY1" fmla="*/ 571173 h 571173"/>
                    <a:gd name="connsiteX2" fmla="*/ 297899 w 416940"/>
                    <a:gd name="connsiteY2" fmla="*/ 475564 h 571173"/>
                    <a:gd name="connsiteX3" fmla="*/ 82254 w 416940"/>
                    <a:gd name="connsiteY3" fmla="*/ 360285 h 571173"/>
                    <a:gd name="connsiteX4" fmla="*/ 97988 w 416940"/>
                    <a:gd name="connsiteY4" fmla="*/ 362911 h 571173"/>
                    <a:gd name="connsiteX5" fmla="*/ 21566 w 416940"/>
                    <a:gd name="connsiteY5" fmla="*/ 425244 h 571173"/>
                    <a:gd name="connsiteX6" fmla="*/ 82254 w 416940"/>
                    <a:gd name="connsiteY6" fmla="*/ 360285 h 571173"/>
                    <a:gd name="connsiteX7" fmla="*/ 343808 w 416940"/>
                    <a:gd name="connsiteY7" fmla="*/ 347094 h 571173"/>
                    <a:gd name="connsiteX8" fmla="*/ 416940 w 416940"/>
                    <a:gd name="connsiteY8" fmla="*/ 404715 h 571173"/>
                    <a:gd name="connsiteX9" fmla="*/ 327082 w 416940"/>
                    <a:gd name="connsiteY9" fmla="*/ 352097 h 571173"/>
                    <a:gd name="connsiteX10" fmla="*/ 343808 w 416940"/>
                    <a:gd name="connsiteY10" fmla="*/ 347094 h 571173"/>
                    <a:gd name="connsiteX11" fmla="*/ 292577 w 416940"/>
                    <a:gd name="connsiteY11" fmla="*/ 326117 h 571173"/>
                    <a:gd name="connsiteX12" fmla="*/ 229317 w 416940"/>
                    <a:gd name="connsiteY12" fmla="*/ 408711 h 571173"/>
                    <a:gd name="connsiteX13" fmla="*/ 292577 w 416940"/>
                    <a:gd name="connsiteY13" fmla="*/ 326117 h 571173"/>
                    <a:gd name="connsiteX14" fmla="*/ 148404 w 416940"/>
                    <a:gd name="connsiteY14" fmla="*/ 287293 h 571173"/>
                    <a:gd name="connsiteX15" fmla="*/ 210627 w 416940"/>
                    <a:gd name="connsiteY15" fmla="*/ 364141 h 571173"/>
                    <a:gd name="connsiteX16" fmla="*/ 148404 w 416940"/>
                    <a:gd name="connsiteY16" fmla="*/ 287293 h 571173"/>
                    <a:gd name="connsiteX17" fmla="*/ 262951 w 416940"/>
                    <a:gd name="connsiteY17" fmla="*/ 240497 h 571173"/>
                    <a:gd name="connsiteX18" fmla="*/ 224807 w 416940"/>
                    <a:gd name="connsiteY18" fmla="*/ 336106 h 571173"/>
                    <a:gd name="connsiteX19" fmla="*/ 262951 w 416940"/>
                    <a:gd name="connsiteY19" fmla="*/ 240497 h 571173"/>
                    <a:gd name="connsiteX20" fmla="*/ 309656 w 416940"/>
                    <a:gd name="connsiteY20" fmla="*/ 171079 h 571173"/>
                    <a:gd name="connsiteX21" fmla="*/ 373089 w 416940"/>
                    <a:gd name="connsiteY21" fmla="*/ 211700 h 571173"/>
                    <a:gd name="connsiteX22" fmla="*/ 273167 w 416940"/>
                    <a:gd name="connsiteY22" fmla="*/ 182565 h 571173"/>
                    <a:gd name="connsiteX23" fmla="*/ 309656 w 416940"/>
                    <a:gd name="connsiteY23" fmla="*/ 171079 h 571173"/>
                    <a:gd name="connsiteX24" fmla="*/ 66397 w 416940"/>
                    <a:gd name="connsiteY24" fmla="*/ 67667 h 571173"/>
                    <a:gd name="connsiteX25" fmla="*/ 82261 w 416940"/>
                    <a:gd name="connsiteY25" fmla="*/ 71479 h 571173"/>
                    <a:gd name="connsiteX26" fmla="*/ 0 w 416940"/>
                    <a:gd name="connsiteY26" fmla="*/ 126917 h 571173"/>
                    <a:gd name="connsiteX27" fmla="*/ 66397 w 416940"/>
                    <a:gd name="connsiteY27" fmla="*/ 67667 h 571173"/>
                    <a:gd name="connsiteX28" fmla="*/ 138108 w 416940"/>
                    <a:gd name="connsiteY28" fmla="*/ 71 h 571173"/>
                    <a:gd name="connsiteX29" fmla="*/ 193374 w 416940"/>
                    <a:gd name="connsiteY29" fmla="*/ 82347 h 571173"/>
                    <a:gd name="connsiteX30" fmla="*/ 138108 w 416940"/>
                    <a:gd name="connsiteY30" fmla="*/ 71 h 571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416940" h="571173">
                      <a:moveTo>
                        <a:pt x="297899" y="475564"/>
                      </a:moveTo>
                      <a:cubicBezTo>
                        <a:pt x="310174" y="490017"/>
                        <a:pt x="321332" y="525592"/>
                        <a:pt x="262192" y="571173"/>
                      </a:cubicBezTo>
                      <a:cubicBezTo>
                        <a:pt x="246570" y="498910"/>
                        <a:pt x="278930" y="478899"/>
                        <a:pt x="297899" y="475564"/>
                      </a:cubicBezTo>
                      <a:close/>
                      <a:moveTo>
                        <a:pt x="82254" y="360285"/>
                      </a:moveTo>
                      <a:cubicBezTo>
                        <a:pt x="88365" y="360059"/>
                        <a:pt x="93774" y="361242"/>
                        <a:pt x="97988" y="362911"/>
                      </a:cubicBezTo>
                      <a:cubicBezTo>
                        <a:pt x="101360" y="380721"/>
                        <a:pt x="93493" y="415226"/>
                        <a:pt x="21566" y="425244"/>
                      </a:cubicBezTo>
                      <a:cubicBezTo>
                        <a:pt x="39267" y="374321"/>
                        <a:pt x="63921" y="360964"/>
                        <a:pt x="82254" y="360285"/>
                      </a:cubicBezTo>
                      <a:close/>
                      <a:moveTo>
                        <a:pt x="343808" y="347094"/>
                      </a:moveTo>
                      <a:cubicBezTo>
                        <a:pt x="363447" y="344890"/>
                        <a:pt x="390825" y="354336"/>
                        <a:pt x="416940" y="404715"/>
                      </a:cubicBezTo>
                      <a:cubicBezTo>
                        <a:pt x="341684" y="405835"/>
                        <a:pt x="328205" y="371129"/>
                        <a:pt x="327082" y="352097"/>
                      </a:cubicBezTo>
                      <a:cubicBezTo>
                        <a:pt x="331575" y="349858"/>
                        <a:pt x="337261" y="347829"/>
                        <a:pt x="343808" y="347094"/>
                      </a:cubicBezTo>
                      <a:close/>
                      <a:moveTo>
                        <a:pt x="292577" y="326117"/>
                      </a:moveTo>
                      <a:cubicBezTo>
                        <a:pt x="299355" y="343975"/>
                        <a:pt x="300484" y="380808"/>
                        <a:pt x="229317" y="408711"/>
                      </a:cubicBezTo>
                      <a:cubicBezTo>
                        <a:pt x="236095" y="333930"/>
                        <a:pt x="272243" y="323885"/>
                        <a:pt x="292577" y="326117"/>
                      </a:cubicBezTo>
                      <a:close/>
                      <a:moveTo>
                        <a:pt x="148404" y="287293"/>
                      </a:moveTo>
                      <a:cubicBezTo>
                        <a:pt x="167636" y="285066"/>
                        <a:pt x="202707" y="293976"/>
                        <a:pt x="210627" y="364141"/>
                      </a:cubicBezTo>
                      <a:cubicBezTo>
                        <a:pt x="142747" y="340753"/>
                        <a:pt x="141616" y="305113"/>
                        <a:pt x="148404" y="287293"/>
                      </a:cubicBezTo>
                      <a:close/>
                      <a:moveTo>
                        <a:pt x="262951" y="240497"/>
                      </a:moveTo>
                      <a:cubicBezTo>
                        <a:pt x="274170" y="256061"/>
                        <a:pt x="285388" y="291637"/>
                        <a:pt x="224807" y="336106"/>
                      </a:cubicBezTo>
                      <a:cubicBezTo>
                        <a:pt x="211345" y="262732"/>
                        <a:pt x="243879" y="243832"/>
                        <a:pt x="262951" y="240497"/>
                      </a:cubicBezTo>
                      <a:close/>
                      <a:moveTo>
                        <a:pt x="309656" y="171079"/>
                      </a:moveTo>
                      <a:cubicBezTo>
                        <a:pt x="326496" y="173040"/>
                        <a:pt x="347828" y="183685"/>
                        <a:pt x="373089" y="211700"/>
                      </a:cubicBezTo>
                      <a:cubicBezTo>
                        <a:pt x="301235" y="231870"/>
                        <a:pt x="278781" y="201814"/>
                        <a:pt x="273167" y="182565"/>
                      </a:cubicBezTo>
                      <a:cubicBezTo>
                        <a:pt x="280465" y="175841"/>
                        <a:pt x="292815" y="169118"/>
                        <a:pt x="309656" y="171079"/>
                      </a:cubicBezTo>
                      <a:close/>
                      <a:moveTo>
                        <a:pt x="66397" y="67667"/>
                      </a:moveTo>
                      <a:cubicBezTo>
                        <a:pt x="72612" y="67945"/>
                        <a:pt x="78035" y="69538"/>
                        <a:pt x="82261" y="71479"/>
                      </a:cubicBezTo>
                      <a:cubicBezTo>
                        <a:pt x="83388" y="90328"/>
                        <a:pt x="72119" y="123591"/>
                        <a:pt x="0" y="126917"/>
                      </a:cubicBezTo>
                      <a:cubicBezTo>
                        <a:pt x="21974" y="77854"/>
                        <a:pt x="47751" y="66836"/>
                        <a:pt x="66397" y="67667"/>
                      </a:cubicBezTo>
                      <a:close/>
                      <a:moveTo>
                        <a:pt x="138108" y="71"/>
                      </a:moveTo>
                      <a:cubicBezTo>
                        <a:pt x="157282" y="-1041"/>
                        <a:pt x="191118" y="10077"/>
                        <a:pt x="193374" y="82347"/>
                      </a:cubicBezTo>
                      <a:cubicBezTo>
                        <a:pt x="127957" y="52327"/>
                        <a:pt x="130213" y="16748"/>
                        <a:pt x="138108" y="7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" name="自由: 形状 145"/>
                <p:cNvSpPr>
                  <a:spLocks/>
                </p:cNvSpPr>
                <p:nvPr/>
              </p:nvSpPr>
              <p:spPr bwMode="auto">
                <a:xfrm>
                  <a:off x="4896842" y="1230385"/>
                  <a:ext cx="403281" cy="521180"/>
                </a:xfrm>
                <a:custGeom>
                  <a:avLst/>
                  <a:gdLst>
                    <a:gd name="connsiteX0" fmla="*/ 319585 w 403281"/>
                    <a:gd name="connsiteY0" fmla="*/ 437470 h 521180"/>
                    <a:gd name="connsiteX1" fmla="*/ 381715 w 403281"/>
                    <a:gd name="connsiteY1" fmla="*/ 521180 h 521180"/>
                    <a:gd name="connsiteX2" fmla="*/ 319585 w 403281"/>
                    <a:gd name="connsiteY2" fmla="*/ 437470 h 521180"/>
                    <a:gd name="connsiteX3" fmla="*/ 283397 w 403281"/>
                    <a:gd name="connsiteY3" fmla="*/ 413094 h 521180"/>
                    <a:gd name="connsiteX4" fmla="*/ 216377 w 403281"/>
                    <a:gd name="connsiteY4" fmla="*/ 490988 h 521180"/>
                    <a:gd name="connsiteX5" fmla="*/ 283397 w 403281"/>
                    <a:gd name="connsiteY5" fmla="*/ 413094 h 521180"/>
                    <a:gd name="connsiteX6" fmla="*/ 102497 w 403281"/>
                    <a:gd name="connsiteY6" fmla="*/ 402568 h 521180"/>
                    <a:gd name="connsiteX7" fmla="*/ 110383 w 403281"/>
                    <a:gd name="connsiteY7" fmla="*/ 501052 h 521180"/>
                    <a:gd name="connsiteX8" fmla="*/ 102497 w 403281"/>
                    <a:gd name="connsiteY8" fmla="*/ 402568 h 521180"/>
                    <a:gd name="connsiteX9" fmla="*/ 124911 w 403281"/>
                    <a:gd name="connsiteY9" fmla="*/ 352641 h 521180"/>
                    <a:gd name="connsiteX10" fmla="*/ 180434 w 403281"/>
                    <a:gd name="connsiteY10" fmla="*/ 434917 h 521180"/>
                    <a:gd name="connsiteX11" fmla="*/ 124911 w 403281"/>
                    <a:gd name="connsiteY11" fmla="*/ 352641 h 521180"/>
                    <a:gd name="connsiteX12" fmla="*/ 71784 w 403281"/>
                    <a:gd name="connsiteY12" fmla="*/ 293379 h 521180"/>
                    <a:gd name="connsiteX13" fmla="*/ 107110 w 403281"/>
                    <a:gd name="connsiteY13" fmla="*/ 302275 h 521180"/>
                    <a:gd name="connsiteX14" fmla="*/ 13658 w 403281"/>
                    <a:gd name="connsiteY14" fmla="*/ 334523 h 521180"/>
                    <a:gd name="connsiteX15" fmla="*/ 71784 w 403281"/>
                    <a:gd name="connsiteY15" fmla="*/ 293379 h 521180"/>
                    <a:gd name="connsiteX16" fmla="*/ 329564 w 403281"/>
                    <a:gd name="connsiteY16" fmla="*/ 263543 h 521180"/>
                    <a:gd name="connsiteX17" fmla="*/ 403281 w 403281"/>
                    <a:gd name="connsiteY17" fmla="*/ 320535 h 521180"/>
                    <a:gd name="connsiteX18" fmla="*/ 312704 w 403281"/>
                    <a:gd name="connsiteY18" fmla="*/ 269036 h 521180"/>
                    <a:gd name="connsiteX19" fmla="*/ 329564 w 403281"/>
                    <a:gd name="connsiteY19" fmla="*/ 263543 h 521180"/>
                    <a:gd name="connsiteX20" fmla="*/ 218640 w 403281"/>
                    <a:gd name="connsiteY20" fmla="*/ 173251 h 521180"/>
                    <a:gd name="connsiteX21" fmla="*/ 186143 w 403281"/>
                    <a:gd name="connsiteY21" fmla="*/ 271016 h 521180"/>
                    <a:gd name="connsiteX22" fmla="*/ 218640 w 403281"/>
                    <a:gd name="connsiteY22" fmla="*/ 173251 h 521180"/>
                    <a:gd name="connsiteX23" fmla="*/ 82465 w 403281"/>
                    <a:gd name="connsiteY23" fmla="*/ 112148 h 521180"/>
                    <a:gd name="connsiteX24" fmla="*/ 83592 w 403281"/>
                    <a:gd name="connsiteY24" fmla="*/ 209913 h 521180"/>
                    <a:gd name="connsiteX25" fmla="*/ 82465 w 403281"/>
                    <a:gd name="connsiteY25" fmla="*/ 112148 h 521180"/>
                    <a:gd name="connsiteX26" fmla="*/ 235911 w 403281"/>
                    <a:gd name="connsiteY26" fmla="*/ 103230 h 521180"/>
                    <a:gd name="connsiteX27" fmla="*/ 306235 w 403281"/>
                    <a:gd name="connsiteY27" fmla="*/ 131213 h 521180"/>
                    <a:gd name="connsiteX28" fmla="*/ 202719 w 403281"/>
                    <a:gd name="connsiteY28" fmla="*/ 121189 h 521180"/>
                    <a:gd name="connsiteX29" fmla="*/ 235911 w 403281"/>
                    <a:gd name="connsiteY29" fmla="*/ 103230 h 521180"/>
                    <a:gd name="connsiteX30" fmla="*/ 109462 w 403281"/>
                    <a:gd name="connsiteY30" fmla="*/ 63265 h 521180"/>
                    <a:gd name="connsiteX31" fmla="*/ 157662 w 403281"/>
                    <a:gd name="connsiteY31" fmla="*/ 149528 h 521180"/>
                    <a:gd name="connsiteX32" fmla="*/ 109462 w 403281"/>
                    <a:gd name="connsiteY32" fmla="*/ 63265 h 521180"/>
                    <a:gd name="connsiteX33" fmla="*/ 61302 w 403281"/>
                    <a:gd name="connsiteY33" fmla="*/ 185 h 521180"/>
                    <a:gd name="connsiteX34" fmla="*/ 95609 w 403281"/>
                    <a:gd name="connsiteY34" fmla="*/ 11572 h 521180"/>
                    <a:gd name="connsiteX35" fmla="*/ 0 w 403281"/>
                    <a:gd name="connsiteY35" fmla="*/ 37125 h 521180"/>
                    <a:gd name="connsiteX36" fmla="*/ 61302 w 403281"/>
                    <a:gd name="connsiteY36" fmla="*/ 185 h 521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03281" h="521180">
                      <a:moveTo>
                        <a:pt x="319585" y="437470"/>
                      </a:moveTo>
                      <a:cubicBezTo>
                        <a:pt x="339919" y="436354"/>
                        <a:pt x="376067" y="446399"/>
                        <a:pt x="381715" y="521180"/>
                      </a:cubicBezTo>
                      <a:cubicBezTo>
                        <a:pt x="310548" y="492161"/>
                        <a:pt x="311678" y="455328"/>
                        <a:pt x="319585" y="437470"/>
                      </a:cubicBezTo>
                      <a:close/>
                      <a:moveTo>
                        <a:pt x="283397" y="413094"/>
                      </a:moveTo>
                      <a:cubicBezTo>
                        <a:pt x="288982" y="430899"/>
                        <a:pt x="287865" y="467620"/>
                        <a:pt x="216377" y="490988"/>
                      </a:cubicBezTo>
                      <a:cubicBezTo>
                        <a:pt x="227547" y="417545"/>
                        <a:pt x="264408" y="409756"/>
                        <a:pt x="283397" y="413094"/>
                      </a:cubicBezTo>
                      <a:close/>
                      <a:moveTo>
                        <a:pt x="102497" y="402568"/>
                      </a:moveTo>
                      <a:cubicBezTo>
                        <a:pt x="118269" y="410402"/>
                        <a:pt x="143054" y="437261"/>
                        <a:pt x="110383" y="501052"/>
                      </a:cubicBezTo>
                      <a:cubicBezTo>
                        <a:pt x="67573" y="442857"/>
                        <a:pt x="86725" y="413759"/>
                        <a:pt x="102497" y="402568"/>
                      </a:cubicBezTo>
                      <a:close/>
                      <a:moveTo>
                        <a:pt x="124911" y="352641"/>
                      </a:moveTo>
                      <a:cubicBezTo>
                        <a:pt x="143041" y="351529"/>
                        <a:pt x="178168" y="362647"/>
                        <a:pt x="180434" y="434917"/>
                      </a:cubicBezTo>
                      <a:cubicBezTo>
                        <a:pt x="113580" y="404897"/>
                        <a:pt x="116979" y="369318"/>
                        <a:pt x="124911" y="352641"/>
                      </a:cubicBezTo>
                      <a:close/>
                      <a:moveTo>
                        <a:pt x="71784" y="293379"/>
                      </a:moveTo>
                      <a:cubicBezTo>
                        <a:pt x="87688" y="290877"/>
                        <a:pt x="99791" y="296715"/>
                        <a:pt x="107110" y="302275"/>
                      </a:cubicBezTo>
                      <a:cubicBezTo>
                        <a:pt x="103732" y="320067"/>
                        <a:pt x="84591" y="350091"/>
                        <a:pt x="13658" y="334523"/>
                      </a:cubicBezTo>
                      <a:cubicBezTo>
                        <a:pt x="36176" y="306723"/>
                        <a:pt x="55880" y="295881"/>
                        <a:pt x="71784" y="293379"/>
                      </a:cubicBezTo>
                      <a:close/>
                      <a:moveTo>
                        <a:pt x="329564" y="263543"/>
                      </a:moveTo>
                      <a:cubicBezTo>
                        <a:pt x="349360" y="261129"/>
                        <a:pt x="376957" y="270995"/>
                        <a:pt x="403281" y="320535"/>
                      </a:cubicBezTo>
                      <a:cubicBezTo>
                        <a:pt x="327423" y="322774"/>
                        <a:pt x="313836" y="288068"/>
                        <a:pt x="312704" y="269036"/>
                      </a:cubicBezTo>
                      <a:cubicBezTo>
                        <a:pt x="317233" y="266517"/>
                        <a:pt x="322965" y="264348"/>
                        <a:pt x="329564" y="263543"/>
                      </a:cubicBezTo>
                      <a:close/>
                      <a:moveTo>
                        <a:pt x="218640" y="173251"/>
                      </a:moveTo>
                      <a:cubicBezTo>
                        <a:pt x="230966" y="188804"/>
                        <a:pt x="244413" y="223244"/>
                        <a:pt x="186143" y="271016"/>
                      </a:cubicBezTo>
                      <a:cubicBezTo>
                        <a:pt x="168214" y="198803"/>
                        <a:pt x="199590" y="178806"/>
                        <a:pt x="218640" y="173251"/>
                      </a:cubicBezTo>
                      <a:close/>
                      <a:moveTo>
                        <a:pt x="82465" y="112148"/>
                      </a:moveTo>
                      <a:cubicBezTo>
                        <a:pt x="99364" y="121036"/>
                        <a:pt x="120769" y="148810"/>
                        <a:pt x="83592" y="209913"/>
                      </a:cubicBezTo>
                      <a:cubicBezTo>
                        <a:pt x="45288" y="148810"/>
                        <a:pt x="66693" y="121036"/>
                        <a:pt x="82465" y="112148"/>
                      </a:cubicBezTo>
                      <a:close/>
                      <a:moveTo>
                        <a:pt x="235911" y="103230"/>
                      </a:moveTo>
                      <a:cubicBezTo>
                        <a:pt x="252789" y="101977"/>
                        <a:pt x="275855" y="108381"/>
                        <a:pt x="306235" y="131213"/>
                      </a:cubicBezTo>
                      <a:cubicBezTo>
                        <a:pt x="237599" y="164625"/>
                        <a:pt x="210595" y="139009"/>
                        <a:pt x="202719" y="121189"/>
                      </a:cubicBezTo>
                      <a:cubicBezTo>
                        <a:pt x="208345" y="113393"/>
                        <a:pt x="219034" y="104483"/>
                        <a:pt x="235911" y="103230"/>
                      </a:cubicBezTo>
                      <a:close/>
                      <a:moveTo>
                        <a:pt x="109462" y="63265"/>
                      </a:moveTo>
                      <a:cubicBezTo>
                        <a:pt x="128518" y="64371"/>
                        <a:pt x="161025" y="78748"/>
                        <a:pt x="157662" y="149528"/>
                      </a:cubicBezTo>
                      <a:cubicBezTo>
                        <a:pt x="94890" y="114138"/>
                        <a:pt x="100494" y="79854"/>
                        <a:pt x="109462" y="63265"/>
                      </a:cubicBezTo>
                      <a:close/>
                      <a:moveTo>
                        <a:pt x="61302" y="185"/>
                      </a:moveTo>
                      <a:cubicBezTo>
                        <a:pt x="77331" y="-1204"/>
                        <a:pt x="88860" y="5462"/>
                        <a:pt x="95609" y="11572"/>
                      </a:cubicBezTo>
                      <a:cubicBezTo>
                        <a:pt x="89985" y="29348"/>
                        <a:pt x="68613" y="58233"/>
                        <a:pt x="0" y="37125"/>
                      </a:cubicBezTo>
                      <a:cubicBezTo>
                        <a:pt x="24746" y="11017"/>
                        <a:pt x="45273" y="1574"/>
                        <a:pt x="61302" y="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78" name="组合 177"/>
          <p:cNvGrpSpPr/>
          <p:nvPr/>
        </p:nvGrpSpPr>
        <p:grpSpPr>
          <a:xfrm>
            <a:off x="6608394" y="-583128"/>
            <a:ext cx="974202" cy="2876439"/>
            <a:chOff x="3521292" y="-1069620"/>
            <a:chExt cx="1016671" cy="3001832"/>
          </a:xfrm>
        </p:grpSpPr>
        <p:grpSp>
          <p:nvGrpSpPr>
            <p:cNvPr id="175" name="组合 174"/>
            <p:cNvGrpSpPr/>
            <p:nvPr/>
          </p:nvGrpSpPr>
          <p:grpSpPr>
            <a:xfrm>
              <a:off x="3521292" y="892213"/>
              <a:ext cx="1016671" cy="1039999"/>
              <a:chOff x="3521292" y="892213"/>
              <a:chExt cx="1016671" cy="1039999"/>
            </a:xfrm>
          </p:grpSpPr>
          <p:sp>
            <p:nvSpPr>
              <p:cNvPr id="139" name="椭圆 138"/>
              <p:cNvSpPr/>
              <p:nvPr/>
            </p:nvSpPr>
            <p:spPr>
              <a:xfrm>
                <a:off x="3521292" y="892213"/>
                <a:ext cx="1016671" cy="103999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3542624" y="892213"/>
                <a:ext cx="974006" cy="99635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3585964" y="920599"/>
                <a:ext cx="887326" cy="907687"/>
              </a:xfrm>
              <a:prstGeom prst="ellipse">
                <a:avLst/>
              </a:prstGeom>
              <a:solidFill>
                <a:schemeClr val="accent6"/>
              </a:solidFill>
              <a:ln w="12700" cap="rnd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3632766" y="946856"/>
                <a:ext cx="793722" cy="81193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accent6">
                    <a:lumMod val="20000"/>
                    <a:lumOff val="8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76" name="组合 175"/>
            <p:cNvGrpSpPr/>
            <p:nvPr/>
          </p:nvGrpSpPr>
          <p:grpSpPr>
            <a:xfrm>
              <a:off x="3959139" y="-1069620"/>
              <a:ext cx="140977" cy="2175684"/>
              <a:chOff x="3959139" y="-1069620"/>
              <a:chExt cx="140977" cy="2175684"/>
            </a:xfrm>
          </p:grpSpPr>
          <p:sp>
            <p:nvSpPr>
              <p:cNvPr id="138" name="椭圆 137"/>
              <p:cNvSpPr/>
              <p:nvPr/>
            </p:nvSpPr>
            <p:spPr>
              <a:xfrm>
                <a:off x="3974066" y="994941"/>
                <a:ext cx="111123" cy="111123"/>
              </a:xfrm>
              <a:prstGeom prst="ellipse">
                <a:avLst/>
              </a:prstGeom>
              <a:solidFill>
                <a:srgbClr val="E9E8E6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88900" dist="254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34" name="组合 133"/>
              <p:cNvGrpSpPr/>
              <p:nvPr/>
            </p:nvGrpSpPr>
            <p:grpSpPr>
              <a:xfrm>
                <a:off x="3959139" y="-1069620"/>
                <a:ext cx="140977" cy="2136021"/>
                <a:chOff x="4941847" y="162575"/>
                <a:chExt cx="250184" cy="3790667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135" name="自由: 形状 134"/>
                <p:cNvSpPr>
                  <a:spLocks noChangeAspect="1"/>
                </p:cNvSpPr>
                <p:nvPr/>
              </p:nvSpPr>
              <p:spPr>
                <a:xfrm>
                  <a:off x="5052540" y="162575"/>
                  <a:ext cx="28800" cy="3344398"/>
                </a:xfrm>
                <a:custGeom>
                  <a:avLst/>
                  <a:gdLst>
                    <a:gd name="connsiteX0" fmla="*/ 17532 w 36000"/>
                    <a:gd name="connsiteY0" fmla="*/ 3169283 h 4180497"/>
                    <a:gd name="connsiteX1" fmla="*/ 35063 w 36000"/>
                    <a:gd name="connsiteY1" fmla="*/ 3186815 h 4180497"/>
                    <a:gd name="connsiteX2" fmla="*/ 29928 w 36000"/>
                    <a:gd name="connsiteY2" fmla="*/ 3199212 h 4180497"/>
                    <a:gd name="connsiteX3" fmla="*/ 17774 w 36000"/>
                    <a:gd name="connsiteY3" fmla="*/ 3204247 h 4180497"/>
                    <a:gd name="connsiteX4" fmla="*/ 29928 w 36000"/>
                    <a:gd name="connsiteY4" fmla="*/ 3209281 h 4180497"/>
                    <a:gd name="connsiteX5" fmla="*/ 35063 w 36000"/>
                    <a:gd name="connsiteY5" fmla="*/ 3221678 h 4180497"/>
                    <a:gd name="connsiteX6" fmla="*/ 29928 w 36000"/>
                    <a:gd name="connsiteY6" fmla="*/ 3234075 h 4180497"/>
                    <a:gd name="connsiteX7" fmla="*/ 17774 w 36000"/>
                    <a:gd name="connsiteY7" fmla="*/ 3239109 h 4180497"/>
                    <a:gd name="connsiteX8" fmla="*/ 29928 w 36000"/>
                    <a:gd name="connsiteY8" fmla="*/ 3244144 h 4180497"/>
                    <a:gd name="connsiteX9" fmla="*/ 35063 w 36000"/>
                    <a:gd name="connsiteY9" fmla="*/ 3256540 h 4180497"/>
                    <a:gd name="connsiteX10" fmla="*/ 29928 w 36000"/>
                    <a:gd name="connsiteY10" fmla="*/ 3268937 h 4180497"/>
                    <a:gd name="connsiteX11" fmla="*/ 17774 w 36000"/>
                    <a:gd name="connsiteY11" fmla="*/ 3273971 h 4180497"/>
                    <a:gd name="connsiteX12" fmla="*/ 29928 w 36000"/>
                    <a:gd name="connsiteY12" fmla="*/ 3279006 h 4180497"/>
                    <a:gd name="connsiteX13" fmla="*/ 35063 w 36000"/>
                    <a:gd name="connsiteY13" fmla="*/ 3291403 h 4180497"/>
                    <a:gd name="connsiteX14" fmla="*/ 29928 w 36000"/>
                    <a:gd name="connsiteY14" fmla="*/ 3303799 h 4180497"/>
                    <a:gd name="connsiteX15" fmla="*/ 17774 w 36000"/>
                    <a:gd name="connsiteY15" fmla="*/ 3308834 h 4180497"/>
                    <a:gd name="connsiteX16" fmla="*/ 29928 w 36000"/>
                    <a:gd name="connsiteY16" fmla="*/ 3313869 h 4180497"/>
                    <a:gd name="connsiteX17" fmla="*/ 35063 w 36000"/>
                    <a:gd name="connsiteY17" fmla="*/ 3326266 h 4180497"/>
                    <a:gd name="connsiteX18" fmla="*/ 29928 w 36000"/>
                    <a:gd name="connsiteY18" fmla="*/ 3338662 h 4180497"/>
                    <a:gd name="connsiteX19" fmla="*/ 17774 w 36000"/>
                    <a:gd name="connsiteY19" fmla="*/ 3343697 h 4180497"/>
                    <a:gd name="connsiteX20" fmla="*/ 29928 w 36000"/>
                    <a:gd name="connsiteY20" fmla="*/ 3348731 h 4180497"/>
                    <a:gd name="connsiteX21" fmla="*/ 35063 w 36000"/>
                    <a:gd name="connsiteY21" fmla="*/ 3361128 h 4180497"/>
                    <a:gd name="connsiteX22" fmla="*/ 29928 w 36000"/>
                    <a:gd name="connsiteY22" fmla="*/ 3373525 h 4180497"/>
                    <a:gd name="connsiteX23" fmla="*/ 17774 w 36000"/>
                    <a:gd name="connsiteY23" fmla="*/ 3378559 h 4180497"/>
                    <a:gd name="connsiteX24" fmla="*/ 29928 w 36000"/>
                    <a:gd name="connsiteY24" fmla="*/ 3383594 h 4180497"/>
                    <a:gd name="connsiteX25" fmla="*/ 35063 w 36000"/>
                    <a:gd name="connsiteY25" fmla="*/ 3395990 h 4180497"/>
                    <a:gd name="connsiteX26" fmla="*/ 29928 w 36000"/>
                    <a:gd name="connsiteY26" fmla="*/ 3408387 h 4180497"/>
                    <a:gd name="connsiteX27" fmla="*/ 17774 w 36000"/>
                    <a:gd name="connsiteY27" fmla="*/ 3413421 h 4180497"/>
                    <a:gd name="connsiteX28" fmla="*/ 29928 w 36000"/>
                    <a:gd name="connsiteY28" fmla="*/ 3418456 h 4180497"/>
                    <a:gd name="connsiteX29" fmla="*/ 35063 w 36000"/>
                    <a:gd name="connsiteY29" fmla="*/ 3430853 h 4180497"/>
                    <a:gd name="connsiteX30" fmla="*/ 29928 w 36000"/>
                    <a:gd name="connsiteY30" fmla="*/ 3443249 h 4180497"/>
                    <a:gd name="connsiteX31" fmla="*/ 17774 w 36000"/>
                    <a:gd name="connsiteY31" fmla="*/ 3448284 h 4180497"/>
                    <a:gd name="connsiteX32" fmla="*/ 29928 w 36000"/>
                    <a:gd name="connsiteY32" fmla="*/ 3453318 h 4180497"/>
                    <a:gd name="connsiteX33" fmla="*/ 35063 w 36000"/>
                    <a:gd name="connsiteY33" fmla="*/ 3465715 h 4180497"/>
                    <a:gd name="connsiteX34" fmla="*/ 29928 w 36000"/>
                    <a:gd name="connsiteY34" fmla="*/ 3478112 h 4180497"/>
                    <a:gd name="connsiteX35" fmla="*/ 17774 w 36000"/>
                    <a:gd name="connsiteY35" fmla="*/ 3483147 h 4180497"/>
                    <a:gd name="connsiteX36" fmla="*/ 29928 w 36000"/>
                    <a:gd name="connsiteY36" fmla="*/ 3488181 h 4180497"/>
                    <a:gd name="connsiteX37" fmla="*/ 35063 w 36000"/>
                    <a:gd name="connsiteY37" fmla="*/ 3500578 h 4180497"/>
                    <a:gd name="connsiteX38" fmla="*/ 29928 w 36000"/>
                    <a:gd name="connsiteY38" fmla="*/ 3512975 h 4180497"/>
                    <a:gd name="connsiteX39" fmla="*/ 17774 w 36000"/>
                    <a:gd name="connsiteY39" fmla="*/ 3518009 h 4180497"/>
                    <a:gd name="connsiteX40" fmla="*/ 29928 w 36000"/>
                    <a:gd name="connsiteY40" fmla="*/ 3523044 h 4180497"/>
                    <a:gd name="connsiteX41" fmla="*/ 35063 w 36000"/>
                    <a:gd name="connsiteY41" fmla="*/ 3535440 h 4180497"/>
                    <a:gd name="connsiteX42" fmla="*/ 29928 w 36000"/>
                    <a:gd name="connsiteY42" fmla="*/ 3547837 h 4180497"/>
                    <a:gd name="connsiteX43" fmla="*/ 17774 w 36000"/>
                    <a:gd name="connsiteY43" fmla="*/ 3552871 h 4180497"/>
                    <a:gd name="connsiteX44" fmla="*/ 29928 w 36000"/>
                    <a:gd name="connsiteY44" fmla="*/ 3557906 h 4180497"/>
                    <a:gd name="connsiteX45" fmla="*/ 35063 w 36000"/>
                    <a:gd name="connsiteY45" fmla="*/ 3570303 h 4180497"/>
                    <a:gd name="connsiteX46" fmla="*/ 29928 w 36000"/>
                    <a:gd name="connsiteY46" fmla="*/ 3582699 h 4180497"/>
                    <a:gd name="connsiteX47" fmla="*/ 17774 w 36000"/>
                    <a:gd name="connsiteY47" fmla="*/ 3587734 h 4180497"/>
                    <a:gd name="connsiteX48" fmla="*/ 29928 w 36000"/>
                    <a:gd name="connsiteY48" fmla="*/ 3592769 h 4180497"/>
                    <a:gd name="connsiteX49" fmla="*/ 35063 w 36000"/>
                    <a:gd name="connsiteY49" fmla="*/ 3605165 h 4180497"/>
                    <a:gd name="connsiteX50" fmla="*/ 29928 w 36000"/>
                    <a:gd name="connsiteY50" fmla="*/ 3617562 h 4180497"/>
                    <a:gd name="connsiteX51" fmla="*/ 17774 w 36000"/>
                    <a:gd name="connsiteY51" fmla="*/ 3622597 h 4180497"/>
                    <a:gd name="connsiteX52" fmla="*/ 29928 w 36000"/>
                    <a:gd name="connsiteY52" fmla="*/ 3627631 h 4180497"/>
                    <a:gd name="connsiteX53" fmla="*/ 35063 w 36000"/>
                    <a:gd name="connsiteY53" fmla="*/ 3640028 h 4180497"/>
                    <a:gd name="connsiteX54" fmla="*/ 29928 w 36000"/>
                    <a:gd name="connsiteY54" fmla="*/ 3652424 h 4180497"/>
                    <a:gd name="connsiteX55" fmla="*/ 17774 w 36000"/>
                    <a:gd name="connsiteY55" fmla="*/ 3657459 h 4180497"/>
                    <a:gd name="connsiteX56" fmla="*/ 29928 w 36000"/>
                    <a:gd name="connsiteY56" fmla="*/ 3662494 h 4180497"/>
                    <a:gd name="connsiteX57" fmla="*/ 35063 w 36000"/>
                    <a:gd name="connsiteY57" fmla="*/ 3674890 h 4180497"/>
                    <a:gd name="connsiteX58" fmla="*/ 29928 w 36000"/>
                    <a:gd name="connsiteY58" fmla="*/ 3687287 h 4180497"/>
                    <a:gd name="connsiteX59" fmla="*/ 17774 w 36000"/>
                    <a:gd name="connsiteY59" fmla="*/ 3692321 h 4180497"/>
                    <a:gd name="connsiteX60" fmla="*/ 29928 w 36000"/>
                    <a:gd name="connsiteY60" fmla="*/ 3697356 h 4180497"/>
                    <a:gd name="connsiteX61" fmla="*/ 35063 w 36000"/>
                    <a:gd name="connsiteY61" fmla="*/ 3709753 h 4180497"/>
                    <a:gd name="connsiteX62" fmla="*/ 29928 w 36000"/>
                    <a:gd name="connsiteY62" fmla="*/ 3722149 h 4180497"/>
                    <a:gd name="connsiteX63" fmla="*/ 17774 w 36000"/>
                    <a:gd name="connsiteY63" fmla="*/ 3727184 h 4180497"/>
                    <a:gd name="connsiteX64" fmla="*/ 29928 w 36000"/>
                    <a:gd name="connsiteY64" fmla="*/ 3732218 h 4180497"/>
                    <a:gd name="connsiteX65" fmla="*/ 35063 w 36000"/>
                    <a:gd name="connsiteY65" fmla="*/ 3744615 h 4180497"/>
                    <a:gd name="connsiteX66" fmla="*/ 29928 w 36000"/>
                    <a:gd name="connsiteY66" fmla="*/ 3757012 h 4180497"/>
                    <a:gd name="connsiteX67" fmla="*/ 17774 w 36000"/>
                    <a:gd name="connsiteY67" fmla="*/ 3762047 h 4180497"/>
                    <a:gd name="connsiteX68" fmla="*/ 29928 w 36000"/>
                    <a:gd name="connsiteY68" fmla="*/ 3767081 h 4180497"/>
                    <a:gd name="connsiteX69" fmla="*/ 35063 w 36000"/>
                    <a:gd name="connsiteY69" fmla="*/ 3779478 h 4180497"/>
                    <a:gd name="connsiteX70" fmla="*/ 29928 w 36000"/>
                    <a:gd name="connsiteY70" fmla="*/ 3791875 h 4180497"/>
                    <a:gd name="connsiteX71" fmla="*/ 17774 w 36000"/>
                    <a:gd name="connsiteY71" fmla="*/ 3796909 h 4180497"/>
                    <a:gd name="connsiteX72" fmla="*/ 29928 w 36000"/>
                    <a:gd name="connsiteY72" fmla="*/ 3801944 h 4180497"/>
                    <a:gd name="connsiteX73" fmla="*/ 35063 w 36000"/>
                    <a:gd name="connsiteY73" fmla="*/ 3814340 h 4180497"/>
                    <a:gd name="connsiteX74" fmla="*/ 29928 w 36000"/>
                    <a:gd name="connsiteY74" fmla="*/ 3826737 h 4180497"/>
                    <a:gd name="connsiteX75" fmla="*/ 17774 w 36000"/>
                    <a:gd name="connsiteY75" fmla="*/ 3831771 h 4180497"/>
                    <a:gd name="connsiteX76" fmla="*/ 29928 w 36000"/>
                    <a:gd name="connsiteY76" fmla="*/ 3836806 h 4180497"/>
                    <a:gd name="connsiteX77" fmla="*/ 35063 w 36000"/>
                    <a:gd name="connsiteY77" fmla="*/ 3849203 h 4180497"/>
                    <a:gd name="connsiteX78" fmla="*/ 29928 w 36000"/>
                    <a:gd name="connsiteY78" fmla="*/ 3861599 h 4180497"/>
                    <a:gd name="connsiteX79" fmla="*/ 17774 w 36000"/>
                    <a:gd name="connsiteY79" fmla="*/ 3866634 h 4180497"/>
                    <a:gd name="connsiteX80" fmla="*/ 29928 w 36000"/>
                    <a:gd name="connsiteY80" fmla="*/ 3871669 h 4180497"/>
                    <a:gd name="connsiteX81" fmla="*/ 35063 w 36000"/>
                    <a:gd name="connsiteY81" fmla="*/ 3884066 h 4180497"/>
                    <a:gd name="connsiteX82" fmla="*/ 29928 w 36000"/>
                    <a:gd name="connsiteY82" fmla="*/ 3896462 h 4180497"/>
                    <a:gd name="connsiteX83" fmla="*/ 17774 w 36000"/>
                    <a:gd name="connsiteY83" fmla="*/ 3901497 h 4180497"/>
                    <a:gd name="connsiteX84" fmla="*/ 29928 w 36000"/>
                    <a:gd name="connsiteY84" fmla="*/ 3906531 h 4180497"/>
                    <a:gd name="connsiteX85" fmla="*/ 35063 w 36000"/>
                    <a:gd name="connsiteY85" fmla="*/ 3918928 h 4180497"/>
                    <a:gd name="connsiteX86" fmla="*/ 29928 w 36000"/>
                    <a:gd name="connsiteY86" fmla="*/ 3931325 h 4180497"/>
                    <a:gd name="connsiteX87" fmla="*/ 17774 w 36000"/>
                    <a:gd name="connsiteY87" fmla="*/ 3936359 h 4180497"/>
                    <a:gd name="connsiteX88" fmla="*/ 29928 w 36000"/>
                    <a:gd name="connsiteY88" fmla="*/ 3941394 h 4180497"/>
                    <a:gd name="connsiteX89" fmla="*/ 35063 w 36000"/>
                    <a:gd name="connsiteY89" fmla="*/ 3953790 h 4180497"/>
                    <a:gd name="connsiteX90" fmla="*/ 29928 w 36000"/>
                    <a:gd name="connsiteY90" fmla="*/ 3966187 h 4180497"/>
                    <a:gd name="connsiteX91" fmla="*/ 17774 w 36000"/>
                    <a:gd name="connsiteY91" fmla="*/ 3971221 h 4180497"/>
                    <a:gd name="connsiteX92" fmla="*/ 29928 w 36000"/>
                    <a:gd name="connsiteY92" fmla="*/ 3976256 h 4180497"/>
                    <a:gd name="connsiteX93" fmla="*/ 35063 w 36000"/>
                    <a:gd name="connsiteY93" fmla="*/ 3988653 h 4180497"/>
                    <a:gd name="connsiteX94" fmla="*/ 29928 w 36000"/>
                    <a:gd name="connsiteY94" fmla="*/ 4001049 h 4180497"/>
                    <a:gd name="connsiteX95" fmla="*/ 17774 w 36000"/>
                    <a:gd name="connsiteY95" fmla="*/ 4006084 h 4180497"/>
                    <a:gd name="connsiteX96" fmla="*/ 29928 w 36000"/>
                    <a:gd name="connsiteY96" fmla="*/ 4011119 h 4180497"/>
                    <a:gd name="connsiteX97" fmla="*/ 35063 w 36000"/>
                    <a:gd name="connsiteY97" fmla="*/ 4023516 h 4180497"/>
                    <a:gd name="connsiteX98" fmla="*/ 29928 w 36000"/>
                    <a:gd name="connsiteY98" fmla="*/ 4035912 h 4180497"/>
                    <a:gd name="connsiteX99" fmla="*/ 17774 w 36000"/>
                    <a:gd name="connsiteY99" fmla="*/ 4040947 h 4180497"/>
                    <a:gd name="connsiteX100" fmla="*/ 29928 w 36000"/>
                    <a:gd name="connsiteY100" fmla="*/ 4045981 h 4180497"/>
                    <a:gd name="connsiteX101" fmla="*/ 35063 w 36000"/>
                    <a:gd name="connsiteY101" fmla="*/ 4058378 h 4180497"/>
                    <a:gd name="connsiteX102" fmla="*/ 29928 w 36000"/>
                    <a:gd name="connsiteY102" fmla="*/ 4070775 h 4180497"/>
                    <a:gd name="connsiteX103" fmla="*/ 17774 w 36000"/>
                    <a:gd name="connsiteY103" fmla="*/ 4075809 h 4180497"/>
                    <a:gd name="connsiteX104" fmla="*/ 29928 w 36000"/>
                    <a:gd name="connsiteY104" fmla="*/ 4080844 h 4180497"/>
                    <a:gd name="connsiteX105" fmla="*/ 35063 w 36000"/>
                    <a:gd name="connsiteY105" fmla="*/ 4093240 h 4180497"/>
                    <a:gd name="connsiteX106" fmla="*/ 29928 w 36000"/>
                    <a:gd name="connsiteY106" fmla="*/ 4105637 h 4180497"/>
                    <a:gd name="connsiteX107" fmla="*/ 17774 w 36000"/>
                    <a:gd name="connsiteY107" fmla="*/ 4110672 h 4180497"/>
                    <a:gd name="connsiteX108" fmla="*/ 29928 w 36000"/>
                    <a:gd name="connsiteY108" fmla="*/ 4115707 h 4180497"/>
                    <a:gd name="connsiteX109" fmla="*/ 35063 w 36000"/>
                    <a:gd name="connsiteY109" fmla="*/ 4128103 h 4180497"/>
                    <a:gd name="connsiteX110" fmla="*/ 29928 w 36000"/>
                    <a:gd name="connsiteY110" fmla="*/ 4140500 h 4180497"/>
                    <a:gd name="connsiteX111" fmla="*/ 17774 w 36000"/>
                    <a:gd name="connsiteY111" fmla="*/ 4145535 h 4180497"/>
                    <a:gd name="connsiteX112" fmla="*/ 29928 w 36000"/>
                    <a:gd name="connsiteY112" fmla="*/ 4150569 h 4180497"/>
                    <a:gd name="connsiteX113" fmla="*/ 35063 w 36000"/>
                    <a:gd name="connsiteY113" fmla="*/ 4162966 h 4180497"/>
                    <a:gd name="connsiteX114" fmla="*/ 17532 w 36000"/>
                    <a:gd name="connsiteY114" fmla="*/ 4180497 h 4180497"/>
                    <a:gd name="connsiteX115" fmla="*/ 0 w 36000"/>
                    <a:gd name="connsiteY115" fmla="*/ 4162966 h 4180497"/>
                    <a:gd name="connsiteX116" fmla="*/ 5135 w 36000"/>
                    <a:gd name="connsiteY116" fmla="*/ 4150569 h 4180497"/>
                    <a:gd name="connsiteX117" fmla="*/ 17289 w 36000"/>
                    <a:gd name="connsiteY117" fmla="*/ 4145535 h 4180497"/>
                    <a:gd name="connsiteX118" fmla="*/ 5135 w 36000"/>
                    <a:gd name="connsiteY118" fmla="*/ 4140500 h 4180497"/>
                    <a:gd name="connsiteX119" fmla="*/ 0 w 36000"/>
                    <a:gd name="connsiteY119" fmla="*/ 4128103 h 4180497"/>
                    <a:gd name="connsiteX120" fmla="*/ 5135 w 36000"/>
                    <a:gd name="connsiteY120" fmla="*/ 4115707 h 4180497"/>
                    <a:gd name="connsiteX121" fmla="*/ 17290 w 36000"/>
                    <a:gd name="connsiteY121" fmla="*/ 4110672 h 4180497"/>
                    <a:gd name="connsiteX122" fmla="*/ 5135 w 36000"/>
                    <a:gd name="connsiteY122" fmla="*/ 4105637 h 4180497"/>
                    <a:gd name="connsiteX123" fmla="*/ 0 w 36000"/>
                    <a:gd name="connsiteY123" fmla="*/ 4093240 h 4180497"/>
                    <a:gd name="connsiteX124" fmla="*/ 5135 w 36000"/>
                    <a:gd name="connsiteY124" fmla="*/ 4080844 h 4180497"/>
                    <a:gd name="connsiteX125" fmla="*/ 17289 w 36000"/>
                    <a:gd name="connsiteY125" fmla="*/ 4075809 h 4180497"/>
                    <a:gd name="connsiteX126" fmla="*/ 5135 w 36000"/>
                    <a:gd name="connsiteY126" fmla="*/ 4070775 h 4180497"/>
                    <a:gd name="connsiteX127" fmla="*/ 0 w 36000"/>
                    <a:gd name="connsiteY127" fmla="*/ 4058378 h 4180497"/>
                    <a:gd name="connsiteX128" fmla="*/ 5135 w 36000"/>
                    <a:gd name="connsiteY128" fmla="*/ 4045981 h 4180497"/>
                    <a:gd name="connsiteX129" fmla="*/ 17289 w 36000"/>
                    <a:gd name="connsiteY129" fmla="*/ 4040947 h 4180497"/>
                    <a:gd name="connsiteX130" fmla="*/ 5135 w 36000"/>
                    <a:gd name="connsiteY130" fmla="*/ 4035912 h 4180497"/>
                    <a:gd name="connsiteX131" fmla="*/ 0 w 36000"/>
                    <a:gd name="connsiteY131" fmla="*/ 4023516 h 4180497"/>
                    <a:gd name="connsiteX132" fmla="*/ 5135 w 36000"/>
                    <a:gd name="connsiteY132" fmla="*/ 4011119 h 4180497"/>
                    <a:gd name="connsiteX133" fmla="*/ 17290 w 36000"/>
                    <a:gd name="connsiteY133" fmla="*/ 4006084 h 4180497"/>
                    <a:gd name="connsiteX134" fmla="*/ 5135 w 36000"/>
                    <a:gd name="connsiteY134" fmla="*/ 4001049 h 4180497"/>
                    <a:gd name="connsiteX135" fmla="*/ 0 w 36000"/>
                    <a:gd name="connsiteY135" fmla="*/ 3988653 h 4180497"/>
                    <a:gd name="connsiteX136" fmla="*/ 5135 w 36000"/>
                    <a:gd name="connsiteY136" fmla="*/ 3976256 h 4180497"/>
                    <a:gd name="connsiteX137" fmla="*/ 17289 w 36000"/>
                    <a:gd name="connsiteY137" fmla="*/ 3971221 h 4180497"/>
                    <a:gd name="connsiteX138" fmla="*/ 5135 w 36000"/>
                    <a:gd name="connsiteY138" fmla="*/ 3966187 h 4180497"/>
                    <a:gd name="connsiteX139" fmla="*/ 0 w 36000"/>
                    <a:gd name="connsiteY139" fmla="*/ 3953790 h 4180497"/>
                    <a:gd name="connsiteX140" fmla="*/ 5135 w 36000"/>
                    <a:gd name="connsiteY140" fmla="*/ 3941394 h 4180497"/>
                    <a:gd name="connsiteX141" fmla="*/ 17289 w 36000"/>
                    <a:gd name="connsiteY141" fmla="*/ 3936359 h 4180497"/>
                    <a:gd name="connsiteX142" fmla="*/ 5135 w 36000"/>
                    <a:gd name="connsiteY142" fmla="*/ 3931325 h 4180497"/>
                    <a:gd name="connsiteX143" fmla="*/ 0 w 36000"/>
                    <a:gd name="connsiteY143" fmla="*/ 3918928 h 4180497"/>
                    <a:gd name="connsiteX144" fmla="*/ 5135 w 36000"/>
                    <a:gd name="connsiteY144" fmla="*/ 3906531 h 4180497"/>
                    <a:gd name="connsiteX145" fmla="*/ 17289 w 36000"/>
                    <a:gd name="connsiteY145" fmla="*/ 3901497 h 4180497"/>
                    <a:gd name="connsiteX146" fmla="*/ 5135 w 36000"/>
                    <a:gd name="connsiteY146" fmla="*/ 3896462 h 4180497"/>
                    <a:gd name="connsiteX147" fmla="*/ 0 w 36000"/>
                    <a:gd name="connsiteY147" fmla="*/ 3884066 h 4180497"/>
                    <a:gd name="connsiteX148" fmla="*/ 5135 w 36000"/>
                    <a:gd name="connsiteY148" fmla="*/ 3871669 h 4180497"/>
                    <a:gd name="connsiteX149" fmla="*/ 17290 w 36000"/>
                    <a:gd name="connsiteY149" fmla="*/ 3866634 h 4180497"/>
                    <a:gd name="connsiteX150" fmla="*/ 5135 w 36000"/>
                    <a:gd name="connsiteY150" fmla="*/ 3861599 h 4180497"/>
                    <a:gd name="connsiteX151" fmla="*/ 0 w 36000"/>
                    <a:gd name="connsiteY151" fmla="*/ 3849203 h 4180497"/>
                    <a:gd name="connsiteX152" fmla="*/ 5135 w 36000"/>
                    <a:gd name="connsiteY152" fmla="*/ 3836806 h 4180497"/>
                    <a:gd name="connsiteX153" fmla="*/ 17289 w 36000"/>
                    <a:gd name="connsiteY153" fmla="*/ 3831771 h 4180497"/>
                    <a:gd name="connsiteX154" fmla="*/ 5135 w 36000"/>
                    <a:gd name="connsiteY154" fmla="*/ 3826737 h 4180497"/>
                    <a:gd name="connsiteX155" fmla="*/ 0 w 36000"/>
                    <a:gd name="connsiteY155" fmla="*/ 3814340 h 4180497"/>
                    <a:gd name="connsiteX156" fmla="*/ 5135 w 36000"/>
                    <a:gd name="connsiteY156" fmla="*/ 3801944 h 4180497"/>
                    <a:gd name="connsiteX157" fmla="*/ 17289 w 36000"/>
                    <a:gd name="connsiteY157" fmla="*/ 3796909 h 4180497"/>
                    <a:gd name="connsiteX158" fmla="*/ 5135 w 36000"/>
                    <a:gd name="connsiteY158" fmla="*/ 3791875 h 4180497"/>
                    <a:gd name="connsiteX159" fmla="*/ 0 w 36000"/>
                    <a:gd name="connsiteY159" fmla="*/ 3779478 h 4180497"/>
                    <a:gd name="connsiteX160" fmla="*/ 5135 w 36000"/>
                    <a:gd name="connsiteY160" fmla="*/ 3767081 h 4180497"/>
                    <a:gd name="connsiteX161" fmla="*/ 17290 w 36000"/>
                    <a:gd name="connsiteY161" fmla="*/ 3762047 h 4180497"/>
                    <a:gd name="connsiteX162" fmla="*/ 5135 w 36000"/>
                    <a:gd name="connsiteY162" fmla="*/ 3757012 h 4180497"/>
                    <a:gd name="connsiteX163" fmla="*/ 0 w 36000"/>
                    <a:gd name="connsiteY163" fmla="*/ 3744615 h 4180497"/>
                    <a:gd name="connsiteX164" fmla="*/ 5135 w 36000"/>
                    <a:gd name="connsiteY164" fmla="*/ 3732218 h 4180497"/>
                    <a:gd name="connsiteX165" fmla="*/ 17289 w 36000"/>
                    <a:gd name="connsiteY165" fmla="*/ 3727184 h 4180497"/>
                    <a:gd name="connsiteX166" fmla="*/ 5135 w 36000"/>
                    <a:gd name="connsiteY166" fmla="*/ 3722149 h 4180497"/>
                    <a:gd name="connsiteX167" fmla="*/ 0 w 36000"/>
                    <a:gd name="connsiteY167" fmla="*/ 3709753 h 4180497"/>
                    <a:gd name="connsiteX168" fmla="*/ 5135 w 36000"/>
                    <a:gd name="connsiteY168" fmla="*/ 3697356 h 4180497"/>
                    <a:gd name="connsiteX169" fmla="*/ 17289 w 36000"/>
                    <a:gd name="connsiteY169" fmla="*/ 3692321 h 4180497"/>
                    <a:gd name="connsiteX170" fmla="*/ 5135 w 36000"/>
                    <a:gd name="connsiteY170" fmla="*/ 3687287 h 4180497"/>
                    <a:gd name="connsiteX171" fmla="*/ 0 w 36000"/>
                    <a:gd name="connsiteY171" fmla="*/ 3674890 h 4180497"/>
                    <a:gd name="connsiteX172" fmla="*/ 5135 w 36000"/>
                    <a:gd name="connsiteY172" fmla="*/ 3662494 h 4180497"/>
                    <a:gd name="connsiteX173" fmla="*/ 17290 w 36000"/>
                    <a:gd name="connsiteY173" fmla="*/ 3657459 h 4180497"/>
                    <a:gd name="connsiteX174" fmla="*/ 5135 w 36000"/>
                    <a:gd name="connsiteY174" fmla="*/ 3652424 h 4180497"/>
                    <a:gd name="connsiteX175" fmla="*/ 0 w 36000"/>
                    <a:gd name="connsiteY175" fmla="*/ 3640028 h 4180497"/>
                    <a:gd name="connsiteX176" fmla="*/ 5135 w 36000"/>
                    <a:gd name="connsiteY176" fmla="*/ 3627631 h 4180497"/>
                    <a:gd name="connsiteX177" fmla="*/ 17289 w 36000"/>
                    <a:gd name="connsiteY177" fmla="*/ 3622597 h 4180497"/>
                    <a:gd name="connsiteX178" fmla="*/ 5135 w 36000"/>
                    <a:gd name="connsiteY178" fmla="*/ 3617562 h 4180497"/>
                    <a:gd name="connsiteX179" fmla="*/ 0 w 36000"/>
                    <a:gd name="connsiteY179" fmla="*/ 3605165 h 4180497"/>
                    <a:gd name="connsiteX180" fmla="*/ 5135 w 36000"/>
                    <a:gd name="connsiteY180" fmla="*/ 3592769 h 4180497"/>
                    <a:gd name="connsiteX181" fmla="*/ 17289 w 36000"/>
                    <a:gd name="connsiteY181" fmla="*/ 3587734 h 4180497"/>
                    <a:gd name="connsiteX182" fmla="*/ 5135 w 36000"/>
                    <a:gd name="connsiteY182" fmla="*/ 3582699 h 4180497"/>
                    <a:gd name="connsiteX183" fmla="*/ 0 w 36000"/>
                    <a:gd name="connsiteY183" fmla="*/ 3570303 h 4180497"/>
                    <a:gd name="connsiteX184" fmla="*/ 5135 w 36000"/>
                    <a:gd name="connsiteY184" fmla="*/ 3557906 h 4180497"/>
                    <a:gd name="connsiteX185" fmla="*/ 17290 w 36000"/>
                    <a:gd name="connsiteY185" fmla="*/ 3552871 h 4180497"/>
                    <a:gd name="connsiteX186" fmla="*/ 5135 w 36000"/>
                    <a:gd name="connsiteY186" fmla="*/ 3547837 h 4180497"/>
                    <a:gd name="connsiteX187" fmla="*/ 0 w 36000"/>
                    <a:gd name="connsiteY187" fmla="*/ 3535440 h 4180497"/>
                    <a:gd name="connsiteX188" fmla="*/ 5135 w 36000"/>
                    <a:gd name="connsiteY188" fmla="*/ 3523044 h 4180497"/>
                    <a:gd name="connsiteX189" fmla="*/ 17289 w 36000"/>
                    <a:gd name="connsiteY189" fmla="*/ 3518009 h 4180497"/>
                    <a:gd name="connsiteX190" fmla="*/ 5135 w 36000"/>
                    <a:gd name="connsiteY190" fmla="*/ 3512975 h 4180497"/>
                    <a:gd name="connsiteX191" fmla="*/ 0 w 36000"/>
                    <a:gd name="connsiteY191" fmla="*/ 3500578 h 4180497"/>
                    <a:gd name="connsiteX192" fmla="*/ 5135 w 36000"/>
                    <a:gd name="connsiteY192" fmla="*/ 3488181 h 4180497"/>
                    <a:gd name="connsiteX193" fmla="*/ 17289 w 36000"/>
                    <a:gd name="connsiteY193" fmla="*/ 3483147 h 4180497"/>
                    <a:gd name="connsiteX194" fmla="*/ 5135 w 36000"/>
                    <a:gd name="connsiteY194" fmla="*/ 3478112 h 4180497"/>
                    <a:gd name="connsiteX195" fmla="*/ 0 w 36000"/>
                    <a:gd name="connsiteY195" fmla="*/ 3465715 h 4180497"/>
                    <a:gd name="connsiteX196" fmla="*/ 5135 w 36000"/>
                    <a:gd name="connsiteY196" fmla="*/ 3453318 h 4180497"/>
                    <a:gd name="connsiteX197" fmla="*/ 17290 w 36000"/>
                    <a:gd name="connsiteY197" fmla="*/ 3448284 h 4180497"/>
                    <a:gd name="connsiteX198" fmla="*/ 5135 w 36000"/>
                    <a:gd name="connsiteY198" fmla="*/ 3443249 h 4180497"/>
                    <a:gd name="connsiteX199" fmla="*/ 0 w 36000"/>
                    <a:gd name="connsiteY199" fmla="*/ 3430853 h 4180497"/>
                    <a:gd name="connsiteX200" fmla="*/ 5135 w 36000"/>
                    <a:gd name="connsiteY200" fmla="*/ 3418456 h 4180497"/>
                    <a:gd name="connsiteX201" fmla="*/ 17289 w 36000"/>
                    <a:gd name="connsiteY201" fmla="*/ 3413421 h 4180497"/>
                    <a:gd name="connsiteX202" fmla="*/ 5135 w 36000"/>
                    <a:gd name="connsiteY202" fmla="*/ 3408387 h 4180497"/>
                    <a:gd name="connsiteX203" fmla="*/ 0 w 36000"/>
                    <a:gd name="connsiteY203" fmla="*/ 3395990 h 4180497"/>
                    <a:gd name="connsiteX204" fmla="*/ 5135 w 36000"/>
                    <a:gd name="connsiteY204" fmla="*/ 3383594 h 4180497"/>
                    <a:gd name="connsiteX205" fmla="*/ 17289 w 36000"/>
                    <a:gd name="connsiteY205" fmla="*/ 3378559 h 4180497"/>
                    <a:gd name="connsiteX206" fmla="*/ 5135 w 36000"/>
                    <a:gd name="connsiteY206" fmla="*/ 3373525 h 4180497"/>
                    <a:gd name="connsiteX207" fmla="*/ 0 w 36000"/>
                    <a:gd name="connsiteY207" fmla="*/ 3361128 h 4180497"/>
                    <a:gd name="connsiteX208" fmla="*/ 5135 w 36000"/>
                    <a:gd name="connsiteY208" fmla="*/ 3348731 h 4180497"/>
                    <a:gd name="connsiteX209" fmla="*/ 17289 w 36000"/>
                    <a:gd name="connsiteY209" fmla="*/ 3343697 h 4180497"/>
                    <a:gd name="connsiteX210" fmla="*/ 5135 w 36000"/>
                    <a:gd name="connsiteY210" fmla="*/ 3338662 h 4180497"/>
                    <a:gd name="connsiteX211" fmla="*/ 0 w 36000"/>
                    <a:gd name="connsiteY211" fmla="*/ 3326266 h 4180497"/>
                    <a:gd name="connsiteX212" fmla="*/ 5135 w 36000"/>
                    <a:gd name="connsiteY212" fmla="*/ 3313869 h 4180497"/>
                    <a:gd name="connsiteX213" fmla="*/ 17290 w 36000"/>
                    <a:gd name="connsiteY213" fmla="*/ 3308834 h 4180497"/>
                    <a:gd name="connsiteX214" fmla="*/ 5135 w 36000"/>
                    <a:gd name="connsiteY214" fmla="*/ 3303799 h 4180497"/>
                    <a:gd name="connsiteX215" fmla="*/ 0 w 36000"/>
                    <a:gd name="connsiteY215" fmla="*/ 3291403 h 4180497"/>
                    <a:gd name="connsiteX216" fmla="*/ 5135 w 36000"/>
                    <a:gd name="connsiteY216" fmla="*/ 3279006 h 4180497"/>
                    <a:gd name="connsiteX217" fmla="*/ 17289 w 36000"/>
                    <a:gd name="connsiteY217" fmla="*/ 3273971 h 4180497"/>
                    <a:gd name="connsiteX218" fmla="*/ 5135 w 36000"/>
                    <a:gd name="connsiteY218" fmla="*/ 3268937 h 4180497"/>
                    <a:gd name="connsiteX219" fmla="*/ 0 w 36000"/>
                    <a:gd name="connsiteY219" fmla="*/ 3256540 h 4180497"/>
                    <a:gd name="connsiteX220" fmla="*/ 5135 w 36000"/>
                    <a:gd name="connsiteY220" fmla="*/ 3244144 h 4180497"/>
                    <a:gd name="connsiteX221" fmla="*/ 17289 w 36000"/>
                    <a:gd name="connsiteY221" fmla="*/ 3239109 h 4180497"/>
                    <a:gd name="connsiteX222" fmla="*/ 5135 w 36000"/>
                    <a:gd name="connsiteY222" fmla="*/ 3234075 h 4180497"/>
                    <a:gd name="connsiteX223" fmla="*/ 0 w 36000"/>
                    <a:gd name="connsiteY223" fmla="*/ 3221678 h 4180497"/>
                    <a:gd name="connsiteX224" fmla="*/ 5135 w 36000"/>
                    <a:gd name="connsiteY224" fmla="*/ 3209281 h 4180497"/>
                    <a:gd name="connsiteX225" fmla="*/ 17290 w 36000"/>
                    <a:gd name="connsiteY225" fmla="*/ 3204247 h 4180497"/>
                    <a:gd name="connsiteX226" fmla="*/ 5135 w 36000"/>
                    <a:gd name="connsiteY226" fmla="*/ 3199212 h 4180497"/>
                    <a:gd name="connsiteX227" fmla="*/ 0 w 36000"/>
                    <a:gd name="connsiteY227" fmla="*/ 3186815 h 4180497"/>
                    <a:gd name="connsiteX228" fmla="*/ 17532 w 36000"/>
                    <a:gd name="connsiteY228" fmla="*/ 3169283 h 4180497"/>
                    <a:gd name="connsiteX229" fmla="*/ 17532 w 36000"/>
                    <a:gd name="connsiteY229" fmla="*/ 2128156 h 4180497"/>
                    <a:gd name="connsiteX230" fmla="*/ 35063 w 36000"/>
                    <a:gd name="connsiteY230" fmla="*/ 2145688 h 4180497"/>
                    <a:gd name="connsiteX231" fmla="*/ 29928 w 36000"/>
                    <a:gd name="connsiteY231" fmla="*/ 2158084 h 4180497"/>
                    <a:gd name="connsiteX232" fmla="*/ 17774 w 36000"/>
                    <a:gd name="connsiteY232" fmla="*/ 2163119 h 4180497"/>
                    <a:gd name="connsiteX233" fmla="*/ 29928 w 36000"/>
                    <a:gd name="connsiteY233" fmla="*/ 2168154 h 4180497"/>
                    <a:gd name="connsiteX234" fmla="*/ 35063 w 36000"/>
                    <a:gd name="connsiteY234" fmla="*/ 2180551 h 4180497"/>
                    <a:gd name="connsiteX235" fmla="*/ 29928 w 36000"/>
                    <a:gd name="connsiteY235" fmla="*/ 2192947 h 4180497"/>
                    <a:gd name="connsiteX236" fmla="*/ 17774 w 36000"/>
                    <a:gd name="connsiteY236" fmla="*/ 2197982 h 4180497"/>
                    <a:gd name="connsiteX237" fmla="*/ 29928 w 36000"/>
                    <a:gd name="connsiteY237" fmla="*/ 2203016 h 4180497"/>
                    <a:gd name="connsiteX238" fmla="*/ 35063 w 36000"/>
                    <a:gd name="connsiteY238" fmla="*/ 2215413 h 4180497"/>
                    <a:gd name="connsiteX239" fmla="*/ 29928 w 36000"/>
                    <a:gd name="connsiteY239" fmla="*/ 2227810 h 4180497"/>
                    <a:gd name="connsiteX240" fmla="*/ 17774 w 36000"/>
                    <a:gd name="connsiteY240" fmla="*/ 2232844 h 4180497"/>
                    <a:gd name="connsiteX241" fmla="*/ 29928 w 36000"/>
                    <a:gd name="connsiteY241" fmla="*/ 2237879 h 4180497"/>
                    <a:gd name="connsiteX242" fmla="*/ 35063 w 36000"/>
                    <a:gd name="connsiteY242" fmla="*/ 2250275 h 4180497"/>
                    <a:gd name="connsiteX243" fmla="*/ 29928 w 36000"/>
                    <a:gd name="connsiteY243" fmla="*/ 2262672 h 4180497"/>
                    <a:gd name="connsiteX244" fmla="*/ 17774 w 36000"/>
                    <a:gd name="connsiteY244" fmla="*/ 2267707 h 4180497"/>
                    <a:gd name="connsiteX245" fmla="*/ 29928 w 36000"/>
                    <a:gd name="connsiteY245" fmla="*/ 2272742 h 4180497"/>
                    <a:gd name="connsiteX246" fmla="*/ 35063 w 36000"/>
                    <a:gd name="connsiteY246" fmla="*/ 2285138 h 4180497"/>
                    <a:gd name="connsiteX247" fmla="*/ 29928 w 36000"/>
                    <a:gd name="connsiteY247" fmla="*/ 2297535 h 4180497"/>
                    <a:gd name="connsiteX248" fmla="*/ 17774 w 36000"/>
                    <a:gd name="connsiteY248" fmla="*/ 2302569 h 4180497"/>
                    <a:gd name="connsiteX249" fmla="*/ 29928 w 36000"/>
                    <a:gd name="connsiteY249" fmla="*/ 2307604 h 4180497"/>
                    <a:gd name="connsiteX250" fmla="*/ 35063 w 36000"/>
                    <a:gd name="connsiteY250" fmla="*/ 2320001 h 4180497"/>
                    <a:gd name="connsiteX251" fmla="*/ 29928 w 36000"/>
                    <a:gd name="connsiteY251" fmla="*/ 2332397 h 4180497"/>
                    <a:gd name="connsiteX252" fmla="*/ 17774 w 36000"/>
                    <a:gd name="connsiteY252" fmla="*/ 2337432 h 4180497"/>
                    <a:gd name="connsiteX253" fmla="*/ 29928 w 36000"/>
                    <a:gd name="connsiteY253" fmla="*/ 2342466 h 4180497"/>
                    <a:gd name="connsiteX254" fmla="*/ 35063 w 36000"/>
                    <a:gd name="connsiteY254" fmla="*/ 2354863 h 4180497"/>
                    <a:gd name="connsiteX255" fmla="*/ 29928 w 36000"/>
                    <a:gd name="connsiteY255" fmla="*/ 2367260 h 4180497"/>
                    <a:gd name="connsiteX256" fmla="*/ 17774 w 36000"/>
                    <a:gd name="connsiteY256" fmla="*/ 2372294 h 4180497"/>
                    <a:gd name="connsiteX257" fmla="*/ 29928 w 36000"/>
                    <a:gd name="connsiteY257" fmla="*/ 2377329 h 4180497"/>
                    <a:gd name="connsiteX258" fmla="*/ 35063 w 36000"/>
                    <a:gd name="connsiteY258" fmla="*/ 2389725 h 4180497"/>
                    <a:gd name="connsiteX259" fmla="*/ 29928 w 36000"/>
                    <a:gd name="connsiteY259" fmla="*/ 2402122 h 4180497"/>
                    <a:gd name="connsiteX260" fmla="*/ 17774 w 36000"/>
                    <a:gd name="connsiteY260" fmla="*/ 2407157 h 4180497"/>
                    <a:gd name="connsiteX261" fmla="*/ 29928 w 36000"/>
                    <a:gd name="connsiteY261" fmla="*/ 2412191 h 4180497"/>
                    <a:gd name="connsiteX262" fmla="*/ 35063 w 36000"/>
                    <a:gd name="connsiteY262" fmla="*/ 2424588 h 4180497"/>
                    <a:gd name="connsiteX263" fmla="*/ 29928 w 36000"/>
                    <a:gd name="connsiteY263" fmla="*/ 2436985 h 4180497"/>
                    <a:gd name="connsiteX264" fmla="*/ 17774 w 36000"/>
                    <a:gd name="connsiteY264" fmla="*/ 2442019 h 4180497"/>
                    <a:gd name="connsiteX265" fmla="*/ 29928 w 36000"/>
                    <a:gd name="connsiteY265" fmla="*/ 2447054 h 4180497"/>
                    <a:gd name="connsiteX266" fmla="*/ 35063 w 36000"/>
                    <a:gd name="connsiteY266" fmla="*/ 2459451 h 4180497"/>
                    <a:gd name="connsiteX267" fmla="*/ 29928 w 36000"/>
                    <a:gd name="connsiteY267" fmla="*/ 2471847 h 4180497"/>
                    <a:gd name="connsiteX268" fmla="*/ 17774 w 36000"/>
                    <a:gd name="connsiteY268" fmla="*/ 2476882 h 4180497"/>
                    <a:gd name="connsiteX269" fmla="*/ 29928 w 36000"/>
                    <a:gd name="connsiteY269" fmla="*/ 2481916 h 4180497"/>
                    <a:gd name="connsiteX270" fmla="*/ 35063 w 36000"/>
                    <a:gd name="connsiteY270" fmla="*/ 2494313 h 4180497"/>
                    <a:gd name="connsiteX271" fmla="*/ 29928 w 36000"/>
                    <a:gd name="connsiteY271" fmla="*/ 2506709 h 4180497"/>
                    <a:gd name="connsiteX272" fmla="*/ 17774 w 36000"/>
                    <a:gd name="connsiteY272" fmla="*/ 2511744 h 4180497"/>
                    <a:gd name="connsiteX273" fmla="*/ 29928 w 36000"/>
                    <a:gd name="connsiteY273" fmla="*/ 2516779 h 4180497"/>
                    <a:gd name="connsiteX274" fmla="*/ 35063 w 36000"/>
                    <a:gd name="connsiteY274" fmla="*/ 2529175 h 4180497"/>
                    <a:gd name="connsiteX275" fmla="*/ 29928 w 36000"/>
                    <a:gd name="connsiteY275" fmla="*/ 2541572 h 4180497"/>
                    <a:gd name="connsiteX276" fmla="*/ 17774 w 36000"/>
                    <a:gd name="connsiteY276" fmla="*/ 2546607 h 4180497"/>
                    <a:gd name="connsiteX277" fmla="*/ 29928 w 36000"/>
                    <a:gd name="connsiteY277" fmla="*/ 2551641 h 4180497"/>
                    <a:gd name="connsiteX278" fmla="*/ 35063 w 36000"/>
                    <a:gd name="connsiteY278" fmla="*/ 2564038 h 4180497"/>
                    <a:gd name="connsiteX279" fmla="*/ 29928 w 36000"/>
                    <a:gd name="connsiteY279" fmla="*/ 2576434 h 4180497"/>
                    <a:gd name="connsiteX280" fmla="*/ 17774 w 36000"/>
                    <a:gd name="connsiteY280" fmla="*/ 2581469 h 4180497"/>
                    <a:gd name="connsiteX281" fmla="*/ 29928 w 36000"/>
                    <a:gd name="connsiteY281" fmla="*/ 2586503 h 4180497"/>
                    <a:gd name="connsiteX282" fmla="*/ 35063 w 36000"/>
                    <a:gd name="connsiteY282" fmla="*/ 2598900 h 4180497"/>
                    <a:gd name="connsiteX283" fmla="*/ 29928 w 36000"/>
                    <a:gd name="connsiteY283" fmla="*/ 2611297 h 4180497"/>
                    <a:gd name="connsiteX284" fmla="*/ 17774 w 36000"/>
                    <a:gd name="connsiteY284" fmla="*/ 2616332 h 4180497"/>
                    <a:gd name="connsiteX285" fmla="*/ 29928 w 36000"/>
                    <a:gd name="connsiteY285" fmla="*/ 2621366 h 4180497"/>
                    <a:gd name="connsiteX286" fmla="*/ 35063 w 36000"/>
                    <a:gd name="connsiteY286" fmla="*/ 2633763 h 4180497"/>
                    <a:gd name="connsiteX287" fmla="*/ 29928 w 36000"/>
                    <a:gd name="connsiteY287" fmla="*/ 2646160 h 4180497"/>
                    <a:gd name="connsiteX288" fmla="*/ 17774 w 36000"/>
                    <a:gd name="connsiteY288" fmla="*/ 2651194 h 4180497"/>
                    <a:gd name="connsiteX289" fmla="*/ 29928 w 36000"/>
                    <a:gd name="connsiteY289" fmla="*/ 2656229 h 4180497"/>
                    <a:gd name="connsiteX290" fmla="*/ 35063 w 36000"/>
                    <a:gd name="connsiteY290" fmla="*/ 2668625 h 4180497"/>
                    <a:gd name="connsiteX291" fmla="*/ 29928 w 36000"/>
                    <a:gd name="connsiteY291" fmla="*/ 2681022 h 4180497"/>
                    <a:gd name="connsiteX292" fmla="*/ 17774 w 36000"/>
                    <a:gd name="connsiteY292" fmla="*/ 2686056 h 4180497"/>
                    <a:gd name="connsiteX293" fmla="*/ 29928 w 36000"/>
                    <a:gd name="connsiteY293" fmla="*/ 2691091 h 4180497"/>
                    <a:gd name="connsiteX294" fmla="*/ 35063 w 36000"/>
                    <a:gd name="connsiteY294" fmla="*/ 2703488 h 4180497"/>
                    <a:gd name="connsiteX295" fmla="*/ 29928 w 36000"/>
                    <a:gd name="connsiteY295" fmla="*/ 2715884 h 4180497"/>
                    <a:gd name="connsiteX296" fmla="*/ 17774 w 36000"/>
                    <a:gd name="connsiteY296" fmla="*/ 2720919 h 4180497"/>
                    <a:gd name="connsiteX297" fmla="*/ 29928 w 36000"/>
                    <a:gd name="connsiteY297" fmla="*/ 2725954 h 4180497"/>
                    <a:gd name="connsiteX298" fmla="*/ 35063 w 36000"/>
                    <a:gd name="connsiteY298" fmla="*/ 2738351 h 4180497"/>
                    <a:gd name="connsiteX299" fmla="*/ 29928 w 36000"/>
                    <a:gd name="connsiteY299" fmla="*/ 2750747 h 4180497"/>
                    <a:gd name="connsiteX300" fmla="*/ 17774 w 36000"/>
                    <a:gd name="connsiteY300" fmla="*/ 2755782 h 4180497"/>
                    <a:gd name="connsiteX301" fmla="*/ 29928 w 36000"/>
                    <a:gd name="connsiteY301" fmla="*/ 2760816 h 4180497"/>
                    <a:gd name="connsiteX302" fmla="*/ 35063 w 36000"/>
                    <a:gd name="connsiteY302" fmla="*/ 2773213 h 4180497"/>
                    <a:gd name="connsiteX303" fmla="*/ 29928 w 36000"/>
                    <a:gd name="connsiteY303" fmla="*/ 2785610 h 4180497"/>
                    <a:gd name="connsiteX304" fmla="*/ 17774 w 36000"/>
                    <a:gd name="connsiteY304" fmla="*/ 2790644 h 4180497"/>
                    <a:gd name="connsiteX305" fmla="*/ 29928 w 36000"/>
                    <a:gd name="connsiteY305" fmla="*/ 2795679 h 4180497"/>
                    <a:gd name="connsiteX306" fmla="*/ 35063 w 36000"/>
                    <a:gd name="connsiteY306" fmla="*/ 2808075 h 4180497"/>
                    <a:gd name="connsiteX307" fmla="*/ 29928 w 36000"/>
                    <a:gd name="connsiteY307" fmla="*/ 2820472 h 4180497"/>
                    <a:gd name="connsiteX308" fmla="*/ 17774 w 36000"/>
                    <a:gd name="connsiteY308" fmla="*/ 2825507 h 4180497"/>
                    <a:gd name="connsiteX309" fmla="*/ 29928 w 36000"/>
                    <a:gd name="connsiteY309" fmla="*/ 2830542 h 4180497"/>
                    <a:gd name="connsiteX310" fmla="*/ 35063 w 36000"/>
                    <a:gd name="connsiteY310" fmla="*/ 2842938 h 4180497"/>
                    <a:gd name="connsiteX311" fmla="*/ 29928 w 36000"/>
                    <a:gd name="connsiteY311" fmla="*/ 2855335 h 4180497"/>
                    <a:gd name="connsiteX312" fmla="*/ 17774 w 36000"/>
                    <a:gd name="connsiteY312" fmla="*/ 2860369 h 4180497"/>
                    <a:gd name="connsiteX313" fmla="*/ 29928 w 36000"/>
                    <a:gd name="connsiteY313" fmla="*/ 2865404 h 4180497"/>
                    <a:gd name="connsiteX314" fmla="*/ 35063 w 36000"/>
                    <a:gd name="connsiteY314" fmla="*/ 2877801 h 4180497"/>
                    <a:gd name="connsiteX315" fmla="*/ 29928 w 36000"/>
                    <a:gd name="connsiteY315" fmla="*/ 2890197 h 4180497"/>
                    <a:gd name="connsiteX316" fmla="*/ 17774 w 36000"/>
                    <a:gd name="connsiteY316" fmla="*/ 2895232 h 4180497"/>
                    <a:gd name="connsiteX317" fmla="*/ 29928 w 36000"/>
                    <a:gd name="connsiteY317" fmla="*/ 2900266 h 4180497"/>
                    <a:gd name="connsiteX318" fmla="*/ 35063 w 36000"/>
                    <a:gd name="connsiteY318" fmla="*/ 2912663 h 4180497"/>
                    <a:gd name="connsiteX319" fmla="*/ 29928 w 36000"/>
                    <a:gd name="connsiteY319" fmla="*/ 2925060 h 4180497"/>
                    <a:gd name="connsiteX320" fmla="*/ 17774 w 36000"/>
                    <a:gd name="connsiteY320" fmla="*/ 2930094 h 4180497"/>
                    <a:gd name="connsiteX321" fmla="*/ 29928 w 36000"/>
                    <a:gd name="connsiteY321" fmla="*/ 2935129 h 4180497"/>
                    <a:gd name="connsiteX322" fmla="*/ 35063 w 36000"/>
                    <a:gd name="connsiteY322" fmla="*/ 2947525 h 4180497"/>
                    <a:gd name="connsiteX323" fmla="*/ 29928 w 36000"/>
                    <a:gd name="connsiteY323" fmla="*/ 2959922 h 4180497"/>
                    <a:gd name="connsiteX324" fmla="*/ 17774 w 36000"/>
                    <a:gd name="connsiteY324" fmla="*/ 2964957 h 4180497"/>
                    <a:gd name="connsiteX325" fmla="*/ 29928 w 36000"/>
                    <a:gd name="connsiteY325" fmla="*/ 2969992 h 4180497"/>
                    <a:gd name="connsiteX326" fmla="*/ 35063 w 36000"/>
                    <a:gd name="connsiteY326" fmla="*/ 2982388 h 4180497"/>
                    <a:gd name="connsiteX327" fmla="*/ 29928 w 36000"/>
                    <a:gd name="connsiteY327" fmla="*/ 2994785 h 4180497"/>
                    <a:gd name="connsiteX328" fmla="*/ 17774 w 36000"/>
                    <a:gd name="connsiteY328" fmla="*/ 2999819 h 4180497"/>
                    <a:gd name="connsiteX329" fmla="*/ 29928 w 36000"/>
                    <a:gd name="connsiteY329" fmla="*/ 3004854 h 4180497"/>
                    <a:gd name="connsiteX330" fmla="*/ 35063 w 36000"/>
                    <a:gd name="connsiteY330" fmla="*/ 3017251 h 4180497"/>
                    <a:gd name="connsiteX331" fmla="*/ 29928 w 36000"/>
                    <a:gd name="connsiteY331" fmla="*/ 3029647 h 4180497"/>
                    <a:gd name="connsiteX332" fmla="*/ 17774 w 36000"/>
                    <a:gd name="connsiteY332" fmla="*/ 3034682 h 4180497"/>
                    <a:gd name="connsiteX333" fmla="*/ 29928 w 36000"/>
                    <a:gd name="connsiteY333" fmla="*/ 3039716 h 4180497"/>
                    <a:gd name="connsiteX334" fmla="*/ 35063 w 36000"/>
                    <a:gd name="connsiteY334" fmla="*/ 3052113 h 4180497"/>
                    <a:gd name="connsiteX335" fmla="*/ 29928 w 36000"/>
                    <a:gd name="connsiteY335" fmla="*/ 3064510 h 4180497"/>
                    <a:gd name="connsiteX336" fmla="*/ 17774 w 36000"/>
                    <a:gd name="connsiteY336" fmla="*/ 3069544 h 4180497"/>
                    <a:gd name="connsiteX337" fmla="*/ 29928 w 36000"/>
                    <a:gd name="connsiteY337" fmla="*/ 3074579 h 4180497"/>
                    <a:gd name="connsiteX338" fmla="*/ 35063 w 36000"/>
                    <a:gd name="connsiteY338" fmla="*/ 3086976 h 4180497"/>
                    <a:gd name="connsiteX339" fmla="*/ 29928 w 36000"/>
                    <a:gd name="connsiteY339" fmla="*/ 3099373 h 4180497"/>
                    <a:gd name="connsiteX340" fmla="*/ 17774 w 36000"/>
                    <a:gd name="connsiteY340" fmla="*/ 3104407 h 4180497"/>
                    <a:gd name="connsiteX341" fmla="*/ 29928 w 36000"/>
                    <a:gd name="connsiteY341" fmla="*/ 3109442 h 4180497"/>
                    <a:gd name="connsiteX342" fmla="*/ 35063 w 36000"/>
                    <a:gd name="connsiteY342" fmla="*/ 3121838 h 4180497"/>
                    <a:gd name="connsiteX343" fmla="*/ 29928 w 36000"/>
                    <a:gd name="connsiteY343" fmla="*/ 3134235 h 4180497"/>
                    <a:gd name="connsiteX344" fmla="*/ 23974 w 36000"/>
                    <a:gd name="connsiteY344" fmla="*/ 3136702 h 4180497"/>
                    <a:gd name="connsiteX345" fmla="*/ 30865 w 36000"/>
                    <a:gd name="connsiteY345" fmla="*/ 3139556 h 4180497"/>
                    <a:gd name="connsiteX346" fmla="*/ 36000 w 36000"/>
                    <a:gd name="connsiteY346" fmla="*/ 3151953 h 4180497"/>
                    <a:gd name="connsiteX347" fmla="*/ 18468 w 36000"/>
                    <a:gd name="connsiteY347" fmla="*/ 3169484 h 4180497"/>
                    <a:gd name="connsiteX348" fmla="*/ 937 w 36000"/>
                    <a:gd name="connsiteY348" fmla="*/ 3151953 h 4180497"/>
                    <a:gd name="connsiteX349" fmla="*/ 6072 w 36000"/>
                    <a:gd name="connsiteY349" fmla="*/ 3139556 h 4180497"/>
                    <a:gd name="connsiteX350" fmla="*/ 12026 w 36000"/>
                    <a:gd name="connsiteY350" fmla="*/ 3137090 h 4180497"/>
                    <a:gd name="connsiteX351" fmla="*/ 5135 w 36000"/>
                    <a:gd name="connsiteY351" fmla="*/ 3134235 h 4180497"/>
                    <a:gd name="connsiteX352" fmla="*/ 0 w 36000"/>
                    <a:gd name="connsiteY352" fmla="*/ 3121838 h 4180497"/>
                    <a:gd name="connsiteX353" fmla="*/ 5135 w 36000"/>
                    <a:gd name="connsiteY353" fmla="*/ 3109442 h 4180497"/>
                    <a:gd name="connsiteX354" fmla="*/ 17289 w 36000"/>
                    <a:gd name="connsiteY354" fmla="*/ 3104407 h 4180497"/>
                    <a:gd name="connsiteX355" fmla="*/ 5135 w 36000"/>
                    <a:gd name="connsiteY355" fmla="*/ 3099373 h 4180497"/>
                    <a:gd name="connsiteX356" fmla="*/ 0 w 36000"/>
                    <a:gd name="connsiteY356" fmla="*/ 3086976 h 4180497"/>
                    <a:gd name="connsiteX357" fmla="*/ 5135 w 36000"/>
                    <a:gd name="connsiteY357" fmla="*/ 3074579 h 4180497"/>
                    <a:gd name="connsiteX358" fmla="*/ 17290 w 36000"/>
                    <a:gd name="connsiteY358" fmla="*/ 3069544 h 4180497"/>
                    <a:gd name="connsiteX359" fmla="*/ 5135 w 36000"/>
                    <a:gd name="connsiteY359" fmla="*/ 3064510 h 4180497"/>
                    <a:gd name="connsiteX360" fmla="*/ 0 w 36000"/>
                    <a:gd name="connsiteY360" fmla="*/ 3052113 h 4180497"/>
                    <a:gd name="connsiteX361" fmla="*/ 5135 w 36000"/>
                    <a:gd name="connsiteY361" fmla="*/ 3039716 h 4180497"/>
                    <a:gd name="connsiteX362" fmla="*/ 17289 w 36000"/>
                    <a:gd name="connsiteY362" fmla="*/ 3034682 h 4180497"/>
                    <a:gd name="connsiteX363" fmla="*/ 5135 w 36000"/>
                    <a:gd name="connsiteY363" fmla="*/ 3029647 h 4180497"/>
                    <a:gd name="connsiteX364" fmla="*/ 0 w 36000"/>
                    <a:gd name="connsiteY364" fmla="*/ 3017251 h 4180497"/>
                    <a:gd name="connsiteX365" fmla="*/ 5135 w 36000"/>
                    <a:gd name="connsiteY365" fmla="*/ 3004854 h 4180497"/>
                    <a:gd name="connsiteX366" fmla="*/ 17289 w 36000"/>
                    <a:gd name="connsiteY366" fmla="*/ 2999819 h 4180497"/>
                    <a:gd name="connsiteX367" fmla="*/ 5135 w 36000"/>
                    <a:gd name="connsiteY367" fmla="*/ 2994785 h 4180497"/>
                    <a:gd name="connsiteX368" fmla="*/ 0 w 36000"/>
                    <a:gd name="connsiteY368" fmla="*/ 2982388 h 4180497"/>
                    <a:gd name="connsiteX369" fmla="*/ 5135 w 36000"/>
                    <a:gd name="connsiteY369" fmla="*/ 2969992 h 4180497"/>
                    <a:gd name="connsiteX370" fmla="*/ 17290 w 36000"/>
                    <a:gd name="connsiteY370" fmla="*/ 2964957 h 4180497"/>
                    <a:gd name="connsiteX371" fmla="*/ 5135 w 36000"/>
                    <a:gd name="connsiteY371" fmla="*/ 2959922 h 4180497"/>
                    <a:gd name="connsiteX372" fmla="*/ 0 w 36000"/>
                    <a:gd name="connsiteY372" fmla="*/ 2947525 h 4180497"/>
                    <a:gd name="connsiteX373" fmla="*/ 5135 w 36000"/>
                    <a:gd name="connsiteY373" fmla="*/ 2935129 h 4180497"/>
                    <a:gd name="connsiteX374" fmla="*/ 17289 w 36000"/>
                    <a:gd name="connsiteY374" fmla="*/ 2930094 h 4180497"/>
                    <a:gd name="connsiteX375" fmla="*/ 5135 w 36000"/>
                    <a:gd name="connsiteY375" fmla="*/ 2925060 h 4180497"/>
                    <a:gd name="connsiteX376" fmla="*/ 0 w 36000"/>
                    <a:gd name="connsiteY376" fmla="*/ 2912663 h 4180497"/>
                    <a:gd name="connsiteX377" fmla="*/ 5135 w 36000"/>
                    <a:gd name="connsiteY377" fmla="*/ 2900266 h 4180497"/>
                    <a:gd name="connsiteX378" fmla="*/ 17289 w 36000"/>
                    <a:gd name="connsiteY378" fmla="*/ 2895232 h 4180497"/>
                    <a:gd name="connsiteX379" fmla="*/ 5135 w 36000"/>
                    <a:gd name="connsiteY379" fmla="*/ 2890197 h 4180497"/>
                    <a:gd name="connsiteX380" fmla="*/ 0 w 36000"/>
                    <a:gd name="connsiteY380" fmla="*/ 2877801 h 4180497"/>
                    <a:gd name="connsiteX381" fmla="*/ 5135 w 36000"/>
                    <a:gd name="connsiteY381" fmla="*/ 2865404 h 4180497"/>
                    <a:gd name="connsiteX382" fmla="*/ 17289 w 36000"/>
                    <a:gd name="connsiteY382" fmla="*/ 2860369 h 4180497"/>
                    <a:gd name="connsiteX383" fmla="*/ 5135 w 36000"/>
                    <a:gd name="connsiteY383" fmla="*/ 2855335 h 4180497"/>
                    <a:gd name="connsiteX384" fmla="*/ 0 w 36000"/>
                    <a:gd name="connsiteY384" fmla="*/ 2842938 h 4180497"/>
                    <a:gd name="connsiteX385" fmla="*/ 5135 w 36000"/>
                    <a:gd name="connsiteY385" fmla="*/ 2830542 h 4180497"/>
                    <a:gd name="connsiteX386" fmla="*/ 17290 w 36000"/>
                    <a:gd name="connsiteY386" fmla="*/ 2825507 h 4180497"/>
                    <a:gd name="connsiteX387" fmla="*/ 5135 w 36000"/>
                    <a:gd name="connsiteY387" fmla="*/ 2820472 h 4180497"/>
                    <a:gd name="connsiteX388" fmla="*/ 0 w 36000"/>
                    <a:gd name="connsiteY388" fmla="*/ 2808075 h 4180497"/>
                    <a:gd name="connsiteX389" fmla="*/ 5135 w 36000"/>
                    <a:gd name="connsiteY389" fmla="*/ 2795679 h 4180497"/>
                    <a:gd name="connsiteX390" fmla="*/ 17289 w 36000"/>
                    <a:gd name="connsiteY390" fmla="*/ 2790644 h 4180497"/>
                    <a:gd name="connsiteX391" fmla="*/ 5135 w 36000"/>
                    <a:gd name="connsiteY391" fmla="*/ 2785610 h 4180497"/>
                    <a:gd name="connsiteX392" fmla="*/ 0 w 36000"/>
                    <a:gd name="connsiteY392" fmla="*/ 2773213 h 4180497"/>
                    <a:gd name="connsiteX393" fmla="*/ 5135 w 36000"/>
                    <a:gd name="connsiteY393" fmla="*/ 2760816 h 4180497"/>
                    <a:gd name="connsiteX394" fmla="*/ 17289 w 36000"/>
                    <a:gd name="connsiteY394" fmla="*/ 2755782 h 4180497"/>
                    <a:gd name="connsiteX395" fmla="*/ 5135 w 36000"/>
                    <a:gd name="connsiteY395" fmla="*/ 2750747 h 4180497"/>
                    <a:gd name="connsiteX396" fmla="*/ 0 w 36000"/>
                    <a:gd name="connsiteY396" fmla="*/ 2738351 h 4180497"/>
                    <a:gd name="connsiteX397" fmla="*/ 5135 w 36000"/>
                    <a:gd name="connsiteY397" fmla="*/ 2725954 h 4180497"/>
                    <a:gd name="connsiteX398" fmla="*/ 17290 w 36000"/>
                    <a:gd name="connsiteY398" fmla="*/ 2720919 h 4180497"/>
                    <a:gd name="connsiteX399" fmla="*/ 5135 w 36000"/>
                    <a:gd name="connsiteY399" fmla="*/ 2715884 h 4180497"/>
                    <a:gd name="connsiteX400" fmla="*/ 0 w 36000"/>
                    <a:gd name="connsiteY400" fmla="*/ 2703488 h 4180497"/>
                    <a:gd name="connsiteX401" fmla="*/ 5135 w 36000"/>
                    <a:gd name="connsiteY401" fmla="*/ 2691091 h 4180497"/>
                    <a:gd name="connsiteX402" fmla="*/ 17289 w 36000"/>
                    <a:gd name="connsiteY402" fmla="*/ 2686056 h 4180497"/>
                    <a:gd name="connsiteX403" fmla="*/ 5135 w 36000"/>
                    <a:gd name="connsiteY403" fmla="*/ 2681022 h 4180497"/>
                    <a:gd name="connsiteX404" fmla="*/ 0 w 36000"/>
                    <a:gd name="connsiteY404" fmla="*/ 2668625 h 4180497"/>
                    <a:gd name="connsiteX405" fmla="*/ 5135 w 36000"/>
                    <a:gd name="connsiteY405" fmla="*/ 2656229 h 4180497"/>
                    <a:gd name="connsiteX406" fmla="*/ 17289 w 36000"/>
                    <a:gd name="connsiteY406" fmla="*/ 2651194 h 4180497"/>
                    <a:gd name="connsiteX407" fmla="*/ 5135 w 36000"/>
                    <a:gd name="connsiteY407" fmla="*/ 2646160 h 4180497"/>
                    <a:gd name="connsiteX408" fmla="*/ 0 w 36000"/>
                    <a:gd name="connsiteY408" fmla="*/ 2633763 h 4180497"/>
                    <a:gd name="connsiteX409" fmla="*/ 5135 w 36000"/>
                    <a:gd name="connsiteY409" fmla="*/ 2621366 h 4180497"/>
                    <a:gd name="connsiteX410" fmla="*/ 17290 w 36000"/>
                    <a:gd name="connsiteY410" fmla="*/ 2616332 h 4180497"/>
                    <a:gd name="connsiteX411" fmla="*/ 5135 w 36000"/>
                    <a:gd name="connsiteY411" fmla="*/ 2611297 h 4180497"/>
                    <a:gd name="connsiteX412" fmla="*/ 0 w 36000"/>
                    <a:gd name="connsiteY412" fmla="*/ 2598900 h 4180497"/>
                    <a:gd name="connsiteX413" fmla="*/ 5135 w 36000"/>
                    <a:gd name="connsiteY413" fmla="*/ 2586503 h 4180497"/>
                    <a:gd name="connsiteX414" fmla="*/ 17289 w 36000"/>
                    <a:gd name="connsiteY414" fmla="*/ 2581469 h 4180497"/>
                    <a:gd name="connsiteX415" fmla="*/ 5135 w 36000"/>
                    <a:gd name="connsiteY415" fmla="*/ 2576434 h 4180497"/>
                    <a:gd name="connsiteX416" fmla="*/ 0 w 36000"/>
                    <a:gd name="connsiteY416" fmla="*/ 2564038 h 4180497"/>
                    <a:gd name="connsiteX417" fmla="*/ 5135 w 36000"/>
                    <a:gd name="connsiteY417" fmla="*/ 2551641 h 4180497"/>
                    <a:gd name="connsiteX418" fmla="*/ 17289 w 36000"/>
                    <a:gd name="connsiteY418" fmla="*/ 2546607 h 4180497"/>
                    <a:gd name="connsiteX419" fmla="*/ 5135 w 36000"/>
                    <a:gd name="connsiteY419" fmla="*/ 2541572 h 4180497"/>
                    <a:gd name="connsiteX420" fmla="*/ 0 w 36000"/>
                    <a:gd name="connsiteY420" fmla="*/ 2529175 h 4180497"/>
                    <a:gd name="connsiteX421" fmla="*/ 5135 w 36000"/>
                    <a:gd name="connsiteY421" fmla="*/ 2516779 h 4180497"/>
                    <a:gd name="connsiteX422" fmla="*/ 17290 w 36000"/>
                    <a:gd name="connsiteY422" fmla="*/ 2511744 h 4180497"/>
                    <a:gd name="connsiteX423" fmla="*/ 5135 w 36000"/>
                    <a:gd name="connsiteY423" fmla="*/ 2506709 h 4180497"/>
                    <a:gd name="connsiteX424" fmla="*/ 0 w 36000"/>
                    <a:gd name="connsiteY424" fmla="*/ 2494313 h 4180497"/>
                    <a:gd name="connsiteX425" fmla="*/ 5135 w 36000"/>
                    <a:gd name="connsiteY425" fmla="*/ 2481916 h 4180497"/>
                    <a:gd name="connsiteX426" fmla="*/ 17289 w 36000"/>
                    <a:gd name="connsiteY426" fmla="*/ 2476882 h 4180497"/>
                    <a:gd name="connsiteX427" fmla="*/ 5135 w 36000"/>
                    <a:gd name="connsiteY427" fmla="*/ 2471847 h 4180497"/>
                    <a:gd name="connsiteX428" fmla="*/ 0 w 36000"/>
                    <a:gd name="connsiteY428" fmla="*/ 2459451 h 4180497"/>
                    <a:gd name="connsiteX429" fmla="*/ 5135 w 36000"/>
                    <a:gd name="connsiteY429" fmla="*/ 2447054 h 4180497"/>
                    <a:gd name="connsiteX430" fmla="*/ 17289 w 36000"/>
                    <a:gd name="connsiteY430" fmla="*/ 2442019 h 4180497"/>
                    <a:gd name="connsiteX431" fmla="*/ 5135 w 36000"/>
                    <a:gd name="connsiteY431" fmla="*/ 2436985 h 4180497"/>
                    <a:gd name="connsiteX432" fmla="*/ 0 w 36000"/>
                    <a:gd name="connsiteY432" fmla="*/ 2424588 h 4180497"/>
                    <a:gd name="connsiteX433" fmla="*/ 5135 w 36000"/>
                    <a:gd name="connsiteY433" fmla="*/ 2412191 h 4180497"/>
                    <a:gd name="connsiteX434" fmla="*/ 17290 w 36000"/>
                    <a:gd name="connsiteY434" fmla="*/ 2407157 h 4180497"/>
                    <a:gd name="connsiteX435" fmla="*/ 5135 w 36000"/>
                    <a:gd name="connsiteY435" fmla="*/ 2402122 h 4180497"/>
                    <a:gd name="connsiteX436" fmla="*/ 0 w 36000"/>
                    <a:gd name="connsiteY436" fmla="*/ 2389725 h 4180497"/>
                    <a:gd name="connsiteX437" fmla="*/ 5135 w 36000"/>
                    <a:gd name="connsiteY437" fmla="*/ 2377329 h 4180497"/>
                    <a:gd name="connsiteX438" fmla="*/ 17289 w 36000"/>
                    <a:gd name="connsiteY438" fmla="*/ 2372294 h 4180497"/>
                    <a:gd name="connsiteX439" fmla="*/ 5135 w 36000"/>
                    <a:gd name="connsiteY439" fmla="*/ 2367260 h 4180497"/>
                    <a:gd name="connsiteX440" fmla="*/ 0 w 36000"/>
                    <a:gd name="connsiteY440" fmla="*/ 2354863 h 4180497"/>
                    <a:gd name="connsiteX441" fmla="*/ 5135 w 36000"/>
                    <a:gd name="connsiteY441" fmla="*/ 2342466 h 4180497"/>
                    <a:gd name="connsiteX442" fmla="*/ 17289 w 36000"/>
                    <a:gd name="connsiteY442" fmla="*/ 2337432 h 4180497"/>
                    <a:gd name="connsiteX443" fmla="*/ 5135 w 36000"/>
                    <a:gd name="connsiteY443" fmla="*/ 2332397 h 4180497"/>
                    <a:gd name="connsiteX444" fmla="*/ 0 w 36000"/>
                    <a:gd name="connsiteY444" fmla="*/ 2320001 h 4180497"/>
                    <a:gd name="connsiteX445" fmla="*/ 5135 w 36000"/>
                    <a:gd name="connsiteY445" fmla="*/ 2307604 h 4180497"/>
                    <a:gd name="connsiteX446" fmla="*/ 17289 w 36000"/>
                    <a:gd name="connsiteY446" fmla="*/ 2302569 h 4180497"/>
                    <a:gd name="connsiteX447" fmla="*/ 5135 w 36000"/>
                    <a:gd name="connsiteY447" fmla="*/ 2297535 h 4180497"/>
                    <a:gd name="connsiteX448" fmla="*/ 0 w 36000"/>
                    <a:gd name="connsiteY448" fmla="*/ 2285138 h 4180497"/>
                    <a:gd name="connsiteX449" fmla="*/ 5135 w 36000"/>
                    <a:gd name="connsiteY449" fmla="*/ 2272742 h 4180497"/>
                    <a:gd name="connsiteX450" fmla="*/ 17290 w 36000"/>
                    <a:gd name="connsiteY450" fmla="*/ 2267707 h 4180497"/>
                    <a:gd name="connsiteX451" fmla="*/ 5135 w 36000"/>
                    <a:gd name="connsiteY451" fmla="*/ 2262672 h 4180497"/>
                    <a:gd name="connsiteX452" fmla="*/ 0 w 36000"/>
                    <a:gd name="connsiteY452" fmla="*/ 2250275 h 4180497"/>
                    <a:gd name="connsiteX453" fmla="*/ 5135 w 36000"/>
                    <a:gd name="connsiteY453" fmla="*/ 2237879 h 4180497"/>
                    <a:gd name="connsiteX454" fmla="*/ 17289 w 36000"/>
                    <a:gd name="connsiteY454" fmla="*/ 2232844 h 4180497"/>
                    <a:gd name="connsiteX455" fmla="*/ 5135 w 36000"/>
                    <a:gd name="connsiteY455" fmla="*/ 2227810 h 4180497"/>
                    <a:gd name="connsiteX456" fmla="*/ 0 w 36000"/>
                    <a:gd name="connsiteY456" fmla="*/ 2215413 h 4180497"/>
                    <a:gd name="connsiteX457" fmla="*/ 5135 w 36000"/>
                    <a:gd name="connsiteY457" fmla="*/ 2203016 h 4180497"/>
                    <a:gd name="connsiteX458" fmla="*/ 17289 w 36000"/>
                    <a:gd name="connsiteY458" fmla="*/ 2197982 h 4180497"/>
                    <a:gd name="connsiteX459" fmla="*/ 5135 w 36000"/>
                    <a:gd name="connsiteY459" fmla="*/ 2192947 h 4180497"/>
                    <a:gd name="connsiteX460" fmla="*/ 0 w 36000"/>
                    <a:gd name="connsiteY460" fmla="*/ 2180551 h 4180497"/>
                    <a:gd name="connsiteX461" fmla="*/ 5135 w 36000"/>
                    <a:gd name="connsiteY461" fmla="*/ 2168154 h 4180497"/>
                    <a:gd name="connsiteX462" fmla="*/ 17290 w 36000"/>
                    <a:gd name="connsiteY462" fmla="*/ 2163119 h 4180497"/>
                    <a:gd name="connsiteX463" fmla="*/ 5135 w 36000"/>
                    <a:gd name="connsiteY463" fmla="*/ 2158084 h 4180497"/>
                    <a:gd name="connsiteX464" fmla="*/ 0 w 36000"/>
                    <a:gd name="connsiteY464" fmla="*/ 2145688 h 4180497"/>
                    <a:gd name="connsiteX465" fmla="*/ 17532 w 36000"/>
                    <a:gd name="connsiteY465" fmla="*/ 2128156 h 4180497"/>
                    <a:gd name="connsiteX466" fmla="*/ 18468 w 36000"/>
                    <a:gd name="connsiteY466" fmla="*/ 2093294 h 4180497"/>
                    <a:gd name="connsiteX467" fmla="*/ 36000 w 36000"/>
                    <a:gd name="connsiteY467" fmla="*/ 2110825 h 4180497"/>
                    <a:gd name="connsiteX468" fmla="*/ 18468 w 36000"/>
                    <a:gd name="connsiteY468" fmla="*/ 2128357 h 4180497"/>
                    <a:gd name="connsiteX469" fmla="*/ 937 w 36000"/>
                    <a:gd name="connsiteY469" fmla="*/ 2110825 h 4180497"/>
                    <a:gd name="connsiteX470" fmla="*/ 18468 w 36000"/>
                    <a:gd name="connsiteY470" fmla="*/ 2093294 h 4180497"/>
                    <a:gd name="connsiteX471" fmla="*/ 17532 w 36000"/>
                    <a:gd name="connsiteY471" fmla="*/ 1080938 h 4180497"/>
                    <a:gd name="connsiteX472" fmla="*/ 35063 w 36000"/>
                    <a:gd name="connsiteY472" fmla="*/ 1098470 h 4180497"/>
                    <a:gd name="connsiteX473" fmla="*/ 29928 w 36000"/>
                    <a:gd name="connsiteY473" fmla="*/ 1110867 h 4180497"/>
                    <a:gd name="connsiteX474" fmla="*/ 17774 w 36000"/>
                    <a:gd name="connsiteY474" fmla="*/ 1115901 h 4180497"/>
                    <a:gd name="connsiteX475" fmla="*/ 29928 w 36000"/>
                    <a:gd name="connsiteY475" fmla="*/ 1120936 h 4180497"/>
                    <a:gd name="connsiteX476" fmla="*/ 35063 w 36000"/>
                    <a:gd name="connsiteY476" fmla="*/ 1133333 h 4180497"/>
                    <a:gd name="connsiteX477" fmla="*/ 29928 w 36000"/>
                    <a:gd name="connsiteY477" fmla="*/ 1145730 h 4180497"/>
                    <a:gd name="connsiteX478" fmla="*/ 17774 w 36000"/>
                    <a:gd name="connsiteY478" fmla="*/ 1150764 h 4180497"/>
                    <a:gd name="connsiteX479" fmla="*/ 29928 w 36000"/>
                    <a:gd name="connsiteY479" fmla="*/ 1155799 h 4180497"/>
                    <a:gd name="connsiteX480" fmla="*/ 35063 w 36000"/>
                    <a:gd name="connsiteY480" fmla="*/ 1168195 h 4180497"/>
                    <a:gd name="connsiteX481" fmla="*/ 29928 w 36000"/>
                    <a:gd name="connsiteY481" fmla="*/ 1180592 h 4180497"/>
                    <a:gd name="connsiteX482" fmla="*/ 17774 w 36000"/>
                    <a:gd name="connsiteY482" fmla="*/ 1185626 h 4180497"/>
                    <a:gd name="connsiteX483" fmla="*/ 29928 w 36000"/>
                    <a:gd name="connsiteY483" fmla="*/ 1190661 h 4180497"/>
                    <a:gd name="connsiteX484" fmla="*/ 35063 w 36000"/>
                    <a:gd name="connsiteY484" fmla="*/ 1203058 h 4180497"/>
                    <a:gd name="connsiteX485" fmla="*/ 29928 w 36000"/>
                    <a:gd name="connsiteY485" fmla="*/ 1215454 h 4180497"/>
                    <a:gd name="connsiteX486" fmla="*/ 17774 w 36000"/>
                    <a:gd name="connsiteY486" fmla="*/ 1220489 h 4180497"/>
                    <a:gd name="connsiteX487" fmla="*/ 29928 w 36000"/>
                    <a:gd name="connsiteY487" fmla="*/ 1225524 h 4180497"/>
                    <a:gd name="connsiteX488" fmla="*/ 35063 w 36000"/>
                    <a:gd name="connsiteY488" fmla="*/ 1237921 h 4180497"/>
                    <a:gd name="connsiteX489" fmla="*/ 29928 w 36000"/>
                    <a:gd name="connsiteY489" fmla="*/ 1250317 h 4180497"/>
                    <a:gd name="connsiteX490" fmla="*/ 17774 w 36000"/>
                    <a:gd name="connsiteY490" fmla="*/ 1255351 h 4180497"/>
                    <a:gd name="connsiteX491" fmla="*/ 29928 w 36000"/>
                    <a:gd name="connsiteY491" fmla="*/ 1260386 h 4180497"/>
                    <a:gd name="connsiteX492" fmla="*/ 35063 w 36000"/>
                    <a:gd name="connsiteY492" fmla="*/ 1272783 h 4180497"/>
                    <a:gd name="connsiteX493" fmla="*/ 29928 w 36000"/>
                    <a:gd name="connsiteY493" fmla="*/ 1285180 h 4180497"/>
                    <a:gd name="connsiteX494" fmla="*/ 17774 w 36000"/>
                    <a:gd name="connsiteY494" fmla="*/ 1290214 h 4180497"/>
                    <a:gd name="connsiteX495" fmla="*/ 29928 w 36000"/>
                    <a:gd name="connsiteY495" fmla="*/ 1295249 h 4180497"/>
                    <a:gd name="connsiteX496" fmla="*/ 35063 w 36000"/>
                    <a:gd name="connsiteY496" fmla="*/ 1307645 h 4180497"/>
                    <a:gd name="connsiteX497" fmla="*/ 29928 w 36000"/>
                    <a:gd name="connsiteY497" fmla="*/ 1320042 h 4180497"/>
                    <a:gd name="connsiteX498" fmla="*/ 17774 w 36000"/>
                    <a:gd name="connsiteY498" fmla="*/ 1325076 h 4180497"/>
                    <a:gd name="connsiteX499" fmla="*/ 29928 w 36000"/>
                    <a:gd name="connsiteY499" fmla="*/ 1330111 h 4180497"/>
                    <a:gd name="connsiteX500" fmla="*/ 35063 w 36000"/>
                    <a:gd name="connsiteY500" fmla="*/ 1342508 h 4180497"/>
                    <a:gd name="connsiteX501" fmla="*/ 29928 w 36000"/>
                    <a:gd name="connsiteY501" fmla="*/ 1354904 h 4180497"/>
                    <a:gd name="connsiteX502" fmla="*/ 17774 w 36000"/>
                    <a:gd name="connsiteY502" fmla="*/ 1359939 h 4180497"/>
                    <a:gd name="connsiteX503" fmla="*/ 29928 w 36000"/>
                    <a:gd name="connsiteY503" fmla="*/ 1364973 h 4180497"/>
                    <a:gd name="connsiteX504" fmla="*/ 35063 w 36000"/>
                    <a:gd name="connsiteY504" fmla="*/ 1377370 h 4180497"/>
                    <a:gd name="connsiteX505" fmla="*/ 29928 w 36000"/>
                    <a:gd name="connsiteY505" fmla="*/ 1389767 h 4180497"/>
                    <a:gd name="connsiteX506" fmla="*/ 17774 w 36000"/>
                    <a:gd name="connsiteY506" fmla="*/ 1394801 h 4180497"/>
                    <a:gd name="connsiteX507" fmla="*/ 29928 w 36000"/>
                    <a:gd name="connsiteY507" fmla="*/ 1399836 h 4180497"/>
                    <a:gd name="connsiteX508" fmla="*/ 35063 w 36000"/>
                    <a:gd name="connsiteY508" fmla="*/ 1412233 h 4180497"/>
                    <a:gd name="connsiteX509" fmla="*/ 29928 w 36000"/>
                    <a:gd name="connsiteY509" fmla="*/ 1424629 h 4180497"/>
                    <a:gd name="connsiteX510" fmla="*/ 17774 w 36000"/>
                    <a:gd name="connsiteY510" fmla="*/ 1429664 h 4180497"/>
                    <a:gd name="connsiteX511" fmla="*/ 29928 w 36000"/>
                    <a:gd name="connsiteY511" fmla="*/ 1434698 h 4180497"/>
                    <a:gd name="connsiteX512" fmla="*/ 35063 w 36000"/>
                    <a:gd name="connsiteY512" fmla="*/ 1447095 h 4180497"/>
                    <a:gd name="connsiteX513" fmla="*/ 29928 w 36000"/>
                    <a:gd name="connsiteY513" fmla="*/ 1459491 h 4180497"/>
                    <a:gd name="connsiteX514" fmla="*/ 17774 w 36000"/>
                    <a:gd name="connsiteY514" fmla="*/ 1464526 h 4180497"/>
                    <a:gd name="connsiteX515" fmla="*/ 29928 w 36000"/>
                    <a:gd name="connsiteY515" fmla="*/ 1469561 h 4180497"/>
                    <a:gd name="connsiteX516" fmla="*/ 35063 w 36000"/>
                    <a:gd name="connsiteY516" fmla="*/ 1481957 h 4180497"/>
                    <a:gd name="connsiteX517" fmla="*/ 29928 w 36000"/>
                    <a:gd name="connsiteY517" fmla="*/ 1494354 h 4180497"/>
                    <a:gd name="connsiteX518" fmla="*/ 17774 w 36000"/>
                    <a:gd name="connsiteY518" fmla="*/ 1499389 h 4180497"/>
                    <a:gd name="connsiteX519" fmla="*/ 29928 w 36000"/>
                    <a:gd name="connsiteY519" fmla="*/ 1504423 h 4180497"/>
                    <a:gd name="connsiteX520" fmla="*/ 35063 w 36000"/>
                    <a:gd name="connsiteY520" fmla="*/ 1516820 h 4180497"/>
                    <a:gd name="connsiteX521" fmla="*/ 29928 w 36000"/>
                    <a:gd name="connsiteY521" fmla="*/ 1529216 h 4180497"/>
                    <a:gd name="connsiteX522" fmla="*/ 17774 w 36000"/>
                    <a:gd name="connsiteY522" fmla="*/ 1534251 h 4180497"/>
                    <a:gd name="connsiteX523" fmla="*/ 29928 w 36000"/>
                    <a:gd name="connsiteY523" fmla="*/ 1539285 h 4180497"/>
                    <a:gd name="connsiteX524" fmla="*/ 35063 w 36000"/>
                    <a:gd name="connsiteY524" fmla="*/ 1551682 h 4180497"/>
                    <a:gd name="connsiteX525" fmla="*/ 29928 w 36000"/>
                    <a:gd name="connsiteY525" fmla="*/ 1564079 h 4180497"/>
                    <a:gd name="connsiteX526" fmla="*/ 17774 w 36000"/>
                    <a:gd name="connsiteY526" fmla="*/ 1569114 h 4180497"/>
                    <a:gd name="connsiteX527" fmla="*/ 29928 w 36000"/>
                    <a:gd name="connsiteY527" fmla="*/ 1574148 h 4180497"/>
                    <a:gd name="connsiteX528" fmla="*/ 35063 w 36000"/>
                    <a:gd name="connsiteY528" fmla="*/ 1586545 h 4180497"/>
                    <a:gd name="connsiteX529" fmla="*/ 29928 w 36000"/>
                    <a:gd name="connsiteY529" fmla="*/ 1598942 h 4180497"/>
                    <a:gd name="connsiteX530" fmla="*/ 17774 w 36000"/>
                    <a:gd name="connsiteY530" fmla="*/ 1603976 h 4180497"/>
                    <a:gd name="connsiteX531" fmla="*/ 29928 w 36000"/>
                    <a:gd name="connsiteY531" fmla="*/ 1609011 h 4180497"/>
                    <a:gd name="connsiteX532" fmla="*/ 35063 w 36000"/>
                    <a:gd name="connsiteY532" fmla="*/ 1621407 h 4180497"/>
                    <a:gd name="connsiteX533" fmla="*/ 29928 w 36000"/>
                    <a:gd name="connsiteY533" fmla="*/ 1633804 h 4180497"/>
                    <a:gd name="connsiteX534" fmla="*/ 17774 w 36000"/>
                    <a:gd name="connsiteY534" fmla="*/ 1638838 h 4180497"/>
                    <a:gd name="connsiteX535" fmla="*/ 29928 w 36000"/>
                    <a:gd name="connsiteY535" fmla="*/ 1643873 h 4180497"/>
                    <a:gd name="connsiteX536" fmla="*/ 35063 w 36000"/>
                    <a:gd name="connsiteY536" fmla="*/ 1656270 h 4180497"/>
                    <a:gd name="connsiteX537" fmla="*/ 29928 w 36000"/>
                    <a:gd name="connsiteY537" fmla="*/ 1668666 h 4180497"/>
                    <a:gd name="connsiteX538" fmla="*/ 17774 w 36000"/>
                    <a:gd name="connsiteY538" fmla="*/ 1673701 h 4180497"/>
                    <a:gd name="connsiteX539" fmla="*/ 29928 w 36000"/>
                    <a:gd name="connsiteY539" fmla="*/ 1678736 h 4180497"/>
                    <a:gd name="connsiteX540" fmla="*/ 35063 w 36000"/>
                    <a:gd name="connsiteY540" fmla="*/ 1691133 h 4180497"/>
                    <a:gd name="connsiteX541" fmla="*/ 29928 w 36000"/>
                    <a:gd name="connsiteY541" fmla="*/ 1703529 h 4180497"/>
                    <a:gd name="connsiteX542" fmla="*/ 17774 w 36000"/>
                    <a:gd name="connsiteY542" fmla="*/ 1708564 h 4180497"/>
                    <a:gd name="connsiteX543" fmla="*/ 29928 w 36000"/>
                    <a:gd name="connsiteY543" fmla="*/ 1713598 h 4180497"/>
                    <a:gd name="connsiteX544" fmla="*/ 35063 w 36000"/>
                    <a:gd name="connsiteY544" fmla="*/ 1725995 h 4180497"/>
                    <a:gd name="connsiteX545" fmla="*/ 29928 w 36000"/>
                    <a:gd name="connsiteY545" fmla="*/ 1738392 h 4180497"/>
                    <a:gd name="connsiteX546" fmla="*/ 17774 w 36000"/>
                    <a:gd name="connsiteY546" fmla="*/ 1743426 h 4180497"/>
                    <a:gd name="connsiteX547" fmla="*/ 29928 w 36000"/>
                    <a:gd name="connsiteY547" fmla="*/ 1748461 h 4180497"/>
                    <a:gd name="connsiteX548" fmla="*/ 35063 w 36000"/>
                    <a:gd name="connsiteY548" fmla="*/ 1760857 h 4180497"/>
                    <a:gd name="connsiteX549" fmla="*/ 29928 w 36000"/>
                    <a:gd name="connsiteY549" fmla="*/ 1773254 h 4180497"/>
                    <a:gd name="connsiteX550" fmla="*/ 17774 w 36000"/>
                    <a:gd name="connsiteY550" fmla="*/ 1778289 h 4180497"/>
                    <a:gd name="connsiteX551" fmla="*/ 29928 w 36000"/>
                    <a:gd name="connsiteY551" fmla="*/ 1783324 h 4180497"/>
                    <a:gd name="connsiteX552" fmla="*/ 35063 w 36000"/>
                    <a:gd name="connsiteY552" fmla="*/ 1795720 h 4180497"/>
                    <a:gd name="connsiteX553" fmla="*/ 29928 w 36000"/>
                    <a:gd name="connsiteY553" fmla="*/ 1808117 h 4180497"/>
                    <a:gd name="connsiteX554" fmla="*/ 17774 w 36000"/>
                    <a:gd name="connsiteY554" fmla="*/ 1813151 h 4180497"/>
                    <a:gd name="connsiteX555" fmla="*/ 29928 w 36000"/>
                    <a:gd name="connsiteY555" fmla="*/ 1818186 h 4180497"/>
                    <a:gd name="connsiteX556" fmla="*/ 35063 w 36000"/>
                    <a:gd name="connsiteY556" fmla="*/ 1830583 h 4180497"/>
                    <a:gd name="connsiteX557" fmla="*/ 29928 w 36000"/>
                    <a:gd name="connsiteY557" fmla="*/ 1842979 h 4180497"/>
                    <a:gd name="connsiteX558" fmla="*/ 17774 w 36000"/>
                    <a:gd name="connsiteY558" fmla="*/ 1848014 h 4180497"/>
                    <a:gd name="connsiteX559" fmla="*/ 29928 w 36000"/>
                    <a:gd name="connsiteY559" fmla="*/ 1853048 h 4180497"/>
                    <a:gd name="connsiteX560" fmla="*/ 35063 w 36000"/>
                    <a:gd name="connsiteY560" fmla="*/ 1865445 h 4180497"/>
                    <a:gd name="connsiteX561" fmla="*/ 29928 w 36000"/>
                    <a:gd name="connsiteY561" fmla="*/ 1877842 h 4180497"/>
                    <a:gd name="connsiteX562" fmla="*/ 17774 w 36000"/>
                    <a:gd name="connsiteY562" fmla="*/ 1882876 h 4180497"/>
                    <a:gd name="connsiteX563" fmla="*/ 29928 w 36000"/>
                    <a:gd name="connsiteY563" fmla="*/ 1887911 h 4180497"/>
                    <a:gd name="connsiteX564" fmla="*/ 35063 w 36000"/>
                    <a:gd name="connsiteY564" fmla="*/ 1900307 h 4180497"/>
                    <a:gd name="connsiteX565" fmla="*/ 29928 w 36000"/>
                    <a:gd name="connsiteY565" fmla="*/ 1912704 h 4180497"/>
                    <a:gd name="connsiteX566" fmla="*/ 17774 w 36000"/>
                    <a:gd name="connsiteY566" fmla="*/ 1917739 h 4180497"/>
                    <a:gd name="connsiteX567" fmla="*/ 29928 w 36000"/>
                    <a:gd name="connsiteY567" fmla="*/ 1922774 h 4180497"/>
                    <a:gd name="connsiteX568" fmla="*/ 35063 w 36000"/>
                    <a:gd name="connsiteY568" fmla="*/ 1935170 h 4180497"/>
                    <a:gd name="connsiteX569" fmla="*/ 29928 w 36000"/>
                    <a:gd name="connsiteY569" fmla="*/ 1947567 h 4180497"/>
                    <a:gd name="connsiteX570" fmla="*/ 17774 w 36000"/>
                    <a:gd name="connsiteY570" fmla="*/ 1952601 h 4180497"/>
                    <a:gd name="connsiteX571" fmla="*/ 29928 w 36000"/>
                    <a:gd name="connsiteY571" fmla="*/ 1957636 h 4180497"/>
                    <a:gd name="connsiteX572" fmla="*/ 35063 w 36000"/>
                    <a:gd name="connsiteY572" fmla="*/ 1970033 h 4180497"/>
                    <a:gd name="connsiteX573" fmla="*/ 29928 w 36000"/>
                    <a:gd name="connsiteY573" fmla="*/ 1982429 h 4180497"/>
                    <a:gd name="connsiteX574" fmla="*/ 17774 w 36000"/>
                    <a:gd name="connsiteY574" fmla="*/ 1987464 h 4180497"/>
                    <a:gd name="connsiteX575" fmla="*/ 29928 w 36000"/>
                    <a:gd name="connsiteY575" fmla="*/ 1992498 h 4180497"/>
                    <a:gd name="connsiteX576" fmla="*/ 35063 w 36000"/>
                    <a:gd name="connsiteY576" fmla="*/ 2004895 h 4180497"/>
                    <a:gd name="connsiteX577" fmla="*/ 29928 w 36000"/>
                    <a:gd name="connsiteY577" fmla="*/ 2018292 h 4180497"/>
                    <a:gd name="connsiteX578" fmla="*/ 17774 w 36000"/>
                    <a:gd name="connsiteY578" fmla="*/ 2022326 h 4180497"/>
                    <a:gd name="connsiteX579" fmla="*/ 29928 w 36000"/>
                    <a:gd name="connsiteY579" fmla="*/ 2027361 h 4180497"/>
                    <a:gd name="connsiteX580" fmla="*/ 35063 w 36000"/>
                    <a:gd name="connsiteY580" fmla="*/ 2039758 h 4180497"/>
                    <a:gd name="connsiteX581" fmla="*/ 29928 w 36000"/>
                    <a:gd name="connsiteY581" fmla="*/ 2052155 h 4180497"/>
                    <a:gd name="connsiteX582" fmla="*/ 17774 w 36000"/>
                    <a:gd name="connsiteY582" fmla="*/ 2057189 h 4180497"/>
                    <a:gd name="connsiteX583" fmla="*/ 29928 w 36000"/>
                    <a:gd name="connsiteY583" fmla="*/ 2062224 h 4180497"/>
                    <a:gd name="connsiteX584" fmla="*/ 35063 w 36000"/>
                    <a:gd name="connsiteY584" fmla="*/ 2074620 h 4180497"/>
                    <a:gd name="connsiteX585" fmla="*/ 17532 w 36000"/>
                    <a:gd name="connsiteY585" fmla="*/ 2092152 h 4180497"/>
                    <a:gd name="connsiteX586" fmla="*/ 0 w 36000"/>
                    <a:gd name="connsiteY586" fmla="*/ 2074620 h 4180497"/>
                    <a:gd name="connsiteX587" fmla="*/ 5135 w 36000"/>
                    <a:gd name="connsiteY587" fmla="*/ 2062224 h 4180497"/>
                    <a:gd name="connsiteX588" fmla="*/ 17289 w 36000"/>
                    <a:gd name="connsiteY588" fmla="*/ 2057189 h 4180497"/>
                    <a:gd name="connsiteX589" fmla="*/ 5135 w 36000"/>
                    <a:gd name="connsiteY589" fmla="*/ 2052155 h 4180497"/>
                    <a:gd name="connsiteX590" fmla="*/ 0 w 36000"/>
                    <a:gd name="connsiteY590" fmla="*/ 2039758 h 4180497"/>
                    <a:gd name="connsiteX591" fmla="*/ 5135 w 36000"/>
                    <a:gd name="connsiteY591" fmla="*/ 2027361 h 4180497"/>
                    <a:gd name="connsiteX592" fmla="*/ 17290 w 36000"/>
                    <a:gd name="connsiteY592" fmla="*/ 2022326 h 4180497"/>
                    <a:gd name="connsiteX593" fmla="*/ 5135 w 36000"/>
                    <a:gd name="connsiteY593" fmla="*/ 2018292 h 4180497"/>
                    <a:gd name="connsiteX594" fmla="*/ 0 w 36000"/>
                    <a:gd name="connsiteY594" fmla="*/ 2004895 h 4180497"/>
                    <a:gd name="connsiteX595" fmla="*/ 5135 w 36000"/>
                    <a:gd name="connsiteY595" fmla="*/ 1992498 h 4180497"/>
                    <a:gd name="connsiteX596" fmla="*/ 17289 w 36000"/>
                    <a:gd name="connsiteY596" fmla="*/ 1987464 h 4180497"/>
                    <a:gd name="connsiteX597" fmla="*/ 5135 w 36000"/>
                    <a:gd name="connsiteY597" fmla="*/ 1982429 h 4180497"/>
                    <a:gd name="connsiteX598" fmla="*/ 0 w 36000"/>
                    <a:gd name="connsiteY598" fmla="*/ 1970033 h 4180497"/>
                    <a:gd name="connsiteX599" fmla="*/ 5135 w 36000"/>
                    <a:gd name="connsiteY599" fmla="*/ 1957636 h 4180497"/>
                    <a:gd name="connsiteX600" fmla="*/ 17289 w 36000"/>
                    <a:gd name="connsiteY600" fmla="*/ 1952601 h 4180497"/>
                    <a:gd name="connsiteX601" fmla="*/ 5135 w 36000"/>
                    <a:gd name="connsiteY601" fmla="*/ 1947567 h 4180497"/>
                    <a:gd name="connsiteX602" fmla="*/ 0 w 36000"/>
                    <a:gd name="connsiteY602" fmla="*/ 1935170 h 4180497"/>
                    <a:gd name="connsiteX603" fmla="*/ 5135 w 36000"/>
                    <a:gd name="connsiteY603" fmla="*/ 1922774 h 4180497"/>
                    <a:gd name="connsiteX604" fmla="*/ 17290 w 36000"/>
                    <a:gd name="connsiteY604" fmla="*/ 1917739 h 4180497"/>
                    <a:gd name="connsiteX605" fmla="*/ 5135 w 36000"/>
                    <a:gd name="connsiteY605" fmla="*/ 1912704 h 4180497"/>
                    <a:gd name="connsiteX606" fmla="*/ 0 w 36000"/>
                    <a:gd name="connsiteY606" fmla="*/ 1900307 h 4180497"/>
                    <a:gd name="connsiteX607" fmla="*/ 5135 w 36000"/>
                    <a:gd name="connsiteY607" fmla="*/ 1887911 h 4180497"/>
                    <a:gd name="connsiteX608" fmla="*/ 17289 w 36000"/>
                    <a:gd name="connsiteY608" fmla="*/ 1882876 h 4180497"/>
                    <a:gd name="connsiteX609" fmla="*/ 5135 w 36000"/>
                    <a:gd name="connsiteY609" fmla="*/ 1877842 h 4180497"/>
                    <a:gd name="connsiteX610" fmla="*/ 0 w 36000"/>
                    <a:gd name="connsiteY610" fmla="*/ 1865445 h 4180497"/>
                    <a:gd name="connsiteX611" fmla="*/ 5135 w 36000"/>
                    <a:gd name="connsiteY611" fmla="*/ 1853048 h 4180497"/>
                    <a:gd name="connsiteX612" fmla="*/ 17289 w 36000"/>
                    <a:gd name="connsiteY612" fmla="*/ 1848014 h 4180497"/>
                    <a:gd name="connsiteX613" fmla="*/ 5135 w 36000"/>
                    <a:gd name="connsiteY613" fmla="*/ 1842979 h 4180497"/>
                    <a:gd name="connsiteX614" fmla="*/ 0 w 36000"/>
                    <a:gd name="connsiteY614" fmla="*/ 1830583 h 4180497"/>
                    <a:gd name="connsiteX615" fmla="*/ 5135 w 36000"/>
                    <a:gd name="connsiteY615" fmla="*/ 1818186 h 4180497"/>
                    <a:gd name="connsiteX616" fmla="*/ 17289 w 36000"/>
                    <a:gd name="connsiteY616" fmla="*/ 1813151 h 4180497"/>
                    <a:gd name="connsiteX617" fmla="*/ 5135 w 36000"/>
                    <a:gd name="connsiteY617" fmla="*/ 1808117 h 4180497"/>
                    <a:gd name="connsiteX618" fmla="*/ 0 w 36000"/>
                    <a:gd name="connsiteY618" fmla="*/ 1795720 h 4180497"/>
                    <a:gd name="connsiteX619" fmla="*/ 5135 w 36000"/>
                    <a:gd name="connsiteY619" fmla="*/ 1783324 h 4180497"/>
                    <a:gd name="connsiteX620" fmla="*/ 17290 w 36000"/>
                    <a:gd name="connsiteY620" fmla="*/ 1778289 h 4180497"/>
                    <a:gd name="connsiteX621" fmla="*/ 5135 w 36000"/>
                    <a:gd name="connsiteY621" fmla="*/ 1773254 h 4180497"/>
                    <a:gd name="connsiteX622" fmla="*/ 0 w 36000"/>
                    <a:gd name="connsiteY622" fmla="*/ 1760857 h 4180497"/>
                    <a:gd name="connsiteX623" fmla="*/ 5135 w 36000"/>
                    <a:gd name="connsiteY623" fmla="*/ 1748461 h 4180497"/>
                    <a:gd name="connsiteX624" fmla="*/ 17289 w 36000"/>
                    <a:gd name="connsiteY624" fmla="*/ 1743426 h 4180497"/>
                    <a:gd name="connsiteX625" fmla="*/ 5135 w 36000"/>
                    <a:gd name="connsiteY625" fmla="*/ 1738392 h 4180497"/>
                    <a:gd name="connsiteX626" fmla="*/ 0 w 36000"/>
                    <a:gd name="connsiteY626" fmla="*/ 1725995 h 4180497"/>
                    <a:gd name="connsiteX627" fmla="*/ 5135 w 36000"/>
                    <a:gd name="connsiteY627" fmla="*/ 1713598 h 4180497"/>
                    <a:gd name="connsiteX628" fmla="*/ 17289 w 36000"/>
                    <a:gd name="connsiteY628" fmla="*/ 1708564 h 4180497"/>
                    <a:gd name="connsiteX629" fmla="*/ 5135 w 36000"/>
                    <a:gd name="connsiteY629" fmla="*/ 1703529 h 4180497"/>
                    <a:gd name="connsiteX630" fmla="*/ 0 w 36000"/>
                    <a:gd name="connsiteY630" fmla="*/ 1691133 h 4180497"/>
                    <a:gd name="connsiteX631" fmla="*/ 5135 w 36000"/>
                    <a:gd name="connsiteY631" fmla="*/ 1678736 h 4180497"/>
                    <a:gd name="connsiteX632" fmla="*/ 17290 w 36000"/>
                    <a:gd name="connsiteY632" fmla="*/ 1673701 h 4180497"/>
                    <a:gd name="connsiteX633" fmla="*/ 5135 w 36000"/>
                    <a:gd name="connsiteY633" fmla="*/ 1668666 h 4180497"/>
                    <a:gd name="connsiteX634" fmla="*/ 0 w 36000"/>
                    <a:gd name="connsiteY634" fmla="*/ 1656270 h 4180497"/>
                    <a:gd name="connsiteX635" fmla="*/ 5135 w 36000"/>
                    <a:gd name="connsiteY635" fmla="*/ 1643873 h 4180497"/>
                    <a:gd name="connsiteX636" fmla="*/ 17289 w 36000"/>
                    <a:gd name="connsiteY636" fmla="*/ 1638838 h 4180497"/>
                    <a:gd name="connsiteX637" fmla="*/ 5135 w 36000"/>
                    <a:gd name="connsiteY637" fmla="*/ 1633804 h 4180497"/>
                    <a:gd name="connsiteX638" fmla="*/ 0 w 36000"/>
                    <a:gd name="connsiteY638" fmla="*/ 1621407 h 4180497"/>
                    <a:gd name="connsiteX639" fmla="*/ 5135 w 36000"/>
                    <a:gd name="connsiteY639" fmla="*/ 1609011 h 4180497"/>
                    <a:gd name="connsiteX640" fmla="*/ 17289 w 36000"/>
                    <a:gd name="connsiteY640" fmla="*/ 1603976 h 4180497"/>
                    <a:gd name="connsiteX641" fmla="*/ 5135 w 36000"/>
                    <a:gd name="connsiteY641" fmla="*/ 1598942 h 4180497"/>
                    <a:gd name="connsiteX642" fmla="*/ 0 w 36000"/>
                    <a:gd name="connsiteY642" fmla="*/ 1586545 h 4180497"/>
                    <a:gd name="connsiteX643" fmla="*/ 5135 w 36000"/>
                    <a:gd name="connsiteY643" fmla="*/ 1574148 h 4180497"/>
                    <a:gd name="connsiteX644" fmla="*/ 17290 w 36000"/>
                    <a:gd name="connsiteY644" fmla="*/ 1569114 h 4180497"/>
                    <a:gd name="connsiteX645" fmla="*/ 5135 w 36000"/>
                    <a:gd name="connsiteY645" fmla="*/ 1564079 h 4180497"/>
                    <a:gd name="connsiteX646" fmla="*/ 0 w 36000"/>
                    <a:gd name="connsiteY646" fmla="*/ 1551682 h 4180497"/>
                    <a:gd name="connsiteX647" fmla="*/ 5135 w 36000"/>
                    <a:gd name="connsiteY647" fmla="*/ 1539285 h 4180497"/>
                    <a:gd name="connsiteX648" fmla="*/ 17289 w 36000"/>
                    <a:gd name="connsiteY648" fmla="*/ 1534251 h 4180497"/>
                    <a:gd name="connsiteX649" fmla="*/ 5135 w 36000"/>
                    <a:gd name="connsiteY649" fmla="*/ 1529216 h 4180497"/>
                    <a:gd name="connsiteX650" fmla="*/ 0 w 36000"/>
                    <a:gd name="connsiteY650" fmla="*/ 1516820 h 4180497"/>
                    <a:gd name="connsiteX651" fmla="*/ 5135 w 36000"/>
                    <a:gd name="connsiteY651" fmla="*/ 1504423 h 4180497"/>
                    <a:gd name="connsiteX652" fmla="*/ 17289 w 36000"/>
                    <a:gd name="connsiteY652" fmla="*/ 1499389 h 4180497"/>
                    <a:gd name="connsiteX653" fmla="*/ 5135 w 36000"/>
                    <a:gd name="connsiteY653" fmla="*/ 1494354 h 4180497"/>
                    <a:gd name="connsiteX654" fmla="*/ 0 w 36000"/>
                    <a:gd name="connsiteY654" fmla="*/ 1481957 h 4180497"/>
                    <a:gd name="connsiteX655" fmla="*/ 5135 w 36000"/>
                    <a:gd name="connsiteY655" fmla="*/ 1469561 h 4180497"/>
                    <a:gd name="connsiteX656" fmla="*/ 17290 w 36000"/>
                    <a:gd name="connsiteY656" fmla="*/ 1464526 h 4180497"/>
                    <a:gd name="connsiteX657" fmla="*/ 5135 w 36000"/>
                    <a:gd name="connsiteY657" fmla="*/ 1459491 h 4180497"/>
                    <a:gd name="connsiteX658" fmla="*/ 0 w 36000"/>
                    <a:gd name="connsiteY658" fmla="*/ 1447095 h 4180497"/>
                    <a:gd name="connsiteX659" fmla="*/ 5135 w 36000"/>
                    <a:gd name="connsiteY659" fmla="*/ 1434698 h 4180497"/>
                    <a:gd name="connsiteX660" fmla="*/ 17289 w 36000"/>
                    <a:gd name="connsiteY660" fmla="*/ 1429664 h 4180497"/>
                    <a:gd name="connsiteX661" fmla="*/ 5135 w 36000"/>
                    <a:gd name="connsiteY661" fmla="*/ 1424629 h 4180497"/>
                    <a:gd name="connsiteX662" fmla="*/ 0 w 36000"/>
                    <a:gd name="connsiteY662" fmla="*/ 1412233 h 4180497"/>
                    <a:gd name="connsiteX663" fmla="*/ 5135 w 36000"/>
                    <a:gd name="connsiteY663" fmla="*/ 1399836 h 4180497"/>
                    <a:gd name="connsiteX664" fmla="*/ 17289 w 36000"/>
                    <a:gd name="connsiteY664" fmla="*/ 1394801 h 4180497"/>
                    <a:gd name="connsiteX665" fmla="*/ 5135 w 36000"/>
                    <a:gd name="connsiteY665" fmla="*/ 1389767 h 4180497"/>
                    <a:gd name="connsiteX666" fmla="*/ 0 w 36000"/>
                    <a:gd name="connsiteY666" fmla="*/ 1377370 h 4180497"/>
                    <a:gd name="connsiteX667" fmla="*/ 5135 w 36000"/>
                    <a:gd name="connsiteY667" fmla="*/ 1364973 h 4180497"/>
                    <a:gd name="connsiteX668" fmla="*/ 17290 w 36000"/>
                    <a:gd name="connsiteY668" fmla="*/ 1359939 h 4180497"/>
                    <a:gd name="connsiteX669" fmla="*/ 5135 w 36000"/>
                    <a:gd name="connsiteY669" fmla="*/ 1354904 h 4180497"/>
                    <a:gd name="connsiteX670" fmla="*/ 0 w 36000"/>
                    <a:gd name="connsiteY670" fmla="*/ 1342508 h 4180497"/>
                    <a:gd name="connsiteX671" fmla="*/ 5135 w 36000"/>
                    <a:gd name="connsiteY671" fmla="*/ 1330111 h 4180497"/>
                    <a:gd name="connsiteX672" fmla="*/ 17289 w 36000"/>
                    <a:gd name="connsiteY672" fmla="*/ 1325076 h 4180497"/>
                    <a:gd name="connsiteX673" fmla="*/ 5135 w 36000"/>
                    <a:gd name="connsiteY673" fmla="*/ 1320042 h 4180497"/>
                    <a:gd name="connsiteX674" fmla="*/ 0 w 36000"/>
                    <a:gd name="connsiteY674" fmla="*/ 1307645 h 4180497"/>
                    <a:gd name="connsiteX675" fmla="*/ 5135 w 36000"/>
                    <a:gd name="connsiteY675" fmla="*/ 1295249 h 4180497"/>
                    <a:gd name="connsiteX676" fmla="*/ 17289 w 36000"/>
                    <a:gd name="connsiteY676" fmla="*/ 1290214 h 4180497"/>
                    <a:gd name="connsiteX677" fmla="*/ 5135 w 36000"/>
                    <a:gd name="connsiteY677" fmla="*/ 1285180 h 4180497"/>
                    <a:gd name="connsiteX678" fmla="*/ 0 w 36000"/>
                    <a:gd name="connsiteY678" fmla="*/ 1272783 h 4180497"/>
                    <a:gd name="connsiteX679" fmla="*/ 5135 w 36000"/>
                    <a:gd name="connsiteY679" fmla="*/ 1260386 h 4180497"/>
                    <a:gd name="connsiteX680" fmla="*/ 17289 w 36000"/>
                    <a:gd name="connsiteY680" fmla="*/ 1255351 h 4180497"/>
                    <a:gd name="connsiteX681" fmla="*/ 5135 w 36000"/>
                    <a:gd name="connsiteY681" fmla="*/ 1250317 h 4180497"/>
                    <a:gd name="connsiteX682" fmla="*/ 0 w 36000"/>
                    <a:gd name="connsiteY682" fmla="*/ 1237921 h 4180497"/>
                    <a:gd name="connsiteX683" fmla="*/ 5135 w 36000"/>
                    <a:gd name="connsiteY683" fmla="*/ 1225524 h 4180497"/>
                    <a:gd name="connsiteX684" fmla="*/ 17290 w 36000"/>
                    <a:gd name="connsiteY684" fmla="*/ 1220489 h 4180497"/>
                    <a:gd name="connsiteX685" fmla="*/ 5135 w 36000"/>
                    <a:gd name="connsiteY685" fmla="*/ 1215454 h 4180497"/>
                    <a:gd name="connsiteX686" fmla="*/ 0 w 36000"/>
                    <a:gd name="connsiteY686" fmla="*/ 1203058 h 4180497"/>
                    <a:gd name="connsiteX687" fmla="*/ 5135 w 36000"/>
                    <a:gd name="connsiteY687" fmla="*/ 1190661 h 4180497"/>
                    <a:gd name="connsiteX688" fmla="*/ 17289 w 36000"/>
                    <a:gd name="connsiteY688" fmla="*/ 1185626 h 4180497"/>
                    <a:gd name="connsiteX689" fmla="*/ 5135 w 36000"/>
                    <a:gd name="connsiteY689" fmla="*/ 1180592 h 4180497"/>
                    <a:gd name="connsiteX690" fmla="*/ 0 w 36000"/>
                    <a:gd name="connsiteY690" fmla="*/ 1168195 h 4180497"/>
                    <a:gd name="connsiteX691" fmla="*/ 5135 w 36000"/>
                    <a:gd name="connsiteY691" fmla="*/ 1155799 h 4180497"/>
                    <a:gd name="connsiteX692" fmla="*/ 17289 w 36000"/>
                    <a:gd name="connsiteY692" fmla="*/ 1150764 h 4180497"/>
                    <a:gd name="connsiteX693" fmla="*/ 5135 w 36000"/>
                    <a:gd name="connsiteY693" fmla="*/ 1145730 h 4180497"/>
                    <a:gd name="connsiteX694" fmla="*/ 0 w 36000"/>
                    <a:gd name="connsiteY694" fmla="*/ 1133333 h 4180497"/>
                    <a:gd name="connsiteX695" fmla="*/ 5135 w 36000"/>
                    <a:gd name="connsiteY695" fmla="*/ 1120936 h 4180497"/>
                    <a:gd name="connsiteX696" fmla="*/ 17290 w 36000"/>
                    <a:gd name="connsiteY696" fmla="*/ 1115901 h 4180497"/>
                    <a:gd name="connsiteX697" fmla="*/ 5135 w 36000"/>
                    <a:gd name="connsiteY697" fmla="*/ 1110867 h 4180497"/>
                    <a:gd name="connsiteX698" fmla="*/ 0 w 36000"/>
                    <a:gd name="connsiteY698" fmla="*/ 1098470 h 4180497"/>
                    <a:gd name="connsiteX699" fmla="*/ 17532 w 36000"/>
                    <a:gd name="connsiteY699" fmla="*/ 1080938 h 4180497"/>
                    <a:gd name="connsiteX700" fmla="*/ 18468 w 36000"/>
                    <a:gd name="connsiteY700" fmla="*/ 1046076 h 4180497"/>
                    <a:gd name="connsiteX701" fmla="*/ 36000 w 36000"/>
                    <a:gd name="connsiteY701" fmla="*/ 1063608 h 4180497"/>
                    <a:gd name="connsiteX702" fmla="*/ 18468 w 36000"/>
                    <a:gd name="connsiteY702" fmla="*/ 1081139 h 4180497"/>
                    <a:gd name="connsiteX703" fmla="*/ 937 w 36000"/>
                    <a:gd name="connsiteY703" fmla="*/ 1063608 h 4180497"/>
                    <a:gd name="connsiteX704" fmla="*/ 18468 w 36000"/>
                    <a:gd name="connsiteY704" fmla="*/ 1046076 h 4180497"/>
                    <a:gd name="connsiteX705" fmla="*/ 17532 w 36000"/>
                    <a:gd name="connsiteY705" fmla="*/ 34863 h 4180497"/>
                    <a:gd name="connsiteX706" fmla="*/ 35063 w 36000"/>
                    <a:gd name="connsiteY706" fmla="*/ 52394 h 4180497"/>
                    <a:gd name="connsiteX707" fmla="*/ 29928 w 36000"/>
                    <a:gd name="connsiteY707" fmla="*/ 64791 h 4180497"/>
                    <a:gd name="connsiteX708" fmla="*/ 17774 w 36000"/>
                    <a:gd name="connsiteY708" fmla="*/ 69826 h 4180497"/>
                    <a:gd name="connsiteX709" fmla="*/ 29928 w 36000"/>
                    <a:gd name="connsiteY709" fmla="*/ 74860 h 4180497"/>
                    <a:gd name="connsiteX710" fmla="*/ 35063 w 36000"/>
                    <a:gd name="connsiteY710" fmla="*/ 87257 h 4180497"/>
                    <a:gd name="connsiteX711" fmla="*/ 29928 w 36000"/>
                    <a:gd name="connsiteY711" fmla="*/ 99654 h 4180497"/>
                    <a:gd name="connsiteX712" fmla="*/ 17774 w 36000"/>
                    <a:gd name="connsiteY712" fmla="*/ 104688 h 4180497"/>
                    <a:gd name="connsiteX713" fmla="*/ 29928 w 36000"/>
                    <a:gd name="connsiteY713" fmla="*/ 109723 h 4180497"/>
                    <a:gd name="connsiteX714" fmla="*/ 35063 w 36000"/>
                    <a:gd name="connsiteY714" fmla="*/ 122119 h 4180497"/>
                    <a:gd name="connsiteX715" fmla="*/ 29928 w 36000"/>
                    <a:gd name="connsiteY715" fmla="*/ 134516 h 4180497"/>
                    <a:gd name="connsiteX716" fmla="*/ 17774 w 36000"/>
                    <a:gd name="connsiteY716" fmla="*/ 139550 h 4180497"/>
                    <a:gd name="connsiteX717" fmla="*/ 29928 w 36000"/>
                    <a:gd name="connsiteY717" fmla="*/ 144585 h 4180497"/>
                    <a:gd name="connsiteX718" fmla="*/ 35063 w 36000"/>
                    <a:gd name="connsiteY718" fmla="*/ 156982 h 4180497"/>
                    <a:gd name="connsiteX719" fmla="*/ 29928 w 36000"/>
                    <a:gd name="connsiteY719" fmla="*/ 169378 h 4180497"/>
                    <a:gd name="connsiteX720" fmla="*/ 17774 w 36000"/>
                    <a:gd name="connsiteY720" fmla="*/ 174413 h 4180497"/>
                    <a:gd name="connsiteX721" fmla="*/ 29928 w 36000"/>
                    <a:gd name="connsiteY721" fmla="*/ 179448 h 4180497"/>
                    <a:gd name="connsiteX722" fmla="*/ 35063 w 36000"/>
                    <a:gd name="connsiteY722" fmla="*/ 191845 h 4180497"/>
                    <a:gd name="connsiteX723" fmla="*/ 29928 w 36000"/>
                    <a:gd name="connsiteY723" fmla="*/ 204241 h 4180497"/>
                    <a:gd name="connsiteX724" fmla="*/ 17774 w 36000"/>
                    <a:gd name="connsiteY724" fmla="*/ 209276 h 4180497"/>
                    <a:gd name="connsiteX725" fmla="*/ 29928 w 36000"/>
                    <a:gd name="connsiteY725" fmla="*/ 214310 h 4180497"/>
                    <a:gd name="connsiteX726" fmla="*/ 35063 w 36000"/>
                    <a:gd name="connsiteY726" fmla="*/ 226707 h 4180497"/>
                    <a:gd name="connsiteX727" fmla="*/ 29928 w 36000"/>
                    <a:gd name="connsiteY727" fmla="*/ 239104 h 4180497"/>
                    <a:gd name="connsiteX728" fmla="*/ 17774 w 36000"/>
                    <a:gd name="connsiteY728" fmla="*/ 244138 h 4180497"/>
                    <a:gd name="connsiteX729" fmla="*/ 29928 w 36000"/>
                    <a:gd name="connsiteY729" fmla="*/ 249173 h 4180497"/>
                    <a:gd name="connsiteX730" fmla="*/ 35063 w 36000"/>
                    <a:gd name="connsiteY730" fmla="*/ 261569 h 4180497"/>
                    <a:gd name="connsiteX731" fmla="*/ 29928 w 36000"/>
                    <a:gd name="connsiteY731" fmla="*/ 273966 h 4180497"/>
                    <a:gd name="connsiteX732" fmla="*/ 17774 w 36000"/>
                    <a:gd name="connsiteY732" fmla="*/ 279000 h 4180497"/>
                    <a:gd name="connsiteX733" fmla="*/ 29928 w 36000"/>
                    <a:gd name="connsiteY733" fmla="*/ 284035 h 4180497"/>
                    <a:gd name="connsiteX734" fmla="*/ 35063 w 36000"/>
                    <a:gd name="connsiteY734" fmla="*/ 296432 h 4180497"/>
                    <a:gd name="connsiteX735" fmla="*/ 29928 w 36000"/>
                    <a:gd name="connsiteY735" fmla="*/ 308828 h 4180497"/>
                    <a:gd name="connsiteX736" fmla="*/ 17774 w 36000"/>
                    <a:gd name="connsiteY736" fmla="*/ 313863 h 4180497"/>
                    <a:gd name="connsiteX737" fmla="*/ 29928 w 36000"/>
                    <a:gd name="connsiteY737" fmla="*/ 318897 h 4180497"/>
                    <a:gd name="connsiteX738" fmla="*/ 35063 w 36000"/>
                    <a:gd name="connsiteY738" fmla="*/ 331294 h 4180497"/>
                    <a:gd name="connsiteX739" fmla="*/ 29928 w 36000"/>
                    <a:gd name="connsiteY739" fmla="*/ 343691 h 4180497"/>
                    <a:gd name="connsiteX740" fmla="*/ 17774 w 36000"/>
                    <a:gd name="connsiteY740" fmla="*/ 348726 h 4180497"/>
                    <a:gd name="connsiteX741" fmla="*/ 29928 w 36000"/>
                    <a:gd name="connsiteY741" fmla="*/ 353760 h 4180497"/>
                    <a:gd name="connsiteX742" fmla="*/ 35063 w 36000"/>
                    <a:gd name="connsiteY742" fmla="*/ 366157 h 4180497"/>
                    <a:gd name="connsiteX743" fmla="*/ 29928 w 36000"/>
                    <a:gd name="connsiteY743" fmla="*/ 378554 h 4180497"/>
                    <a:gd name="connsiteX744" fmla="*/ 17774 w 36000"/>
                    <a:gd name="connsiteY744" fmla="*/ 383588 h 4180497"/>
                    <a:gd name="connsiteX745" fmla="*/ 29928 w 36000"/>
                    <a:gd name="connsiteY745" fmla="*/ 388623 h 4180497"/>
                    <a:gd name="connsiteX746" fmla="*/ 35063 w 36000"/>
                    <a:gd name="connsiteY746" fmla="*/ 401019 h 4180497"/>
                    <a:gd name="connsiteX747" fmla="*/ 29928 w 36000"/>
                    <a:gd name="connsiteY747" fmla="*/ 413415 h 4180497"/>
                    <a:gd name="connsiteX748" fmla="*/ 17774 w 36000"/>
                    <a:gd name="connsiteY748" fmla="*/ 418450 h 4180497"/>
                    <a:gd name="connsiteX749" fmla="*/ 29928 w 36000"/>
                    <a:gd name="connsiteY749" fmla="*/ 423485 h 4180497"/>
                    <a:gd name="connsiteX750" fmla="*/ 35063 w 36000"/>
                    <a:gd name="connsiteY750" fmla="*/ 435882 h 4180497"/>
                    <a:gd name="connsiteX751" fmla="*/ 29928 w 36000"/>
                    <a:gd name="connsiteY751" fmla="*/ 448278 h 4180497"/>
                    <a:gd name="connsiteX752" fmla="*/ 17774 w 36000"/>
                    <a:gd name="connsiteY752" fmla="*/ 453313 h 4180497"/>
                    <a:gd name="connsiteX753" fmla="*/ 29928 w 36000"/>
                    <a:gd name="connsiteY753" fmla="*/ 458347 h 4180497"/>
                    <a:gd name="connsiteX754" fmla="*/ 35063 w 36000"/>
                    <a:gd name="connsiteY754" fmla="*/ 470744 h 4180497"/>
                    <a:gd name="connsiteX755" fmla="*/ 29928 w 36000"/>
                    <a:gd name="connsiteY755" fmla="*/ 483141 h 4180497"/>
                    <a:gd name="connsiteX756" fmla="*/ 17774 w 36000"/>
                    <a:gd name="connsiteY756" fmla="*/ 488176 h 4180497"/>
                    <a:gd name="connsiteX757" fmla="*/ 29928 w 36000"/>
                    <a:gd name="connsiteY757" fmla="*/ 493210 h 4180497"/>
                    <a:gd name="connsiteX758" fmla="*/ 35063 w 36000"/>
                    <a:gd name="connsiteY758" fmla="*/ 505606 h 4180497"/>
                    <a:gd name="connsiteX759" fmla="*/ 29928 w 36000"/>
                    <a:gd name="connsiteY759" fmla="*/ 518003 h 4180497"/>
                    <a:gd name="connsiteX760" fmla="*/ 17774 w 36000"/>
                    <a:gd name="connsiteY760" fmla="*/ 523038 h 4180497"/>
                    <a:gd name="connsiteX761" fmla="*/ 29928 w 36000"/>
                    <a:gd name="connsiteY761" fmla="*/ 528073 h 4180497"/>
                    <a:gd name="connsiteX762" fmla="*/ 35063 w 36000"/>
                    <a:gd name="connsiteY762" fmla="*/ 540469 h 4180497"/>
                    <a:gd name="connsiteX763" fmla="*/ 29928 w 36000"/>
                    <a:gd name="connsiteY763" fmla="*/ 552866 h 4180497"/>
                    <a:gd name="connsiteX764" fmla="*/ 17774 w 36000"/>
                    <a:gd name="connsiteY764" fmla="*/ 557900 h 4180497"/>
                    <a:gd name="connsiteX765" fmla="*/ 29928 w 36000"/>
                    <a:gd name="connsiteY765" fmla="*/ 562935 h 4180497"/>
                    <a:gd name="connsiteX766" fmla="*/ 35063 w 36000"/>
                    <a:gd name="connsiteY766" fmla="*/ 575332 h 4180497"/>
                    <a:gd name="connsiteX767" fmla="*/ 29928 w 36000"/>
                    <a:gd name="connsiteY767" fmla="*/ 587728 h 4180497"/>
                    <a:gd name="connsiteX768" fmla="*/ 17774 w 36000"/>
                    <a:gd name="connsiteY768" fmla="*/ 592763 h 4180497"/>
                    <a:gd name="connsiteX769" fmla="*/ 29928 w 36000"/>
                    <a:gd name="connsiteY769" fmla="*/ 597797 h 4180497"/>
                    <a:gd name="connsiteX770" fmla="*/ 35063 w 36000"/>
                    <a:gd name="connsiteY770" fmla="*/ 610194 h 4180497"/>
                    <a:gd name="connsiteX771" fmla="*/ 29928 w 36000"/>
                    <a:gd name="connsiteY771" fmla="*/ 622591 h 4180497"/>
                    <a:gd name="connsiteX772" fmla="*/ 17774 w 36000"/>
                    <a:gd name="connsiteY772" fmla="*/ 627625 h 4180497"/>
                    <a:gd name="connsiteX773" fmla="*/ 29928 w 36000"/>
                    <a:gd name="connsiteY773" fmla="*/ 632660 h 4180497"/>
                    <a:gd name="connsiteX774" fmla="*/ 35063 w 36000"/>
                    <a:gd name="connsiteY774" fmla="*/ 645057 h 4180497"/>
                    <a:gd name="connsiteX775" fmla="*/ 29928 w 36000"/>
                    <a:gd name="connsiteY775" fmla="*/ 657454 h 4180497"/>
                    <a:gd name="connsiteX776" fmla="*/ 17774 w 36000"/>
                    <a:gd name="connsiteY776" fmla="*/ 662488 h 4180497"/>
                    <a:gd name="connsiteX777" fmla="*/ 29928 w 36000"/>
                    <a:gd name="connsiteY777" fmla="*/ 667523 h 4180497"/>
                    <a:gd name="connsiteX778" fmla="*/ 35063 w 36000"/>
                    <a:gd name="connsiteY778" fmla="*/ 679919 h 4180497"/>
                    <a:gd name="connsiteX779" fmla="*/ 29928 w 36000"/>
                    <a:gd name="connsiteY779" fmla="*/ 692316 h 4180497"/>
                    <a:gd name="connsiteX780" fmla="*/ 17774 w 36000"/>
                    <a:gd name="connsiteY780" fmla="*/ 697350 h 4180497"/>
                    <a:gd name="connsiteX781" fmla="*/ 29928 w 36000"/>
                    <a:gd name="connsiteY781" fmla="*/ 702385 h 4180497"/>
                    <a:gd name="connsiteX782" fmla="*/ 35063 w 36000"/>
                    <a:gd name="connsiteY782" fmla="*/ 714782 h 4180497"/>
                    <a:gd name="connsiteX783" fmla="*/ 29928 w 36000"/>
                    <a:gd name="connsiteY783" fmla="*/ 727178 h 4180497"/>
                    <a:gd name="connsiteX784" fmla="*/ 17774 w 36000"/>
                    <a:gd name="connsiteY784" fmla="*/ 732213 h 4180497"/>
                    <a:gd name="connsiteX785" fmla="*/ 29928 w 36000"/>
                    <a:gd name="connsiteY785" fmla="*/ 737248 h 4180497"/>
                    <a:gd name="connsiteX786" fmla="*/ 35063 w 36000"/>
                    <a:gd name="connsiteY786" fmla="*/ 749645 h 4180497"/>
                    <a:gd name="connsiteX787" fmla="*/ 29928 w 36000"/>
                    <a:gd name="connsiteY787" fmla="*/ 762041 h 4180497"/>
                    <a:gd name="connsiteX788" fmla="*/ 17774 w 36000"/>
                    <a:gd name="connsiteY788" fmla="*/ 767075 h 4180497"/>
                    <a:gd name="connsiteX789" fmla="*/ 29928 w 36000"/>
                    <a:gd name="connsiteY789" fmla="*/ 772110 h 4180497"/>
                    <a:gd name="connsiteX790" fmla="*/ 35063 w 36000"/>
                    <a:gd name="connsiteY790" fmla="*/ 784507 h 4180497"/>
                    <a:gd name="connsiteX791" fmla="*/ 29928 w 36000"/>
                    <a:gd name="connsiteY791" fmla="*/ 796904 h 4180497"/>
                    <a:gd name="connsiteX792" fmla="*/ 17774 w 36000"/>
                    <a:gd name="connsiteY792" fmla="*/ 801938 h 4180497"/>
                    <a:gd name="connsiteX793" fmla="*/ 29928 w 36000"/>
                    <a:gd name="connsiteY793" fmla="*/ 806973 h 4180497"/>
                    <a:gd name="connsiteX794" fmla="*/ 35063 w 36000"/>
                    <a:gd name="connsiteY794" fmla="*/ 819369 h 4180497"/>
                    <a:gd name="connsiteX795" fmla="*/ 29928 w 36000"/>
                    <a:gd name="connsiteY795" fmla="*/ 831766 h 4180497"/>
                    <a:gd name="connsiteX796" fmla="*/ 17774 w 36000"/>
                    <a:gd name="connsiteY796" fmla="*/ 836800 h 4180497"/>
                    <a:gd name="connsiteX797" fmla="*/ 29928 w 36000"/>
                    <a:gd name="connsiteY797" fmla="*/ 841835 h 4180497"/>
                    <a:gd name="connsiteX798" fmla="*/ 35063 w 36000"/>
                    <a:gd name="connsiteY798" fmla="*/ 854232 h 4180497"/>
                    <a:gd name="connsiteX799" fmla="*/ 29928 w 36000"/>
                    <a:gd name="connsiteY799" fmla="*/ 866628 h 4180497"/>
                    <a:gd name="connsiteX800" fmla="*/ 17774 w 36000"/>
                    <a:gd name="connsiteY800" fmla="*/ 871663 h 4180497"/>
                    <a:gd name="connsiteX801" fmla="*/ 29928 w 36000"/>
                    <a:gd name="connsiteY801" fmla="*/ 876698 h 4180497"/>
                    <a:gd name="connsiteX802" fmla="*/ 35063 w 36000"/>
                    <a:gd name="connsiteY802" fmla="*/ 889095 h 4180497"/>
                    <a:gd name="connsiteX803" fmla="*/ 29928 w 36000"/>
                    <a:gd name="connsiteY803" fmla="*/ 901491 h 4180497"/>
                    <a:gd name="connsiteX804" fmla="*/ 17774 w 36000"/>
                    <a:gd name="connsiteY804" fmla="*/ 906526 h 4180497"/>
                    <a:gd name="connsiteX805" fmla="*/ 29928 w 36000"/>
                    <a:gd name="connsiteY805" fmla="*/ 911560 h 4180497"/>
                    <a:gd name="connsiteX806" fmla="*/ 35063 w 36000"/>
                    <a:gd name="connsiteY806" fmla="*/ 923957 h 4180497"/>
                    <a:gd name="connsiteX807" fmla="*/ 29928 w 36000"/>
                    <a:gd name="connsiteY807" fmla="*/ 936354 h 4180497"/>
                    <a:gd name="connsiteX808" fmla="*/ 17774 w 36000"/>
                    <a:gd name="connsiteY808" fmla="*/ 941388 h 4180497"/>
                    <a:gd name="connsiteX809" fmla="*/ 29928 w 36000"/>
                    <a:gd name="connsiteY809" fmla="*/ 946423 h 4180497"/>
                    <a:gd name="connsiteX810" fmla="*/ 35063 w 36000"/>
                    <a:gd name="connsiteY810" fmla="*/ 958819 h 4180497"/>
                    <a:gd name="connsiteX811" fmla="*/ 29928 w 36000"/>
                    <a:gd name="connsiteY811" fmla="*/ 971216 h 4180497"/>
                    <a:gd name="connsiteX812" fmla="*/ 17774 w 36000"/>
                    <a:gd name="connsiteY812" fmla="*/ 976251 h 4180497"/>
                    <a:gd name="connsiteX813" fmla="*/ 29928 w 36000"/>
                    <a:gd name="connsiteY813" fmla="*/ 981285 h 4180497"/>
                    <a:gd name="connsiteX814" fmla="*/ 35063 w 36000"/>
                    <a:gd name="connsiteY814" fmla="*/ 993682 h 4180497"/>
                    <a:gd name="connsiteX815" fmla="*/ 29928 w 36000"/>
                    <a:gd name="connsiteY815" fmla="*/ 1006079 h 4180497"/>
                    <a:gd name="connsiteX816" fmla="*/ 17774 w 36000"/>
                    <a:gd name="connsiteY816" fmla="*/ 1011114 h 4180497"/>
                    <a:gd name="connsiteX817" fmla="*/ 29928 w 36000"/>
                    <a:gd name="connsiteY817" fmla="*/ 1016148 h 4180497"/>
                    <a:gd name="connsiteX818" fmla="*/ 35063 w 36000"/>
                    <a:gd name="connsiteY818" fmla="*/ 1028545 h 4180497"/>
                    <a:gd name="connsiteX819" fmla="*/ 17532 w 36000"/>
                    <a:gd name="connsiteY819" fmla="*/ 1046076 h 4180497"/>
                    <a:gd name="connsiteX820" fmla="*/ 0 w 36000"/>
                    <a:gd name="connsiteY820" fmla="*/ 1028545 h 4180497"/>
                    <a:gd name="connsiteX821" fmla="*/ 5135 w 36000"/>
                    <a:gd name="connsiteY821" fmla="*/ 1016148 h 4180497"/>
                    <a:gd name="connsiteX822" fmla="*/ 17289 w 36000"/>
                    <a:gd name="connsiteY822" fmla="*/ 1011114 h 4180497"/>
                    <a:gd name="connsiteX823" fmla="*/ 5135 w 36000"/>
                    <a:gd name="connsiteY823" fmla="*/ 1006079 h 4180497"/>
                    <a:gd name="connsiteX824" fmla="*/ 0 w 36000"/>
                    <a:gd name="connsiteY824" fmla="*/ 993682 h 4180497"/>
                    <a:gd name="connsiteX825" fmla="*/ 5135 w 36000"/>
                    <a:gd name="connsiteY825" fmla="*/ 981285 h 4180497"/>
                    <a:gd name="connsiteX826" fmla="*/ 17290 w 36000"/>
                    <a:gd name="connsiteY826" fmla="*/ 976251 h 4180497"/>
                    <a:gd name="connsiteX827" fmla="*/ 5135 w 36000"/>
                    <a:gd name="connsiteY827" fmla="*/ 971216 h 4180497"/>
                    <a:gd name="connsiteX828" fmla="*/ 0 w 36000"/>
                    <a:gd name="connsiteY828" fmla="*/ 958819 h 4180497"/>
                    <a:gd name="connsiteX829" fmla="*/ 5135 w 36000"/>
                    <a:gd name="connsiteY829" fmla="*/ 946423 h 4180497"/>
                    <a:gd name="connsiteX830" fmla="*/ 17289 w 36000"/>
                    <a:gd name="connsiteY830" fmla="*/ 941388 h 4180497"/>
                    <a:gd name="connsiteX831" fmla="*/ 5135 w 36000"/>
                    <a:gd name="connsiteY831" fmla="*/ 936354 h 4180497"/>
                    <a:gd name="connsiteX832" fmla="*/ 0 w 36000"/>
                    <a:gd name="connsiteY832" fmla="*/ 923957 h 4180497"/>
                    <a:gd name="connsiteX833" fmla="*/ 5135 w 36000"/>
                    <a:gd name="connsiteY833" fmla="*/ 911560 h 4180497"/>
                    <a:gd name="connsiteX834" fmla="*/ 17289 w 36000"/>
                    <a:gd name="connsiteY834" fmla="*/ 906526 h 4180497"/>
                    <a:gd name="connsiteX835" fmla="*/ 5135 w 36000"/>
                    <a:gd name="connsiteY835" fmla="*/ 901491 h 4180497"/>
                    <a:gd name="connsiteX836" fmla="*/ 0 w 36000"/>
                    <a:gd name="connsiteY836" fmla="*/ 889095 h 4180497"/>
                    <a:gd name="connsiteX837" fmla="*/ 5135 w 36000"/>
                    <a:gd name="connsiteY837" fmla="*/ 876698 h 4180497"/>
                    <a:gd name="connsiteX838" fmla="*/ 17290 w 36000"/>
                    <a:gd name="connsiteY838" fmla="*/ 871663 h 4180497"/>
                    <a:gd name="connsiteX839" fmla="*/ 5135 w 36000"/>
                    <a:gd name="connsiteY839" fmla="*/ 866628 h 4180497"/>
                    <a:gd name="connsiteX840" fmla="*/ 0 w 36000"/>
                    <a:gd name="connsiteY840" fmla="*/ 854232 h 4180497"/>
                    <a:gd name="connsiteX841" fmla="*/ 5135 w 36000"/>
                    <a:gd name="connsiteY841" fmla="*/ 841835 h 4180497"/>
                    <a:gd name="connsiteX842" fmla="*/ 17289 w 36000"/>
                    <a:gd name="connsiteY842" fmla="*/ 836800 h 4180497"/>
                    <a:gd name="connsiteX843" fmla="*/ 5135 w 36000"/>
                    <a:gd name="connsiteY843" fmla="*/ 831766 h 4180497"/>
                    <a:gd name="connsiteX844" fmla="*/ 0 w 36000"/>
                    <a:gd name="connsiteY844" fmla="*/ 819369 h 4180497"/>
                    <a:gd name="connsiteX845" fmla="*/ 5135 w 36000"/>
                    <a:gd name="connsiteY845" fmla="*/ 806973 h 4180497"/>
                    <a:gd name="connsiteX846" fmla="*/ 17289 w 36000"/>
                    <a:gd name="connsiteY846" fmla="*/ 801938 h 4180497"/>
                    <a:gd name="connsiteX847" fmla="*/ 5135 w 36000"/>
                    <a:gd name="connsiteY847" fmla="*/ 796904 h 4180497"/>
                    <a:gd name="connsiteX848" fmla="*/ 0 w 36000"/>
                    <a:gd name="connsiteY848" fmla="*/ 784507 h 4180497"/>
                    <a:gd name="connsiteX849" fmla="*/ 5135 w 36000"/>
                    <a:gd name="connsiteY849" fmla="*/ 772110 h 4180497"/>
                    <a:gd name="connsiteX850" fmla="*/ 17289 w 36000"/>
                    <a:gd name="connsiteY850" fmla="*/ 767075 h 4180497"/>
                    <a:gd name="connsiteX851" fmla="*/ 5135 w 36000"/>
                    <a:gd name="connsiteY851" fmla="*/ 762041 h 4180497"/>
                    <a:gd name="connsiteX852" fmla="*/ 0 w 36000"/>
                    <a:gd name="connsiteY852" fmla="*/ 749645 h 4180497"/>
                    <a:gd name="connsiteX853" fmla="*/ 5135 w 36000"/>
                    <a:gd name="connsiteY853" fmla="*/ 737248 h 4180497"/>
                    <a:gd name="connsiteX854" fmla="*/ 17290 w 36000"/>
                    <a:gd name="connsiteY854" fmla="*/ 732213 h 4180497"/>
                    <a:gd name="connsiteX855" fmla="*/ 5135 w 36000"/>
                    <a:gd name="connsiteY855" fmla="*/ 727178 h 4180497"/>
                    <a:gd name="connsiteX856" fmla="*/ 0 w 36000"/>
                    <a:gd name="connsiteY856" fmla="*/ 714782 h 4180497"/>
                    <a:gd name="connsiteX857" fmla="*/ 5135 w 36000"/>
                    <a:gd name="connsiteY857" fmla="*/ 702385 h 4180497"/>
                    <a:gd name="connsiteX858" fmla="*/ 17289 w 36000"/>
                    <a:gd name="connsiteY858" fmla="*/ 697350 h 4180497"/>
                    <a:gd name="connsiteX859" fmla="*/ 5135 w 36000"/>
                    <a:gd name="connsiteY859" fmla="*/ 692316 h 4180497"/>
                    <a:gd name="connsiteX860" fmla="*/ 0 w 36000"/>
                    <a:gd name="connsiteY860" fmla="*/ 679919 h 4180497"/>
                    <a:gd name="connsiteX861" fmla="*/ 5135 w 36000"/>
                    <a:gd name="connsiteY861" fmla="*/ 667523 h 4180497"/>
                    <a:gd name="connsiteX862" fmla="*/ 17289 w 36000"/>
                    <a:gd name="connsiteY862" fmla="*/ 662488 h 4180497"/>
                    <a:gd name="connsiteX863" fmla="*/ 5135 w 36000"/>
                    <a:gd name="connsiteY863" fmla="*/ 657454 h 4180497"/>
                    <a:gd name="connsiteX864" fmla="*/ 0 w 36000"/>
                    <a:gd name="connsiteY864" fmla="*/ 645057 h 4180497"/>
                    <a:gd name="connsiteX865" fmla="*/ 5135 w 36000"/>
                    <a:gd name="connsiteY865" fmla="*/ 632660 h 4180497"/>
                    <a:gd name="connsiteX866" fmla="*/ 17290 w 36000"/>
                    <a:gd name="connsiteY866" fmla="*/ 627625 h 4180497"/>
                    <a:gd name="connsiteX867" fmla="*/ 5135 w 36000"/>
                    <a:gd name="connsiteY867" fmla="*/ 622591 h 4180497"/>
                    <a:gd name="connsiteX868" fmla="*/ 0 w 36000"/>
                    <a:gd name="connsiteY868" fmla="*/ 610194 h 4180497"/>
                    <a:gd name="connsiteX869" fmla="*/ 5135 w 36000"/>
                    <a:gd name="connsiteY869" fmla="*/ 597797 h 4180497"/>
                    <a:gd name="connsiteX870" fmla="*/ 17289 w 36000"/>
                    <a:gd name="connsiteY870" fmla="*/ 592763 h 4180497"/>
                    <a:gd name="connsiteX871" fmla="*/ 5135 w 36000"/>
                    <a:gd name="connsiteY871" fmla="*/ 587728 h 4180497"/>
                    <a:gd name="connsiteX872" fmla="*/ 0 w 36000"/>
                    <a:gd name="connsiteY872" fmla="*/ 575332 h 4180497"/>
                    <a:gd name="connsiteX873" fmla="*/ 5135 w 36000"/>
                    <a:gd name="connsiteY873" fmla="*/ 562935 h 4180497"/>
                    <a:gd name="connsiteX874" fmla="*/ 17289 w 36000"/>
                    <a:gd name="connsiteY874" fmla="*/ 557900 h 4180497"/>
                    <a:gd name="connsiteX875" fmla="*/ 5135 w 36000"/>
                    <a:gd name="connsiteY875" fmla="*/ 552866 h 4180497"/>
                    <a:gd name="connsiteX876" fmla="*/ 0 w 36000"/>
                    <a:gd name="connsiteY876" fmla="*/ 540469 h 4180497"/>
                    <a:gd name="connsiteX877" fmla="*/ 5135 w 36000"/>
                    <a:gd name="connsiteY877" fmla="*/ 528073 h 4180497"/>
                    <a:gd name="connsiteX878" fmla="*/ 17290 w 36000"/>
                    <a:gd name="connsiteY878" fmla="*/ 523038 h 4180497"/>
                    <a:gd name="connsiteX879" fmla="*/ 5135 w 36000"/>
                    <a:gd name="connsiteY879" fmla="*/ 518003 h 4180497"/>
                    <a:gd name="connsiteX880" fmla="*/ 0 w 36000"/>
                    <a:gd name="connsiteY880" fmla="*/ 505606 h 4180497"/>
                    <a:gd name="connsiteX881" fmla="*/ 5135 w 36000"/>
                    <a:gd name="connsiteY881" fmla="*/ 493210 h 4180497"/>
                    <a:gd name="connsiteX882" fmla="*/ 17289 w 36000"/>
                    <a:gd name="connsiteY882" fmla="*/ 488176 h 4180497"/>
                    <a:gd name="connsiteX883" fmla="*/ 5135 w 36000"/>
                    <a:gd name="connsiteY883" fmla="*/ 483141 h 4180497"/>
                    <a:gd name="connsiteX884" fmla="*/ 0 w 36000"/>
                    <a:gd name="connsiteY884" fmla="*/ 470744 h 4180497"/>
                    <a:gd name="connsiteX885" fmla="*/ 5135 w 36000"/>
                    <a:gd name="connsiteY885" fmla="*/ 458347 h 4180497"/>
                    <a:gd name="connsiteX886" fmla="*/ 17289 w 36000"/>
                    <a:gd name="connsiteY886" fmla="*/ 453313 h 4180497"/>
                    <a:gd name="connsiteX887" fmla="*/ 5135 w 36000"/>
                    <a:gd name="connsiteY887" fmla="*/ 448278 h 4180497"/>
                    <a:gd name="connsiteX888" fmla="*/ 0 w 36000"/>
                    <a:gd name="connsiteY888" fmla="*/ 435882 h 4180497"/>
                    <a:gd name="connsiteX889" fmla="*/ 5135 w 36000"/>
                    <a:gd name="connsiteY889" fmla="*/ 423485 h 4180497"/>
                    <a:gd name="connsiteX890" fmla="*/ 17290 w 36000"/>
                    <a:gd name="connsiteY890" fmla="*/ 418450 h 4180497"/>
                    <a:gd name="connsiteX891" fmla="*/ 5135 w 36000"/>
                    <a:gd name="connsiteY891" fmla="*/ 413415 h 4180497"/>
                    <a:gd name="connsiteX892" fmla="*/ 0 w 36000"/>
                    <a:gd name="connsiteY892" fmla="*/ 401019 h 4180497"/>
                    <a:gd name="connsiteX893" fmla="*/ 5135 w 36000"/>
                    <a:gd name="connsiteY893" fmla="*/ 388623 h 4180497"/>
                    <a:gd name="connsiteX894" fmla="*/ 17289 w 36000"/>
                    <a:gd name="connsiteY894" fmla="*/ 383588 h 4180497"/>
                    <a:gd name="connsiteX895" fmla="*/ 5135 w 36000"/>
                    <a:gd name="connsiteY895" fmla="*/ 378554 h 4180497"/>
                    <a:gd name="connsiteX896" fmla="*/ 0 w 36000"/>
                    <a:gd name="connsiteY896" fmla="*/ 366157 h 4180497"/>
                    <a:gd name="connsiteX897" fmla="*/ 5135 w 36000"/>
                    <a:gd name="connsiteY897" fmla="*/ 353760 h 4180497"/>
                    <a:gd name="connsiteX898" fmla="*/ 17289 w 36000"/>
                    <a:gd name="connsiteY898" fmla="*/ 348726 h 4180497"/>
                    <a:gd name="connsiteX899" fmla="*/ 5135 w 36000"/>
                    <a:gd name="connsiteY899" fmla="*/ 343691 h 4180497"/>
                    <a:gd name="connsiteX900" fmla="*/ 0 w 36000"/>
                    <a:gd name="connsiteY900" fmla="*/ 331294 h 4180497"/>
                    <a:gd name="connsiteX901" fmla="*/ 5135 w 36000"/>
                    <a:gd name="connsiteY901" fmla="*/ 318897 h 4180497"/>
                    <a:gd name="connsiteX902" fmla="*/ 17290 w 36000"/>
                    <a:gd name="connsiteY902" fmla="*/ 313863 h 4180497"/>
                    <a:gd name="connsiteX903" fmla="*/ 5135 w 36000"/>
                    <a:gd name="connsiteY903" fmla="*/ 308828 h 4180497"/>
                    <a:gd name="connsiteX904" fmla="*/ 0 w 36000"/>
                    <a:gd name="connsiteY904" fmla="*/ 296432 h 4180497"/>
                    <a:gd name="connsiteX905" fmla="*/ 5135 w 36000"/>
                    <a:gd name="connsiteY905" fmla="*/ 284035 h 4180497"/>
                    <a:gd name="connsiteX906" fmla="*/ 17289 w 36000"/>
                    <a:gd name="connsiteY906" fmla="*/ 279000 h 4180497"/>
                    <a:gd name="connsiteX907" fmla="*/ 5135 w 36000"/>
                    <a:gd name="connsiteY907" fmla="*/ 273966 h 4180497"/>
                    <a:gd name="connsiteX908" fmla="*/ 0 w 36000"/>
                    <a:gd name="connsiteY908" fmla="*/ 261569 h 4180497"/>
                    <a:gd name="connsiteX909" fmla="*/ 5135 w 36000"/>
                    <a:gd name="connsiteY909" fmla="*/ 249173 h 4180497"/>
                    <a:gd name="connsiteX910" fmla="*/ 17289 w 36000"/>
                    <a:gd name="connsiteY910" fmla="*/ 244138 h 4180497"/>
                    <a:gd name="connsiteX911" fmla="*/ 5135 w 36000"/>
                    <a:gd name="connsiteY911" fmla="*/ 239104 h 4180497"/>
                    <a:gd name="connsiteX912" fmla="*/ 0 w 36000"/>
                    <a:gd name="connsiteY912" fmla="*/ 226707 h 4180497"/>
                    <a:gd name="connsiteX913" fmla="*/ 5135 w 36000"/>
                    <a:gd name="connsiteY913" fmla="*/ 214310 h 4180497"/>
                    <a:gd name="connsiteX914" fmla="*/ 17289 w 36000"/>
                    <a:gd name="connsiteY914" fmla="*/ 209276 h 4180497"/>
                    <a:gd name="connsiteX915" fmla="*/ 5135 w 36000"/>
                    <a:gd name="connsiteY915" fmla="*/ 204241 h 4180497"/>
                    <a:gd name="connsiteX916" fmla="*/ 0 w 36000"/>
                    <a:gd name="connsiteY916" fmla="*/ 191845 h 4180497"/>
                    <a:gd name="connsiteX917" fmla="*/ 5135 w 36000"/>
                    <a:gd name="connsiteY917" fmla="*/ 179448 h 4180497"/>
                    <a:gd name="connsiteX918" fmla="*/ 17290 w 36000"/>
                    <a:gd name="connsiteY918" fmla="*/ 174413 h 4180497"/>
                    <a:gd name="connsiteX919" fmla="*/ 5135 w 36000"/>
                    <a:gd name="connsiteY919" fmla="*/ 169378 h 4180497"/>
                    <a:gd name="connsiteX920" fmla="*/ 0 w 36000"/>
                    <a:gd name="connsiteY920" fmla="*/ 156982 h 4180497"/>
                    <a:gd name="connsiteX921" fmla="*/ 5135 w 36000"/>
                    <a:gd name="connsiteY921" fmla="*/ 144585 h 4180497"/>
                    <a:gd name="connsiteX922" fmla="*/ 17289 w 36000"/>
                    <a:gd name="connsiteY922" fmla="*/ 139550 h 4180497"/>
                    <a:gd name="connsiteX923" fmla="*/ 5135 w 36000"/>
                    <a:gd name="connsiteY923" fmla="*/ 134516 h 4180497"/>
                    <a:gd name="connsiteX924" fmla="*/ 0 w 36000"/>
                    <a:gd name="connsiteY924" fmla="*/ 122119 h 4180497"/>
                    <a:gd name="connsiteX925" fmla="*/ 5135 w 36000"/>
                    <a:gd name="connsiteY925" fmla="*/ 109723 h 4180497"/>
                    <a:gd name="connsiteX926" fmla="*/ 17289 w 36000"/>
                    <a:gd name="connsiteY926" fmla="*/ 104688 h 4180497"/>
                    <a:gd name="connsiteX927" fmla="*/ 5135 w 36000"/>
                    <a:gd name="connsiteY927" fmla="*/ 99654 h 4180497"/>
                    <a:gd name="connsiteX928" fmla="*/ 0 w 36000"/>
                    <a:gd name="connsiteY928" fmla="*/ 87257 h 4180497"/>
                    <a:gd name="connsiteX929" fmla="*/ 5135 w 36000"/>
                    <a:gd name="connsiteY929" fmla="*/ 74860 h 4180497"/>
                    <a:gd name="connsiteX930" fmla="*/ 17290 w 36000"/>
                    <a:gd name="connsiteY930" fmla="*/ 69826 h 4180497"/>
                    <a:gd name="connsiteX931" fmla="*/ 5135 w 36000"/>
                    <a:gd name="connsiteY931" fmla="*/ 64791 h 4180497"/>
                    <a:gd name="connsiteX932" fmla="*/ 0 w 36000"/>
                    <a:gd name="connsiteY932" fmla="*/ 52394 h 4180497"/>
                    <a:gd name="connsiteX933" fmla="*/ 17532 w 36000"/>
                    <a:gd name="connsiteY933" fmla="*/ 34863 h 4180497"/>
                    <a:gd name="connsiteX934" fmla="*/ 18468 w 36000"/>
                    <a:gd name="connsiteY934" fmla="*/ 0 h 4180497"/>
                    <a:gd name="connsiteX935" fmla="*/ 36000 w 36000"/>
                    <a:gd name="connsiteY935" fmla="*/ 17532 h 4180497"/>
                    <a:gd name="connsiteX936" fmla="*/ 18468 w 36000"/>
                    <a:gd name="connsiteY936" fmla="*/ 35063 h 4180497"/>
                    <a:gd name="connsiteX937" fmla="*/ 937 w 36000"/>
                    <a:gd name="connsiteY937" fmla="*/ 17532 h 4180497"/>
                    <a:gd name="connsiteX938" fmla="*/ 18468 w 36000"/>
                    <a:gd name="connsiteY938" fmla="*/ 0 h 418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</a:cxnLst>
                  <a:rect l="l" t="t" r="r" b="b"/>
                  <a:pathLst>
                    <a:path w="36000" h="4180497">
                      <a:moveTo>
                        <a:pt x="17532" y="3169283"/>
                      </a:moveTo>
                      <a:cubicBezTo>
                        <a:pt x="27214" y="3169283"/>
                        <a:pt x="35063" y="3177133"/>
                        <a:pt x="35063" y="3186815"/>
                      </a:cubicBezTo>
                      <a:cubicBezTo>
                        <a:pt x="35063" y="3191656"/>
                        <a:pt x="33101" y="3196039"/>
                        <a:pt x="29928" y="3199212"/>
                      </a:cubicBezTo>
                      <a:lnTo>
                        <a:pt x="17774" y="3204247"/>
                      </a:lnTo>
                      <a:lnTo>
                        <a:pt x="29928" y="3209281"/>
                      </a:lnTo>
                      <a:cubicBezTo>
                        <a:pt x="33101" y="3212454"/>
                        <a:pt x="35063" y="3216837"/>
                        <a:pt x="35063" y="3221678"/>
                      </a:cubicBezTo>
                      <a:cubicBezTo>
                        <a:pt x="35063" y="3226519"/>
                        <a:pt x="33101" y="3230902"/>
                        <a:pt x="29928" y="3234075"/>
                      </a:cubicBezTo>
                      <a:lnTo>
                        <a:pt x="17774" y="3239109"/>
                      </a:lnTo>
                      <a:lnTo>
                        <a:pt x="29928" y="3244144"/>
                      </a:lnTo>
                      <a:cubicBezTo>
                        <a:pt x="33101" y="3247316"/>
                        <a:pt x="35063" y="3251699"/>
                        <a:pt x="35063" y="3256540"/>
                      </a:cubicBezTo>
                      <a:cubicBezTo>
                        <a:pt x="35063" y="3261381"/>
                        <a:pt x="33101" y="3265764"/>
                        <a:pt x="29928" y="3268937"/>
                      </a:cubicBezTo>
                      <a:lnTo>
                        <a:pt x="17774" y="3273971"/>
                      </a:lnTo>
                      <a:lnTo>
                        <a:pt x="29928" y="3279006"/>
                      </a:lnTo>
                      <a:cubicBezTo>
                        <a:pt x="33101" y="3282179"/>
                        <a:pt x="35063" y="3286562"/>
                        <a:pt x="35063" y="3291403"/>
                      </a:cubicBezTo>
                      <a:cubicBezTo>
                        <a:pt x="35063" y="3296244"/>
                        <a:pt x="33101" y="3300627"/>
                        <a:pt x="29928" y="3303799"/>
                      </a:cubicBezTo>
                      <a:lnTo>
                        <a:pt x="17774" y="3308834"/>
                      </a:lnTo>
                      <a:lnTo>
                        <a:pt x="29928" y="3313869"/>
                      </a:lnTo>
                      <a:cubicBezTo>
                        <a:pt x="33101" y="3317041"/>
                        <a:pt x="35063" y="3321424"/>
                        <a:pt x="35063" y="3326266"/>
                      </a:cubicBezTo>
                      <a:cubicBezTo>
                        <a:pt x="35063" y="3331107"/>
                        <a:pt x="33101" y="3335489"/>
                        <a:pt x="29928" y="3338662"/>
                      </a:cubicBezTo>
                      <a:lnTo>
                        <a:pt x="17774" y="3343697"/>
                      </a:lnTo>
                      <a:lnTo>
                        <a:pt x="29928" y="3348731"/>
                      </a:lnTo>
                      <a:cubicBezTo>
                        <a:pt x="33101" y="3351904"/>
                        <a:pt x="35063" y="3356287"/>
                        <a:pt x="35063" y="3361128"/>
                      </a:cubicBezTo>
                      <a:cubicBezTo>
                        <a:pt x="35063" y="3365969"/>
                        <a:pt x="33101" y="3370352"/>
                        <a:pt x="29928" y="3373525"/>
                      </a:cubicBezTo>
                      <a:lnTo>
                        <a:pt x="17774" y="3378559"/>
                      </a:lnTo>
                      <a:lnTo>
                        <a:pt x="29928" y="3383594"/>
                      </a:lnTo>
                      <a:cubicBezTo>
                        <a:pt x="33101" y="3386766"/>
                        <a:pt x="35063" y="3391149"/>
                        <a:pt x="35063" y="3395990"/>
                      </a:cubicBezTo>
                      <a:cubicBezTo>
                        <a:pt x="35063" y="3400831"/>
                        <a:pt x="33101" y="3405214"/>
                        <a:pt x="29928" y="3408387"/>
                      </a:cubicBezTo>
                      <a:lnTo>
                        <a:pt x="17774" y="3413421"/>
                      </a:lnTo>
                      <a:lnTo>
                        <a:pt x="29928" y="3418456"/>
                      </a:lnTo>
                      <a:cubicBezTo>
                        <a:pt x="33101" y="3421629"/>
                        <a:pt x="35063" y="3426012"/>
                        <a:pt x="35063" y="3430853"/>
                      </a:cubicBezTo>
                      <a:cubicBezTo>
                        <a:pt x="35063" y="3435694"/>
                        <a:pt x="33101" y="3440076"/>
                        <a:pt x="29928" y="3443249"/>
                      </a:cubicBezTo>
                      <a:lnTo>
                        <a:pt x="17774" y="3448284"/>
                      </a:lnTo>
                      <a:lnTo>
                        <a:pt x="29928" y="3453318"/>
                      </a:lnTo>
                      <a:cubicBezTo>
                        <a:pt x="33101" y="3456491"/>
                        <a:pt x="35063" y="3460874"/>
                        <a:pt x="35063" y="3465715"/>
                      </a:cubicBezTo>
                      <a:cubicBezTo>
                        <a:pt x="35063" y="3470557"/>
                        <a:pt x="33101" y="3474939"/>
                        <a:pt x="29928" y="3478112"/>
                      </a:cubicBezTo>
                      <a:lnTo>
                        <a:pt x="17774" y="3483147"/>
                      </a:lnTo>
                      <a:lnTo>
                        <a:pt x="29928" y="3488181"/>
                      </a:lnTo>
                      <a:cubicBezTo>
                        <a:pt x="33101" y="3491354"/>
                        <a:pt x="35063" y="3495737"/>
                        <a:pt x="35063" y="3500578"/>
                      </a:cubicBezTo>
                      <a:cubicBezTo>
                        <a:pt x="35063" y="3505419"/>
                        <a:pt x="33101" y="3509802"/>
                        <a:pt x="29928" y="3512975"/>
                      </a:cubicBezTo>
                      <a:lnTo>
                        <a:pt x="17774" y="3518009"/>
                      </a:lnTo>
                      <a:lnTo>
                        <a:pt x="29928" y="3523044"/>
                      </a:lnTo>
                      <a:cubicBezTo>
                        <a:pt x="33101" y="3526216"/>
                        <a:pt x="35063" y="3530599"/>
                        <a:pt x="35063" y="3535440"/>
                      </a:cubicBezTo>
                      <a:cubicBezTo>
                        <a:pt x="35063" y="3540281"/>
                        <a:pt x="33101" y="3544664"/>
                        <a:pt x="29928" y="3547837"/>
                      </a:cubicBezTo>
                      <a:lnTo>
                        <a:pt x="17774" y="3552871"/>
                      </a:lnTo>
                      <a:lnTo>
                        <a:pt x="29928" y="3557906"/>
                      </a:lnTo>
                      <a:cubicBezTo>
                        <a:pt x="33101" y="3561079"/>
                        <a:pt x="35063" y="3565462"/>
                        <a:pt x="35063" y="3570303"/>
                      </a:cubicBezTo>
                      <a:cubicBezTo>
                        <a:pt x="35063" y="3575144"/>
                        <a:pt x="33101" y="3579527"/>
                        <a:pt x="29928" y="3582699"/>
                      </a:cubicBezTo>
                      <a:lnTo>
                        <a:pt x="17774" y="3587734"/>
                      </a:lnTo>
                      <a:lnTo>
                        <a:pt x="29928" y="3592769"/>
                      </a:lnTo>
                      <a:cubicBezTo>
                        <a:pt x="33101" y="3595942"/>
                        <a:pt x="35063" y="3600324"/>
                        <a:pt x="35063" y="3605165"/>
                      </a:cubicBezTo>
                      <a:cubicBezTo>
                        <a:pt x="35063" y="3610006"/>
                        <a:pt x="33101" y="3614389"/>
                        <a:pt x="29928" y="3617562"/>
                      </a:cubicBezTo>
                      <a:lnTo>
                        <a:pt x="17774" y="3622597"/>
                      </a:lnTo>
                      <a:lnTo>
                        <a:pt x="29928" y="3627631"/>
                      </a:lnTo>
                      <a:cubicBezTo>
                        <a:pt x="33101" y="3630804"/>
                        <a:pt x="35063" y="3635186"/>
                        <a:pt x="35063" y="3640028"/>
                      </a:cubicBezTo>
                      <a:cubicBezTo>
                        <a:pt x="35063" y="3644869"/>
                        <a:pt x="33101" y="3649252"/>
                        <a:pt x="29928" y="3652424"/>
                      </a:cubicBezTo>
                      <a:lnTo>
                        <a:pt x="17774" y="3657459"/>
                      </a:lnTo>
                      <a:lnTo>
                        <a:pt x="29928" y="3662494"/>
                      </a:lnTo>
                      <a:cubicBezTo>
                        <a:pt x="33101" y="3665666"/>
                        <a:pt x="35063" y="3670049"/>
                        <a:pt x="35063" y="3674890"/>
                      </a:cubicBezTo>
                      <a:cubicBezTo>
                        <a:pt x="35063" y="3679732"/>
                        <a:pt x="33101" y="3684115"/>
                        <a:pt x="29928" y="3687287"/>
                      </a:cubicBezTo>
                      <a:lnTo>
                        <a:pt x="17774" y="3692321"/>
                      </a:lnTo>
                      <a:lnTo>
                        <a:pt x="29928" y="3697356"/>
                      </a:lnTo>
                      <a:cubicBezTo>
                        <a:pt x="33101" y="3700529"/>
                        <a:pt x="35063" y="3704912"/>
                        <a:pt x="35063" y="3709753"/>
                      </a:cubicBezTo>
                      <a:cubicBezTo>
                        <a:pt x="35063" y="3714594"/>
                        <a:pt x="33101" y="3718977"/>
                        <a:pt x="29928" y="3722149"/>
                      </a:cubicBezTo>
                      <a:lnTo>
                        <a:pt x="17774" y="3727184"/>
                      </a:lnTo>
                      <a:lnTo>
                        <a:pt x="29928" y="3732218"/>
                      </a:lnTo>
                      <a:cubicBezTo>
                        <a:pt x="33101" y="3735391"/>
                        <a:pt x="35063" y="3739774"/>
                        <a:pt x="35063" y="3744615"/>
                      </a:cubicBezTo>
                      <a:cubicBezTo>
                        <a:pt x="35063" y="3749456"/>
                        <a:pt x="33101" y="3753839"/>
                        <a:pt x="29928" y="3757012"/>
                      </a:cubicBezTo>
                      <a:lnTo>
                        <a:pt x="17774" y="3762047"/>
                      </a:lnTo>
                      <a:lnTo>
                        <a:pt x="29928" y="3767081"/>
                      </a:lnTo>
                      <a:cubicBezTo>
                        <a:pt x="33101" y="3770254"/>
                        <a:pt x="35063" y="3774637"/>
                        <a:pt x="35063" y="3779478"/>
                      </a:cubicBezTo>
                      <a:cubicBezTo>
                        <a:pt x="35063" y="3784319"/>
                        <a:pt x="33101" y="3788702"/>
                        <a:pt x="29928" y="3791875"/>
                      </a:cubicBezTo>
                      <a:lnTo>
                        <a:pt x="17774" y="3796909"/>
                      </a:lnTo>
                      <a:lnTo>
                        <a:pt x="29928" y="3801944"/>
                      </a:lnTo>
                      <a:cubicBezTo>
                        <a:pt x="33101" y="3805116"/>
                        <a:pt x="35063" y="3809499"/>
                        <a:pt x="35063" y="3814340"/>
                      </a:cubicBezTo>
                      <a:cubicBezTo>
                        <a:pt x="35063" y="3819182"/>
                        <a:pt x="33101" y="3823565"/>
                        <a:pt x="29928" y="3826737"/>
                      </a:cubicBezTo>
                      <a:lnTo>
                        <a:pt x="17774" y="3831771"/>
                      </a:lnTo>
                      <a:lnTo>
                        <a:pt x="29928" y="3836806"/>
                      </a:lnTo>
                      <a:cubicBezTo>
                        <a:pt x="33101" y="3839979"/>
                        <a:pt x="35063" y="3844362"/>
                        <a:pt x="35063" y="3849203"/>
                      </a:cubicBezTo>
                      <a:cubicBezTo>
                        <a:pt x="35063" y="3854044"/>
                        <a:pt x="33101" y="3858427"/>
                        <a:pt x="29928" y="3861599"/>
                      </a:cubicBezTo>
                      <a:lnTo>
                        <a:pt x="17774" y="3866634"/>
                      </a:lnTo>
                      <a:lnTo>
                        <a:pt x="29928" y="3871669"/>
                      </a:lnTo>
                      <a:cubicBezTo>
                        <a:pt x="33101" y="3874841"/>
                        <a:pt x="35063" y="3879224"/>
                        <a:pt x="35063" y="3884066"/>
                      </a:cubicBezTo>
                      <a:cubicBezTo>
                        <a:pt x="35063" y="3888907"/>
                        <a:pt x="33101" y="3893290"/>
                        <a:pt x="29928" y="3896462"/>
                      </a:cubicBezTo>
                      <a:lnTo>
                        <a:pt x="17774" y="3901497"/>
                      </a:lnTo>
                      <a:lnTo>
                        <a:pt x="29928" y="3906531"/>
                      </a:lnTo>
                      <a:cubicBezTo>
                        <a:pt x="33101" y="3909704"/>
                        <a:pt x="35063" y="3914087"/>
                        <a:pt x="35063" y="3918928"/>
                      </a:cubicBezTo>
                      <a:cubicBezTo>
                        <a:pt x="35063" y="3923769"/>
                        <a:pt x="33101" y="3928152"/>
                        <a:pt x="29928" y="3931325"/>
                      </a:cubicBezTo>
                      <a:lnTo>
                        <a:pt x="17774" y="3936359"/>
                      </a:lnTo>
                      <a:lnTo>
                        <a:pt x="29928" y="3941394"/>
                      </a:lnTo>
                      <a:cubicBezTo>
                        <a:pt x="33101" y="3944566"/>
                        <a:pt x="35063" y="3948949"/>
                        <a:pt x="35063" y="3953790"/>
                      </a:cubicBezTo>
                      <a:cubicBezTo>
                        <a:pt x="35063" y="3958632"/>
                        <a:pt x="33101" y="3963015"/>
                        <a:pt x="29928" y="3966187"/>
                      </a:cubicBezTo>
                      <a:lnTo>
                        <a:pt x="17774" y="3971221"/>
                      </a:lnTo>
                      <a:lnTo>
                        <a:pt x="29928" y="3976256"/>
                      </a:lnTo>
                      <a:cubicBezTo>
                        <a:pt x="33101" y="3979429"/>
                        <a:pt x="35063" y="3983812"/>
                        <a:pt x="35063" y="3988653"/>
                      </a:cubicBezTo>
                      <a:cubicBezTo>
                        <a:pt x="35063" y="3993494"/>
                        <a:pt x="33101" y="3997877"/>
                        <a:pt x="29928" y="4001049"/>
                      </a:cubicBezTo>
                      <a:lnTo>
                        <a:pt x="17774" y="4006084"/>
                      </a:lnTo>
                      <a:lnTo>
                        <a:pt x="29928" y="4011119"/>
                      </a:lnTo>
                      <a:cubicBezTo>
                        <a:pt x="33101" y="4014291"/>
                        <a:pt x="35063" y="4018674"/>
                        <a:pt x="35063" y="4023516"/>
                      </a:cubicBezTo>
                      <a:cubicBezTo>
                        <a:pt x="35063" y="4028357"/>
                        <a:pt x="33101" y="4032740"/>
                        <a:pt x="29928" y="4035912"/>
                      </a:cubicBezTo>
                      <a:lnTo>
                        <a:pt x="17774" y="4040947"/>
                      </a:lnTo>
                      <a:lnTo>
                        <a:pt x="29928" y="4045981"/>
                      </a:lnTo>
                      <a:cubicBezTo>
                        <a:pt x="33101" y="4049154"/>
                        <a:pt x="35063" y="4053537"/>
                        <a:pt x="35063" y="4058378"/>
                      </a:cubicBezTo>
                      <a:cubicBezTo>
                        <a:pt x="35063" y="4063219"/>
                        <a:pt x="33101" y="4067602"/>
                        <a:pt x="29928" y="4070775"/>
                      </a:cubicBezTo>
                      <a:lnTo>
                        <a:pt x="17774" y="4075809"/>
                      </a:lnTo>
                      <a:lnTo>
                        <a:pt x="29928" y="4080844"/>
                      </a:lnTo>
                      <a:cubicBezTo>
                        <a:pt x="33101" y="4084016"/>
                        <a:pt x="35063" y="4088399"/>
                        <a:pt x="35063" y="4093240"/>
                      </a:cubicBezTo>
                      <a:cubicBezTo>
                        <a:pt x="35063" y="4098082"/>
                        <a:pt x="33101" y="4102465"/>
                        <a:pt x="29928" y="4105637"/>
                      </a:cubicBezTo>
                      <a:lnTo>
                        <a:pt x="17774" y="4110672"/>
                      </a:lnTo>
                      <a:lnTo>
                        <a:pt x="29928" y="4115707"/>
                      </a:lnTo>
                      <a:cubicBezTo>
                        <a:pt x="33101" y="4118879"/>
                        <a:pt x="35063" y="4123262"/>
                        <a:pt x="35063" y="4128103"/>
                      </a:cubicBezTo>
                      <a:cubicBezTo>
                        <a:pt x="35063" y="4132944"/>
                        <a:pt x="33101" y="4137327"/>
                        <a:pt x="29928" y="4140500"/>
                      </a:cubicBezTo>
                      <a:lnTo>
                        <a:pt x="17774" y="4145535"/>
                      </a:lnTo>
                      <a:lnTo>
                        <a:pt x="29928" y="4150569"/>
                      </a:lnTo>
                      <a:cubicBezTo>
                        <a:pt x="33101" y="4153741"/>
                        <a:pt x="35063" y="4158124"/>
                        <a:pt x="35063" y="4162966"/>
                      </a:cubicBezTo>
                      <a:cubicBezTo>
                        <a:pt x="35063" y="4172648"/>
                        <a:pt x="27214" y="4180497"/>
                        <a:pt x="17532" y="4180497"/>
                      </a:cubicBezTo>
                      <a:cubicBezTo>
                        <a:pt x="7849" y="4180497"/>
                        <a:pt x="0" y="4172648"/>
                        <a:pt x="0" y="4162966"/>
                      </a:cubicBezTo>
                      <a:cubicBezTo>
                        <a:pt x="0" y="4158124"/>
                        <a:pt x="1962" y="4153741"/>
                        <a:pt x="5135" y="4150569"/>
                      </a:cubicBezTo>
                      <a:lnTo>
                        <a:pt x="17289" y="4145535"/>
                      </a:lnTo>
                      <a:lnTo>
                        <a:pt x="5135" y="4140500"/>
                      </a:lnTo>
                      <a:cubicBezTo>
                        <a:pt x="1962" y="4137327"/>
                        <a:pt x="0" y="4132944"/>
                        <a:pt x="0" y="4128103"/>
                      </a:cubicBezTo>
                      <a:cubicBezTo>
                        <a:pt x="0" y="4123262"/>
                        <a:pt x="1962" y="4118879"/>
                        <a:pt x="5135" y="4115707"/>
                      </a:cubicBezTo>
                      <a:lnTo>
                        <a:pt x="17290" y="4110672"/>
                      </a:lnTo>
                      <a:lnTo>
                        <a:pt x="5135" y="4105637"/>
                      </a:lnTo>
                      <a:cubicBezTo>
                        <a:pt x="1962" y="4102465"/>
                        <a:pt x="0" y="4098082"/>
                        <a:pt x="0" y="4093240"/>
                      </a:cubicBezTo>
                      <a:cubicBezTo>
                        <a:pt x="0" y="4088399"/>
                        <a:pt x="1962" y="4084016"/>
                        <a:pt x="5135" y="4080844"/>
                      </a:cubicBezTo>
                      <a:lnTo>
                        <a:pt x="17289" y="4075809"/>
                      </a:lnTo>
                      <a:lnTo>
                        <a:pt x="5135" y="4070775"/>
                      </a:lnTo>
                      <a:cubicBezTo>
                        <a:pt x="1962" y="4067602"/>
                        <a:pt x="0" y="4063219"/>
                        <a:pt x="0" y="4058378"/>
                      </a:cubicBezTo>
                      <a:cubicBezTo>
                        <a:pt x="0" y="4053537"/>
                        <a:pt x="1962" y="4049154"/>
                        <a:pt x="5135" y="4045981"/>
                      </a:cubicBezTo>
                      <a:lnTo>
                        <a:pt x="17289" y="4040947"/>
                      </a:lnTo>
                      <a:lnTo>
                        <a:pt x="5135" y="4035912"/>
                      </a:lnTo>
                      <a:cubicBezTo>
                        <a:pt x="1962" y="4032740"/>
                        <a:pt x="0" y="4028357"/>
                        <a:pt x="0" y="4023516"/>
                      </a:cubicBezTo>
                      <a:cubicBezTo>
                        <a:pt x="0" y="4018674"/>
                        <a:pt x="1962" y="4014291"/>
                        <a:pt x="5135" y="4011119"/>
                      </a:cubicBezTo>
                      <a:lnTo>
                        <a:pt x="17290" y="4006084"/>
                      </a:lnTo>
                      <a:lnTo>
                        <a:pt x="5135" y="4001049"/>
                      </a:lnTo>
                      <a:cubicBezTo>
                        <a:pt x="1962" y="3997877"/>
                        <a:pt x="0" y="3993494"/>
                        <a:pt x="0" y="3988653"/>
                      </a:cubicBezTo>
                      <a:cubicBezTo>
                        <a:pt x="0" y="3983812"/>
                        <a:pt x="1962" y="3979429"/>
                        <a:pt x="5135" y="3976256"/>
                      </a:cubicBezTo>
                      <a:lnTo>
                        <a:pt x="17289" y="3971221"/>
                      </a:lnTo>
                      <a:lnTo>
                        <a:pt x="5135" y="3966187"/>
                      </a:lnTo>
                      <a:cubicBezTo>
                        <a:pt x="1962" y="3963015"/>
                        <a:pt x="0" y="3958632"/>
                        <a:pt x="0" y="3953790"/>
                      </a:cubicBezTo>
                      <a:cubicBezTo>
                        <a:pt x="0" y="3948949"/>
                        <a:pt x="1962" y="3944566"/>
                        <a:pt x="5135" y="3941394"/>
                      </a:cubicBezTo>
                      <a:lnTo>
                        <a:pt x="17289" y="3936359"/>
                      </a:lnTo>
                      <a:lnTo>
                        <a:pt x="5135" y="3931325"/>
                      </a:lnTo>
                      <a:cubicBezTo>
                        <a:pt x="1962" y="3928152"/>
                        <a:pt x="0" y="3923769"/>
                        <a:pt x="0" y="3918928"/>
                      </a:cubicBezTo>
                      <a:cubicBezTo>
                        <a:pt x="0" y="3914087"/>
                        <a:pt x="1962" y="3909704"/>
                        <a:pt x="5135" y="3906531"/>
                      </a:cubicBezTo>
                      <a:lnTo>
                        <a:pt x="17289" y="3901497"/>
                      </a:lnTo>
                      <a:lnTo>
                        <a:pt x="5135" y="3896462"/>
                      </a:lnTo>
                      <a:cubicBezTo>
                        <a:pt x="1962" y="3893290"/>
                        <a:pt x="0" y="3888907"/>
                        <a:pt x="0" y="3884066"/>
                      </a:cubicBezTo>
                      <a:cubicBezTo>
                        <a:pt x="0" y="3879224"/>
                        <a:pt x="1962" y="3874841"/>
                        <a:pt x="5135" y="3871669"/>
                      </a:cubicBezTo>
                      <a:lnTo>
                        <a:pt x="17290" y="3866634"/>
                      </a:lnTo>
                      <a:lnTo>
                        <a:pt x="5135" y="3861599"/>
                      </a:lnTo>
                      <a:cubicBezTo>
                        <a:pt x="1962" y="3858427"/>
                        <a:pt x="0" y="3854044"/>
                        <a:pt x="0" y="3849203"/>
                      </a:cubicBezTo>
                      <a:cubicBezTo>
                        <a:pt x="0" y="3844362"/>
                        <a:pt x="1962" y="3839979"/>
                        <a:pt x="5135" y="3836806"/>
                      </a:cubicBezTo>
                      <a:lnTo>
                        <a:pt x="17289" y="3831771"/>
                      </a:lnTo>
                      <a:lnTo>
                        <a:pt x="5135" y="3826737"/>
                      </a:lnTo>
                      <a:cubicBezTo>
                        <a:pt x="1962" y="3823565"/>
                        <a:pt x="0" y="3819182"/>
                        <a:pt x="0" y="3814340"/>
                      </a:cubicBezTo>
                      <a:cubicBezTo>
                        <a:pt x="0" y="3809499"/>
                        <a:pt x="1962" y="3805116"/>
                        <a:pt x="5135" y="3801944"/>
                      </a:cubicBezTo>
                      <a:lnTo>
                        <a:pt x="17289" y="3796909"/>
                      </a:lnTo>
                      <a:lnTo>
                        <a:pt x="5135" y="3791875"/>
                      </a:lnTo>
                      <a:cubicBezTo>
                        <a:pt x="1962" y="3788702"/>
                        <a:pt x="0" y="3784319"/>
                        <a:pt x="0" y="3779478"/>
                      </a:cubicBezTo>
                      <a:cubicBezTo>
                        <a:pt x="0" y="3774637"/>
                        <a:pt x="1962" y="3770254"/>
                        <a:pt x="5135" y="3767081"/>
                      </a:cubicBezTo>
                      <a:lnTo>
                        <a:pt x="17290" y="3762047"/>
                      </a:lnTo>
                      <a:lnTo>
                        <a:pt x="5135" y="3757012"/>
                      </a:lnTo>
                      <a:cubicBezTo>
                        <a:pt x="1962" y="3753839"/>
                        <a:pt x="0" y="3749456"/>
                        <a:pt x="0" y="3744615"/>
                      </a:cubicBezTo>
                      <a:cubicBezTo>
                        <a:pt x="0" y="3739774"/>
                        <a:pt x="1962" y="3735391"/>
                        <a:pt x="5135" y="3732218"/>
                      </a:cubicBezTo>
                      <a:lnTo>
                        <a:pt x="17289" y="3727184"/>
                      </a:lnTo>
                      <a:lnTo>
                        <a:pt x="5135" y="3722149"/>
                      </a:lnTo>
                      <a:cubicBezTo>
                        <a:pt x="1962" y="3718977"/>
                        <a:pt x="0" y="3714594"/>
                        <a:pt x="0" y="3709753"/>
                      </a:cubicBezTo>
                      <a:cubicBezTo>
                        <a:pt x="0" y="3704912"/>
                        <a:pt x="1962" y="3700529"/>
                        <a:pt x="5135" y="3697356"/>
                      </a:cubicBezTo>
                      <a:lnTo>
                        <a:pt x="17289" y="3692321"/>
                      </a:lnTo>
                      <a:lnTo>
                        <a:pt x="5135" y="3687287"/>
                      </a:lnTo>
                      <a:cubicBezTo>
                        <a:pt x="1962" y="3684115"/>
                        <a:pt x="0" y="3679732"/>
                        <a:pt x="0" y="3674890"/>
                      </a:cubicBezTo>
                      <a:cubicBezTo>
                        <a:pt x="0" y="3670049"/>
                        <a:pt x="1962" y="3665666"/>
                        <a:pt x="5135" y="3662494"/>
                      </a:cubicBezTo>
                      <a:lnTo>
                        <a:pt x="17290" y="3657459"/>
                      </a:lnTo>
                      <a:lnTo>
                        <a:pt x="5135" y="3652424"/>
                      </a:lnTo>
                      <a:cubicBezTo>
                        <a:pt x="1962" y="3649252"/>
                        <a:pt x="0" y="3644869"/>
                        <a:pt x="0" y="3640028"/>
                      </a:cubicBezTo>
                      <a:cubicBezTo>
                        <a:pt x="0" y="3635186"/>
                        <a:pt x="1962" y="3630804"/>
                        <a:pt x="5135" y="3627631"/>
                      </a:cubicBezTo>
                      <a:lnTo>
                        <a:pt x="17289" y="3622597"/>
                      </a:lnTo>
                      <a:lnTo>
                        <a:pt x="5135" y="3617562"/>
                      </a:lnTo>
                      <a:cubicBezTo>
                        <a:pt x="1962" y="3614389"/>
                        <a:pt x="0" y="3610006"/>
                        <a:pt x="0" y="3605165"/>
                      </a:cubicBezTo>
                      <a:cubicBezTo>
                        <a:pt x="0" y="3600324"/>
                        <a:pt x="1962" y="3595942"/>
                        <a:pt x="5135" y="3592769"/>
                      </a:cubicBezTo>
                      <a:lnTo>
                        <a:pt x="17289" y="3587734"/>
                      </a:lnTo>
                      <a:lnTo>
                        <a:pt x="5135" y="3582699"/>
                      </a:lnTo>
                      <a:cubicBezTo>
                        <a:pt x="1962" y="3579527"/>
                        <a:pt x="0" y="3575144"/>
                        <a:pt x="0" y="3570303"/>
                      </a:cubicBezTo>
                      <a:cubicBezTo>
                        <a:pt x="0" y="3565462"/>
                        <a:pt x="1962" y="3561079"/>
                        <a:pt x="5135" y="3557906"/>
                      </a:cubicBezTo>
                      <a:lnTo>
                        <a:pt x="17290" y="3552871"/>
                      </a:lnTo>
                      <a:lnTo>
                        <a:pt x="5135" y="3547837"/>
                      </a:lnTo>
                      <a:cubicBezTo>
                        <a:pt x="1962" y="3544664"/>
                        <a:pt x="0" y="3540281"/>
                        <a:pt x="0" y="3535440"/>
                      </a:cubicBezTo>
                      <a:cubicBezTo>
                        <a:pt x="0" y="3530599"/>
                        <a:pt x="1962" y="3526216"/>
                        <a:pt x="5135" y="3523044"/>
                      </a:cubicBezTo>
                      <a:lnTo>
                        <a:pt x="17289" y="3518009"/>
                      </a:lnTo>
                      <a:lnTo>
                        <a:pt x="5135" y="3512975"/>
                      </a:lnTo>
                      <a:cubicBezTo>
                        <a:pt x="1962" y="3509802"/>
                        <a:pt x="0" y="3505419"/>
                        <a:pt x="0" y="3500578"/>
                      </a:cubicBezTo>
                      <a:cubicBezTo>
                        <a:pt x="0" y="3495737"/>
                        <a:pt x="1962" y="3491354"/>
                        <a:pt x="5135" y="3488181"/>
                      </a:cubicBezTo>
                      <a:lnTo>
                        <a:pt x="17289" y="3483147"/>
                      </a:lnTo>
                      <a:lnTo>
                        <a:pt x="5135" y="3478112"/>
                      </a:lnTo>
                      <a:cubicBezTo>
                        <a:pt x="1962" y="3474939"/>
                        <a:pt x="0" y="3470557"/>
                        <a:pt x="0" y="3465715"/>
                      </a:cubicBezTo>
                      <a:cubicBezTo>
                        <a:pt x="0" y="3460874"/>
                        <a:pt x="1962" y="3456491"/>
                        <a:pt x="5135" y="3453318"/>
                      </a:cubicBezTo>
                      <a:lnTo>
                        <a:pt x="17290" y="3448284"/>
                      </a:lnTo>
                      <a:lnTo>
                        <a:pt x="5135" y="3443249"/>
                      </a:lnTo>
                      <a:cubicBezTo>
                        <a:pt x="1962" y="3440076"/>
                        <a:pt x="0" y="3435694"/>
                        <a:pt x="0" y="3430853"/>
                      </a:cubicBezTo>
                      <a:cubicBezTo>
                        <a:pt x="0" y="3426012"/>
                        <a:pt x="1962" y="3421629"/>
                        <a:pt x="5135" y="3418456"/>
                      </a:cubicBezTo>
                      <a:lnTo>
                        <a:pt x="17289" y="3413421"/>
                      </a:lnTo>
                      <a:lnTo>
                        <a:pt x="5135" y="3408387"/>
                      </a:lnTo>
                      <a:cubicBezTo>
                        <a:pt x="1962" y="3405214"/>
                        <a:pt x="0" y="3400831"/>
                        <a:pt x="0" y="3395990"/>
                      </a:cubicBezTo>
                      <a:cubicBezTo>
                        <a:pt x="0" y="3391149"/>
                        <a:pt x="1962" y="3386766"/>
                        <a:pt x="5135" y="3383594"/>
                      </a:cubicBezTo>
                      <a:lnTo>
                        <a:pt x="17289" y="3378559"/>
                      </a:lnTo>
                      <a:lnTo>
                        <a:pt x="5135" y="3373525"/>
                      </a:lnTo>
                      <a:cubicBezTo>
                        <a:pt x="1962" y="3370352"/>
                        <a:pt x="0" y="3365969"/>
                        <a:pt x="0" y="3361128"/>
                      </a:cubicBezTo>
                      <a:cubicBezTo>
                        <a:pt x="0" y="3356287"/>
                        <a:pt x="1962" y="3351904"/>
                        <a:pt x="5135" y="3348731"/>
                      </a:cubicBezTo>
                      <a:lnTo>
                        <a:pt x="17289" y="3343697"/>
                      </a:lnTo>
                      <a:lnTo>
                        <a:pt x="5135" y="3338662"/>
                      </a:lnTo>
                      <a:cubicBezTo>
                        <a:pt x="1962" y="3335489"/>
                        <a:pt x="0" y="3331107"/>
                        <a:pt x="0" y="3326266"/>
                      </a:cubicBezTo>
                      <a:cubicBezTo>
                        <a:pt x="0" y="3321424"/>
                        <a:pt x="1962" y="3317041"/>
                        <a:pt x="5135" y="3313869"/>
                      </a:cubicBezTo>
                      <a:lnTo>
                        <a:pt x="17290" y="3308834"/>
                      </a:lnTo>
                      <a:lnTo>
                        <a:pt x="5135" y="3303799"/>
                      </a:lnTo>
                      <a:cubicBezTo>
                        <a:pt x="1962" y="3300627"/>
                        <a:pt x="0" y="3296244"/>
                        <a:pt x="0" y="3291403"/>
                      </a:cubicBezTo>
                      <a:cubicBezTo>
                        <a:pt x="0" y="3286562"/>
                        <a:pt x="1962" y="3282179"/>
                        <a:pt x="5135" y="3279006"/>
                      </a:cubicBezTo>
                      <a:lnTo>
                        <a:pt x="17289" y="3273971"/>
                      </a:lnTo>
                      <a:lnTo>
                        <a:pt x="5135" y="3268937"/>
                      </a:lnTo>
                      <a:cubicBezTo>
                        <a:pt x="1962" y="3265764"/>
                        <a:pt x="0" y="3261381"/>
                        <a:pt x="0" y="3256540"/>
                      </a:cubicBezTo>
                      <a:cubicBezTo>
                        <a:pt x="0" y="3251699"/>
                        <a:pt x="1962" y="3247316"/>
                        <a:pt x="5135" y="3244144"/>
                      </a:cubicBezTo>
                      <a:lnTo>
                        <a:pt x="17289" y="3239109"/>
                      </a:lnTo>
                      <a:lnTo>
                        <a:pt x="5135" y="3234075"/>
                      </a:lnTo>
                      <a:cubicBezTo>
                        <a:pt x="1962" y="3230902"/>
                        <a:pt x="0" y="3226519"/>
                        <a:pt x="0" y="3221678"/>
                      </a:cubicBezTo>
                      <a:cubicBezTo>
                        <a:pt x="0" y="3216837"/>
                        <a:pt x="1962" y="3212454"/>
                        <a:pt x="5135" y="3209281"/>
                      </a:cubicBezTo>
                      <a:lnTo>
                        <a:pt x="17290" y="3204247"/>
                      </a:lnTo>
                      <a:lnTo>
                        <a:pt x="5135" y="3199212"/>
                      </a:lnTo>
                      <a:cubicBezTo>
                        <a:pt x="1962" y="3196039"/>
                        <a:pt x="0" y="3191656"/>
                        <a:pt x="0" y="3186815"/>
                      </a:cubicBezTo>
                      <a:cubicBezTo>
                        <a:pt x="0" y="3177133"/>
                        <a:pt x="7849" y="3169283"/>
                        <a:pt x="17532" y="3169283"/>
                      </a:cubicBezTo>
                      <a:close/>
                      <a:moveTo>
                        <a:pt x="17532" y="2128156"/>
                      </a:moveTo>
                      <a:cubicBezTo>
                        <a:pt x="27214" y="2128156"/>
                        <a:pt x="35063" y="2136006"/>
                        <a:pt x="35063" y="2145688"/>
                      </a:cubicBezTo>
                      <a:cubicBezTo>
                        <a:pt x="35063" y="2150529"/>
                        <a:pt x="33101" y="2154912"/>
                        <a:pt x="29928" y="2158084"/>
                      </a:cubicBezTo>
                      <a:lnTo>
                        <a:pt x="17774" y="2163119"/>
                      </a:lnTo>
                      <a:lnTo>
                        <a:pt x="29928" y="2168154"/>
                      </a:lnTo>
                      <a:cubicBezTo>
                        <a:pt x="33101" y="2171327"/>
                        <a:pt x="35063" y="2175710"/>
                        <a:pt x="35063" y="2180551"/>
                      </a:cubicBezTo>
                      <a:cubicBezTo>
                        <a:pt x="35063" y="2185392"/>
                        <a:pt x="33101" y="2189775"/>
                        <a:pt x="29928" y="2192947"/>
                      </a:cubicBezTo>
                      <a:lnTo>
                        <a:pt x="17774" y="2197982"/>
                      </a:lnTo>
                      <a:lnTo>
                        <a:pt x="29928" y="2203016"/>
                      </a:lnTo>
                      <a:cubicBezTo>
                        <a:pt x="33101" y="2206189"/>
                        <a:pt x="35063" y="2210572"/>
                        <a:pt x="35063" y="2215413"/>
                      </a:cubicBezTo>
                      <a:cubicBezTo>
                        <a:pt x="35063" y="2220254"/>
                        <a:pt x="33101" y="2224637"/>
                        <a:pt x="29928" y="2227810"/>
                      </a:cubicBezTo>
                      <a:lnTo>
                        <a:pt x="17774" y="2232844"/>
                      </a:lnTo>
                      <a:lnTo>
                        <a:pt x="29928" y="2237879"/>
                      </a:lnTo>
                      <a:cubicBezTo>
                        <a:pt x="33101" y="2241051"/>
                        <a:pt x="35063" y="2245434"/>
                        <a:pt x="35063" y="2250275"/>
                      </a:cubicBezTo>
                      <a:cubicBezTo>
                        <a:pt x="35063" y="2255117"/>
                        <a:pt x="33101" y="2259500"/>
                        <a:pt x="29928" y="2262672"/>
                      </a:cubicBezTo>
                      <a:lnTo>
                        <a:pt x="17774" y="2267707"/>
                      </a:lnTo>
                      <a:lnTo>
                        <a:pt x="29928" y="2272742"/>
                      </a:lnTo>
                      <a:cubicBezTo>
                        <a:pt x="33101" y="2275914"/>
                        <a:pt x="35063" y="2280297"/>
                        <a:pt x="35063" y="2285138"/>
                      </a:cubicBezTo>
                      <a:cubicBezTo>
                        <a:pt x="35063" y="2289979"/>
                        <a:pt x="33101" y="2294362"/>
                        <a:pt x="29928" y="2297535"/>
                      </a:cubicBezTo>
                      <a:lnTo>
                        <a:pt x="17774" y="2302569"/>
                      </a:lnTo>
                      <a:lnTo>
                        <a:pt x="29928" y="2307604"/>
                      </a:lnTo>
                      <a:cubicBezTo>
                        <a:pt x="33101" y="2310777"/>
                        <a:pt x="35063" y="2315160"/>
                        <a:pt x="35063" y="2320001"/>
                      </a:cubicBezTo>
                      <a:cubicBezTo>
                        <a:pt x="35063" y="2324842"/>
                        <a:pt x="33101" y="2329224"/>
                        <a:pt x="29928" y="2332397"/>
                      </a:cubicBezTo>
                      <a:lnTo>
                        <a:pt x="17774" y="2337432"/>
                      </a:lnTo>
                      <a:lnTo>
                        <a:pt x="29928" y="2342466"/>
                      </a:lnTo>
                      <a:cubicBezTo>
                        <a:pt x="33101" y="2345639"/>
                        <a:pt x="35063" y="2350022"/>
                        <a:pt x="35063" y="2354863"/>
                      </a:cubicBezTo>
                      <a:cubicBezTo>
                        <a:pt x="35063" y="2359704"/>
                        <a:pt x="33101" y="2364087"/>
                        <a:pt x="29928" y="2367260"/>
                      </a:cubicBezTo>
                      <a:lnTo>
                        <a:pt x="17774" y="2372294"/>
                      </a:lnTo>
                      <a:lnTo>
                        <a:pt x="29928" y="2377329"/>
                      </a:lnTo>
                      <a:cubicBezTo>
                        <a:pt x="33101" y="2380501"/>
                        <a:pt x="35063" y="2384884"/>
                        <a:pt x="35063" y="2389725"/>
                      </a:cubicBezTo>
                      <a:cubicBezTo>
                        <a:pt x="35063" y="2394567"/>
                        <a:pt x="33101" y="2398949"/>
                        <a:pt x="29928" y="2402122"/>
                      </a:cubicBezTo>
                      <a:lnTo>
                        <a:pt x="17774" y="2407157"/>
                      </a:lnTo>
                      <a:lnTo>
                        <a:pt x="29928" y="2412191"/>
                      </a:lnTo>
                      <a:cubicBezTo>
                        <a:pt x="33101" y="2415364"/>
                        <a:pt x="35063" y="2419747"/>
                        <a:pt x="35063" y="2424588"/>
                      </a:cubicBezTo>
                      <a:cubicBezTo>
                        <a:pt x="35063" y="2429429"/>
                        <a:pt x="33101" y="2433812"/>
                        <a:pt x="29928" y="2436985"/>
                      </a:cubicBezTo>
                      <a:lnTo>
                        <a:pt x="17774" y="2442019"/>
                      </a:lnTo>
                      <a:lnTo>
                        <a:pt x="29928" y="2447054"/>
                      </a:lnTo>
                      <a:cubicBezTo>
                        <a:pt x="33101" y="2450227"/>
                        <a:pt x="35063" y="2454610"/>
                        <a:pt x="35063" y="2459451"/>
                      </a:cubicBezTo>
                      <a:cubicBezTo>
                        <a:pt x="35063" y="2464291"/>
                        <a:pt x="33101" y="2468674"/>
                        <a:pt x="29928" y="2471847"/>
                      </a:cubicBezTo>
                      <a:lnTo>
                        <a:pt x="17774" y="2476882"/>
                      </a:lnTo>
                      <a:lnTo>
                        <a:pt x="29928" y="2481916"/>
                      </a:lnTo>
                      <a:cubicBezTo>
                        <a:pt x="33101" y="2485089"/>
                        <a:pt x="35063" y="2489471"/>
                        <a:pt x="35063" y="2494313"/>
                      </a:cubicBezTo>
                      <a:cubicBezTo>
                        <a:pt x="35063" y="2499154"/>
                        <a:pt x="33101" y="2503537"/>
                        <a:pt x="29928" y="2506709"/>
                      </a:cubicBezTo>
                      <a:lnTo>
                        <a:pt x="17774" y="2511744"/>
                      </a:lnTo>
                      <a:lnTo>
                        <a:pt x="29928" y="2516779"/>
                      </a:lnTo>
                      <a:cubicBezTo>
                        <a:pt x="33101" y="2519952"/>
                        <a:pt x="35063" y="2524334"/>
                        <a:pt x="35063" y="2529175"/>
                      </a:cubicBezTo>
                      <a:cubicBezTo>
                        <a:pt x="35063" y="2534017"/>
                        <a:pt x="33101" y="2538400"/>
                        <a:pt x="29928" y="2541572"/>
                      </a:cubicBezTo>
                      <a:lnTo>
                        <a:pt x="17774" y="2546607"/>
                      </a:lnTo>
                      <a:lnTo>
                        <a:pt x="29928" y="2551641"/>
                      </a:lnTo>
                      <a:cubicBezTo>
                        <a:pt x="33101" y="2554814"/>
                        <a:pt x="35063" y="2559197"/>
                        <a:pt x="35063" y="2564038"/>
                      </a:cubicBezTo>
                      <a:cubicBezTo>
                        <a:pt x="35063" y="2568879"/>
                        <a:pt x="33101" y="2573262"/>
                        <a:pt x="29928" y="2576434"/>
                      </a:cubicBezTo>
                      <a:lnTo>
                        <a:pt x="17774" y="2581469"/>
                      </a:lnTo>
                      <a:lnTo>
                        <a:pt x="29928" y="2586503"/>
                      </a:lnTo>
                      <a:cubicBezTo>
                        <a:pt x="33101" y="2589676"/>
                        <a:pt x="35063" y="2594059"/>
                        <a:pt x="35063" y="2598900"/>
                      </a:cubicBezTo>
                      <a:cubicBezTo>
                        <a:pt x="35063" y="2603741"/>
                        <a:pt x="33101" y="2608124"/>
                        <a:pt x="29928" y="2611297"/>
                      </a:cubicBezTo>
                      <a:lnTo>
                        <a:pt x="17774" y="2616332"/>
                      </a:lnTo>
                      <a:lnTo>
                        <a:pt x="29928" y="2621366"/>
                      </a:lnTo>
                      <a:cubicBezTo>
                        <a:pt x="33101" y="2624539"/>
                        <a:pt x="35063" y="2628922"/>
                        <a:pt x="35063" y="2633763"/>
                      </a:cubicBezTo>
                      <a:cubicBezTo>
                        <a:pt x="35063" y="2638604"/>
                        <a:pt x="33101" y="2642987"/>
                        <a:pt x="29928" y="2646160"/>
                      </a:cubicBezTo>
                      <a:lnTo>
                        <a:pt x="17774" y="2651194"/>
                      </a:lnTo>
                      <a:lnTo>
                        <a:pt x="29928" y="2656229"/>
                      </a:lnTo>
                      <a:cubicBezTo>
                        <a:pt x="33101" y="2659401"/>
                        <a:pt x="35063" y="2663784"/>
                        <a:pt x="35063" y="2668625"/>
                      </a:cubicBezTo>
                      <a:cubicBezTo>
                        <a:pt x="35063" y="2673467"/>
                        <a:pt x="33101" y="2677850"/>
                        <a:pt x="29928" y="2681022"/>
                      </a:cubicBezTo>
                      <a:lnTo>
                        <a:pt x="17774" y="2686056"/>
                      </a:lnTo>
                      <a:lnTo>
                        <a:pt x="29928" y="2691091"/>
                      </a:lnTo>
                      <a:cubicBezTo>
                        <a:pt x="33101" y="2694264"/>
                        <a:pt x="35063" y="2698647"/>
                        <a:pt x="35063" y="2703488"/>
                      </a:cubicBezTo>
                      <a:cubicBezTo>
                        <a:pt x="35063" y="2708329"/>
                        <a:pt x="33101" y="2712712"/>
                        <a:pt x="29928" y="2715884"/>
                      </a:cubicBezTo>
                      <a:lnTo>
                        <a:pt x="17774" y="2720919"/>
                      </a:lnTo>
                      <a:lnTo>
                        <a:pt x="29928" y="2725954"/>
                      </a:lnTo>
                      <a:cubicBezTo>
                        <a:pt x="33101" y="2729126"/>
                        <a:pt x="35063" y="2733509"/>
                        <a:pt x="35063" y="2738351"/>
                      </a:cubicBezTo>
                      <a:cubicBezTo>
                        <a:pt x="35063" y="2743192"/>
                        <a:pt x="33101" y="2747575"/>
                        <a:pt x="29928" y="2750747"/>
                      </a:cubicBezTo>
                      <a:lnTo>
                        <a:pt x="17774" y="2755782"/>
                      </a:lnTo>
                      <a:lnTo>
                        <a:pt x="29928" y="2760816"/>
                      </a:lnTo>
                      <a:cubicBezTo>
                        <a:pt x="33101" y="2763989"/>
                        <a:pt x="35063" y="2768372"/>
                        <a:pt x="35063" y="2773213"/>
                      </a:cubicBezTo>
                      <a:cubicBezTo>
                        <a:pt x="35063" y="2778054"/>
                        <a:pt x="33101" y="2782437"/>
                        <a:pt x="29928" y="2785610"/>
                      </a:cubicBezTo>
                      <a:lnTo>
                        <a:pt x="17774" y="2790644"/>
                      </a:lnTo>
                      <a:lnTo>
                        <a:pt x="29928" y="2795679"/>
                      </a:lnTo>
                      <a:cubicBezTo>
                        <a:pt x="33101" y="2798851"/>
                        <a:pt x="35063" y="2803234"/>
                        <a:pt x="35063" y="2808075"/>
                      </a:cubicBezTo>
                      <a:cubicBezTo>
                        <a:pt x="35063" y="2812917"/>
                        <a:pt x="33101" y="2817300"/>
                        <a:pt x="29928" y="2820472"/>
                      </a:cubicBezTo>
                      <a:lnTo>
                        <a:pt x="17774" y="2825507"/>
                      </a:lnTo>
                      <a:lnTo>
                        <a:pt x="29928" y="2830542"/>
                      </a:lnTo>
                      <a:cubicBezTo>
                        <a:pt x="33101" y="2833714"/>
                        <a:pt x="35063" y="2838097"/>
                        <a:pt x="35063" y="2842938"/>
                      </a:cubicBezTo>
                      <a:cubicBezTo>
                        <a:pt x="35063" y="2847779"/>
                        <a:pt x="33101" y="2852162"/>
                        <a:pt x="29928" y="2855335"/>
                      </a:cubicBezTo>
                      <a:lnTo>
                        <a:pt x="17774" y="2860369"/>
                      </a:lnTo>
                      <a:lnTo>
                        <a:pt x="29928" y="2865404"/>
                      </a:lnTo>
                      <a:cubicBezTo>
                        <a:pt x="33101" y="2868576"/>
                        <a:pt x="35063" y="2872959"/>
                        <a:pt x="35063" y="2877801"/>
                      </a:cubicBezTo>
                      <a:cubicBezTo>
                        <a:pt x="35063" y="2882642"/>
                        <a:pt x="33101" y="2887025"/>
                        <a:pt x="29928" y="2890197"/>
                      </a:cubicBezTo>
                      <a:lnTo>
                        <a:pt x="17774" y="2895232"/>
                      </a:lnTo>
                      <a:lnTo>
                        <a:pt x="29928" y="2900266"/>
                      </a:lnTo>
                      <a:cubicBezTo>
                        <a:pt x="33101" y="2903439"/>
                        <a:pt x="35063" y="2907822"/>
                        <a:pt x="35063" y="2912663"/>
                      </a:cubicBezTo>
                      <a:cubicBezTo>
                        <a:pt x="35063" y="2917504"/>
                        <a:pt x="33101" y="2921887"/>
                        <a:pt x="29928" y="2925060"/>
                      </a:cubicBezTo>
                      <a:lnTo>
                        <a:pt x="17774" y="2930094"/>
                      </a:lnTo>
                      <a:lnTo>
                        <a:pt x="29928" y="2935129"/>
                      </a:lnTo>
                      <a:cubicBezTo>
                        <a:pt x="33101" y="2938301"/>
                        <a:pt x="35063" y="2942684"/>
                        <a:pt x="35063" y="2947525"/>
                      </a:cubicBezTo>
                      <a:cubicBezTo>
                        <a:pt x="35063" y="2952367"/>
                        <a:pt x="33101" y="2956750"/>
                        <a:pt x="29928" y="2959922"/>
                      </a:cubicBezTo>
                      <a:lnTo>
                        <a:pt x="17774" y="2964957"/>
                      </a:lnTo>
                      <a:lnTo>
                        <a:pt x="29928" y="2969992"/>
                      </a:lnTo>
                      <a:cubicBezTo>
                        <a:pt x="33101" y="2973164"/>
                        <a:pt x="35063" y="2977547"/>
                        <a:pt x="35063" y="2982388"/>
                      </a:cubicBezTo>
                      <a:cubicBezTo>
                        <a:pt x="35063" y="2987229"/>
                        <a:pt x="33101" y="2991612"/>
                        <a:pt x="29928" y="2994785"/>
                      </a:cubicBezTo>
                      <a:lnTo>
                        <a:pt x="17774" y="2999819"/>
                      </a:lnTo>
                      <a:lnTo>
                        <a:pt x="29928" y="3004854"/>
                      </a:lnTo>
                      <a:cubicBezTo>
                        <a:pt x="33101" y="3008026"/>
                        <a:pt x="35063" y="3012409"/>
                        <a:pt x="35063" y="3017251"/>
                      </a:cubicBezTo>
                      <a:cubicBezTo>
                        <a:pt x="35063" y="3022092"/>
                        <a:pt x="33101" y="3026475"/>
                        <a:pt x="29928" y="3029647"/>
                      </a:cubicBezTo>
                      <a:lnTo>
                        <a:pt x="17774" y="3034682"/>
                      </a:lnTo>
                      <a:lnTo>
                        <a:pt x="29928" y="3039716"/>
                      </a:lnTo>
                      <a:cubicBezTo>
                        <a:pt x="33101" y="3042889"/>
                        <a:pt x="35063" y="3047272"/>
                        <a:pt x="35063" y="3052113"/>
                      </a:cubicBezTo>
                      <a:cubicBezTo>
                        <a:pt x="35063" y="3056954"/>
                        <a:pt x="33101" y="3061337"/>
                        <a:pt x="29928" y="3064510"/>
                      </a:cubicBezTo>
                      <a:lnTo>
                        <a:pt x="17774" y="3069544"/>
                      </a:lnTo>
                      <a:lnTo>
                        <a:pt x="29928" y="3074579"/>
                      </a:lnTo>
                      <a:cubicBezTo>
                        <a:pt x="33101" y="3077752"/>
                        <a:pt x="35063" y="3082135"/>
                        <a:pt x="35063" y="3086976"/>
                      </a:cubicBezTo>
                      <a:cubicBezTo>
                        <a:pt x="35063" y="3091817"/>
                        <a:pt x="33101" y="3096200"/>
                        <a:pt x="29928" y="3099373"/>
                      </a:cubicBezTo>
                      <a:lnTo>
                        <a:pt x="17774" y="3104407"/>
                      </a:lnTo>
                      <a:lnTo>
                        <a:pt x="29928" y="3109442"/>
                      </a:lnTo>
                      <a:cubicBezTo>
                        <a:pt x="33101" y="3112614"/>
                        <a:pt x="35063" y="3116997"/>
                        <a:pt x="35063" y="3121838"/>
                      </a:cubicBezTo>
                      <a:cubicBezTo>
                        <a:pt x="35063" y="3126679"/>
                        <a:pt x="33101" y="3131062"/>
                        <a:pt x="29928" y="3134235"/>
                      </a:cubicBezTo>
                      <a:lnTo>
                        <a:pt x="23974" y="3136702"/>
                      </a:lnTo>
                      <a:lnTo>
                        <a:pt x="30865" y="3139556"/>
                      </a:lnTo>
                      <a:cubicBezTo>
                        <a:pt x="34038" y="3142729"/>
                        <a:pt x="36000" y="3147112"/>
                        <a:pt x="36000" y="3151953"/>
                      </a:cubicBezTo>
                      <a:cubicBezTo>
                        <a:pt x="36000" y="3161635"/>
                        <a:pt x="28151" y="3169484"/>
                        <a:pt x="18468" y="3169484"/>
                      </a:cubicBezTo>
                      <a:cubicBezTo>
                        <a:pt x="8786" y="3169484"/>
                        <a:pt x="937" y="3161635"/>
                        <a:pt x="937" y="3151953"/>
                      </a:cubicBezTo>
                      <a:cubicBezTo>
                        <a:pt x="937" y="3147112"/>
                        <a:pt x="2899" y="3142729"/>
                        <a:pt x="6072" y="3139556"/>
                      </a:cubicBezTo>
                      <a:lnTo>
                        <a:pt x="12026" y="3137090"/>
                      </a:lnTo>
                      <a:lnTo>
                        <a:pt x="5135" y="3134235"/>
                      </a:lnTo>
                      <a:cubicBezTo>
                        <a:pt x="1962" y="3131062"/>
                        <a:pt x="0" y="3126679"/>
                        <a:pt x="0" y="3121838"/>
                      </a:cubicBezTo>
                      <a:cubicBezTo>
                        <a:pt x="0" y="3116997"/>
                        <a:pt x="1962" y="3112614"/>
                        <a:pt x="5135" y="3109442"/>
                      </a:cubicBezTo>
                      <a:lnTo>
                        <a:pt x="17289" y="3104407"/>
                      </a:lnTo>
                      <a:lnTo>
                        <a:pt x="5135" y="3099373"/>
                      </a:lnTo>
                      <a:cubicBezTo>
                        <a:pt x="1962" y="3096200"/>
                        <a:pt x="0" y="3091817"/>
                        <a:pt x="0" y="3086976"/>
                      </a:cubicBezTo>
                      <a:cubicBezTo>
                        <a:pt x="0" y="3082135"/>
                        <a:pt x="1962" y="3077752"/>
                        <a:pt x="5135" y="3074579"/>
                      </a:cubicBezTo>
                      <a:lnTo>
                        <a:pt x="17290" y="3069544"/>
                      </a:lnTo>
                      <a:lnTo>
                        <a:pt x="5135" y="3064510"/>
                      </a:lnTo>
                      <a:cubicBezTo>
                        <a:pt x="1962" y="3061337"/>
                        <a:pt x="0" y="3056954"/>
                        <a:pt x="0" y="3052113"/>
                      </a:cubicBezTo>
                      <a:cubicBezTo>
                        <a:pt x="0" y="3047272"/>
                        <a:pt x="1962" y="3042889"/>
                        <a:pt x="5135" y="3039716"/>
                      </a:cubicBezTo>
                      <a:lnTo>
                        <a:pt x="17289" y="3034682"/>
                      </a:lnTo>
                      <a:lnTo>
                        <a:pt x="5135" y="3029647"/>
                      </a:lnTo>
                      <a:cubicBezTo>
                        <a:pt x="1962" y="3026475"/>
                        <a:pt x="0" y="3022092"/>
                        <a:pt x="0" y="3017251"/>
                      </a:cubicBezTo>
                      <a:cubicBezTo>
                        <a:pt x="0" y="3012409"/>
                        <a:pt x="1962" y="3008026"/>
                        <a:pt x="5135" y="3004854"/>
                      </a:cubicBezTo>
                      <a:lnTo>
                        <a:pt x="17289" y="2999819"/>
                      </a:lnTo>
                      <a:lnTo>
                        <a:pt x="5135" y="2994785"/>
                      </a:lnTo>
                      <a:cubicBezTo>
                        <a:pt x="1962" y="2991612"/>
                        <a:pt x="0" y="2987229"/>
                        <a:pt x="0" y="2982388"/>
                      </a:cubicBezTo>
                      <a:cubicBezTo>
                        <a:pt x="0" y="2977547"/>
                        <a:pt x="1962" y="2973164"/>
                        <a:pt x="5135" y="2969992"/>
                      </a:cubicBezTo>
                      <a:lnTo>
                        <a:pt x="17290" y="2964957"/>
                      </a:lnTo>
                      <a:lnTo>
                        <a:pt x="5135" y="2959922"/>
                      </a:lnTo>
                      <a:cubicBezTo>
                        <a:pt x="1962" y="2956750"/>
                        <a:pt x="0" y="2952367"/>
                        <a:pt x="0" y="2947525"/>
                      </a:cubicBezTo>
                      <a:cubicBezTo>
                        <a:pt x="0" y="2942684"/>
                        <a:pt x="1962" y="2938301"/>
                        <a:pt x="5135" y="2935129"/>
                      </a:cubicBezTo>
                      <a:lnTo>
                        <a:pt x="17289" y="2930094"/>
                      </a:lnTo>
                      <a:lnTo>
                        <a:pt x="5135" y="2925060"/>
                      </a:lnTo>
                      <a:cubicBezTo>
                        <a:pt x="1962" y="2921887"/>
                        <a:pt x="0" y="2917504"/>
                        <a:pt x="0" y="2912663"/>
                      </a:cubicBezTo>
                      <a:cubicBezTo>
                        <a:pt x="0" y="2907822"/>
                        <a:pt x="1962" y="2903439"/>
                        <a:pt x="5135" y="2900266"/>
                      </a:cubicBezTo>
                      <a:lnTo>
                        <a:pt x="17289" y="2895232"/>
                      </a:lnTo>
                      <a:lnTo>
                        <a:pt x="5135" y="2890197"/>
                      </a:lnTo>
                      <a:cubicBezTo>
                        <a:pt x="1962" y="2887025"/>
                        <a:pt x="0" y="2882642"/>
                        <a:pt x="0" y="2877801"/>
                      </a:cubicBezTo>
                      <a:cubicBezTo>
                        <a:pt x="0" y="2872959"/>
                        <a:pt x="1962" y="2868576"/>
                        <a:pt x="5135" y="2865404"/>
                      </a:cubicBezTo>
                      <a:lnTo>
                        <a:pt x="17289" y="2860369"/>
                      </a:lnTo>
                      <a:lnTo>
                        <a:pt x="5135" y="2855335"/>
                      </a:lnTo>
                      <a:cubicBezTo>
                        <a:pt x="1962" y="2852162"/>
                        <a:pt x="0" y="2847779"/>
                        <a:pt x="0" y="2842938"/>
                      </a:cubicBezTo>
                      <a:cubicBezTo>
                        <a:pt x="0" y="2838097"/>
                        <a:pt x="1962" y="2833714"/>
                        <a:pt x="5135" y="2830542"/>
                      </a:cubicBezTo>
                      <a:lnTo>
                        <a:pt x="17290" y="2825507"/>
                      </a:lnTo>
                      <a:lnTo>
                        <a:pt x="5135" y="2820472"/>
                      </a:lnTo>
                      <a:cubicBezTo>
                        <a:pt x="1962" y="2817300"/>
                        <a:pt x="0" y="2812917"/>
                        <a:pt x="0" y="2808075"/>
                      </a:cubicBezTo>
                      <a:cubicBezTo>
                        <a:pt x="0" y="2803234"/>
                        <a:pt x="1962" y="2798851"/>
                        <a:pt x="5135" y="2795679"/>
                      </a:cubicBezTo>
                      <a:lnTo>
                        <a:pt x="17289" y="2790644"/>
                      </a:lnTo>
                      <a:lnTo>
                        <a:pt x="5135" y="2785610"/>
                      </a:lnTo>
                      <a:cubicBezTo>
                        <a:pt x="1962" y="2782437"/>
                        <a:pt x="0" y="2778054"/>
                        <a:pt x="0" y="2773213"/>
                      </a:cubicBezTo>
                      <a:cubicBezTo>
                        <a:pt x="0" y="2768372"/>
                        <a:pt x="1962" y="2763989"/>
                        <a:pt x="5135" y="2760816"/>
                      </a:cubicBezTo>
                      <a:lnTo>
                        <a:pt x="17289" y="2755782"/>
                      </a:lnTo>
                      <a:lnTo>
                        <a:pt x="5135" y="2750747"/>
                      </a:lnTo>
                      <a:cubicBezTo>
                        <a:pt x="1962" y="2747575"/>
                        <a:pt x="0" y="2743192"/>
                        <a:pt x="0" y="2738351"/>
                      </a:cubicBezTo>
                      <a:cubicBezTo>
                        <a:pt x="0" y="2733509"/>
                        <a:pt x="1962" y="2729126"/>
                        <a:pt x="5135" y="2725954"/>
                      </a:cubicBezTo>
                      <a:lnTo>
                        <a:pt x="17290" y="2720919"/>
                      </a:lnTo>
                      <a:lnTo>
                        <a:pt x="5135" y="2715884"/>
                      </a:lnTo>
                      <a:cubicBezTo>
                        <a:pt x="1962" y="2712712"/>
                        <a:pt x="0" y="2708329"/>
                        <a:pt x="0" y="2703488"/>
                      </a:cubicBezTo>
                      <a:cubicBezTo>
                        <a:pt x="0" y="2698647"/>
                        <a:pt x="1962" y="2694264"/>
                        <a:pt x="5135" y="2691091"/>
                      </a:cubicBezTo>
                      <a:lnTo>
                        <a:pt x="17289" y="2686056"/>
                      </a:lnTo>
                      <a:lnTo>
                        <a:pt x="5135" y="2681022"/>
                      </a:lnTo>
                      <a:cubicBezTo>
                        <a:pt x="1962" y="2677850"/>
                        <a:pt x="0" y="2673467"/>
                        <a:pt x="0" y="2668625"/>
                      </a:cubicBezTo>
                      <a:cubicBezTo>
                        <a:pt x="0" y="2663784"/>
                        <a:pt x="1962" y="2659401"/>
                        <a:pt x="5135" y="2656229"/>
                      </a:cubicBezTo>
                      <a:lnTo>
                        <a:pt x="17289" y="2651194"/>
                      </a:lnTo>
                      <a:lnTo>
                        <a:pt x="5135" y="2646160"/>
                      </a:lnTo>
                      <a:cubicBezTo>
                        <a:pt x="1962" y="2642987"/>
                        <a:pt x="0" y="2638604"/>
                        <a:pt x="0" y="2633763"/>
                      </a:cubicBezTo>
                      <a:cubicBezTo>
                        <a:pt x="0" y="2628922"/>
                        <a:pt x="1962" y="2624539"/>
                        <a:pt x="5135" y="2621366"/>
                      </a:cubicBezTo>
                      <a:lnTo>
                        <a:pt x="17290" y="2616332"/>
                      </a:lnTo>
                      <a:lnTo>
                        <a:pt x="5135" y="2611297"/>
                      </a:lnTo>
                      <a:cubicBezTo>
                        <a:pt x="1962" y="2608124"/>
                        <a:pt x="0" y="2603741"/>
                        <a:pt x="0" y="2598900"/>
                      </a:cubicBezTo>
                      <a:cubicBezTo>
                        <a:pt x="0" y="2594059"/>
                        <a:pt x="1962" y="2589676"/>
                        <a:pt x="5135" y="2586503"/>
                      </a:cubicBezTo>
                      <a:lnTo>
                        <a:pt x="17289" y="2581469"/>
                      </a:lnTo>
                      <a:lnTo>
                        <a:pt x="5135" y="2576434"/>
                      </a:lnTo>
                      <a:cubicBezTo>
                        <a:pt x="1962" y="2573262"/>
                        <a:pt x="0" y="2568879"/>
                        <a:pt x="0" y="2564038"/>
                      </a:cubicBezTo>
                      <a:cubicBezTo>
                        <a:pt x="0" y="2559197"/>
                        <a:pt x="1962" y="2554814"/>
                        <a:pt x="5135" y="2551641"/>
                      </a:cubicBezTo>
                      <a:lnTo>
                        <a:pt x="17289" y="2546607"/>
                      </a:lnTo>
                      <a:lnTo>
                        <a:pt x="5135" y="2541572"/>
                      </a:lnTo>
                      <a:cubicBezTo>
                        <a:pt x="1962" y="2538400"/>
                        <a:pt x="0" y="2534017"/>
                        <a:pt x="0" y="2529175"/>
                      </a:cubicBezTo>
                      <a:cubicBezTo>
                        <a:pt x="0" y="2524334"/>
                        <a:pt x="1962" y="2519952"/>
                        <a:pt x="5135" y="2516779"/>
                      </a:cubicBezTo>
                      <a:lnTo>
                        <a:pt x="17290" y="2511744"/>
                      </a:lnTo>
                      <a:lnTo>
                        <a:pt x="5135" y="2506709"/>
                      </a:lnTo>
                      <a:cubicBezTo>
                        <a:pt x="1962" y="2503537"/>
                        <a:pt x="0" y="2499154"/>
                        <a:pt x="0" y="2494313"/>
                      </a:cubicBezTo>
                      <a:cubicBezTo>
                        <a:pt x="0" y="2489471"/>
                        <a:pt x="1962" y="2485089"/>
                        <a:pt x="5135" y="2481916"/>
                      </a:cubicBezTo>
                      <a:lnTo>
                        <a:pt x="17289" y="2476882"/>
                      </a:lnTo>
                      <a:lnTo>
                        <a:pt x="5135" y="2471847"/>
                      </a:lnTo>
                      <a:cubicBezTo>
                        <a:pt x="1962" y="2468674"/>
                        <a:pt x="0" y="2464291"/>
                        <a:pt x="0" y="2459451"/>
                      </a:cubicBezTo>
                      <a:cubicBezTo>
                        <a:pt x="0" y="2454610"/>
                        <a:pt x="1962" y="2450227"/>
                        <a:pt x="5135" y="2447054"/>
                      </a:cubicBezTo>
                      <a:lnTo>
                        <a:pt x="17289" y="2442019"/>
                      </a:lnTo>
                      <a:lnTo>
                        <a:pt x="5135" y="2436985"/>
                      </a:lnTo>
                      <a:cubicBezTo>
                        <a:pt x="1962" y="2433812"/>
                        <a:pt x="0" y="2429429"/>
                        <a:pt x="0" y="2424588"/>
                      </a:cubicBezTo>
                      <a:cubicBezTo>
                        <a:pt x="0" y="2419747"/>
                        <a:pt x="1962" y="2415364"/>
                        <a:pt x="5135" y="2412191"/>
                      </a:cubicBezTo>
                      <a:lnTo>
                        <a:pt x="17290" y="2407157"/>
                      </a:lnTo>
                      <a:lnTo>
                        <a:pt x="5135" y="2402122"/>
                      </a:lnTo>
                      <a:cubicBezTo>
                        <a:pt x="1962" y="2398949"/>
                        <a:pt x="0" y="2394567"/>
                        <a:pt x="0" y="2389725"/>
                      </a:cubicBezTo>
                      <a:cubicBezTo>
                        <a:pt x="0" y="2384884"/>
                        <a:pt x="1962" y="2380501"/>
                        <a:pt x="5135" y="2377329"/>
                      </a:cubicBezTo>
                      <a:lnTo>
                        <a:pt x="17289" y="2372294"/>
                      </a:lnTo>
                      <a:lnTo>
                        <a:pt x="5135" y="2367260"/>
                      </a:lnTo>
                      <a:cubicBezTo>
                        <a:pt x="1962" y="2364087"/>
                        <a:pt x="0" y="2359704"/>
                        <a:pt x="0" y="2354863"/>
                      </a:cubicBezTo>
                      <a:cubicBezTo>
                        <a:pt x="0" y="2350022"/>
                        <a:pt x="1962" y="2345639"/>
                        <a:pt x="5135" y="2342466"/>
                      </a:cubicBezTo>
                      <a:lnTo>
                        <a:pt x="17289" y="2337432"/>
                      </a:lnTo>
                      <a:lnTo>
                        <a:pt x="5135" y="2332397"/>
                      </a:lnTo>
                      <a:cubicBezTo>
                        <a:pt x="1962" y="2329224"/>
                        <a:pt x="0" y="2324842"/>
                        <a:pt x="0" y="2320001"/>
                      </a:cubicBezTo>
                      <a:cubicBezTo>
                        <a:pt x="0" y="2315160"/>
                        <a:pt x="1962" y="2310777"/>
                        <a:pt x="5135" y="2307604"/>
                      </a:cubicBezTo>
                      <a:lnTo>
                        <a:pt x="17289" y="2302569"/>
                      </a:lnTo>
                      <a:lnTo>
                        <a:pt x="5135" y="2297535"/>
                      </a:lnTo>
                      <a:cubicBezTo>
                        <a:pt x="1962" y="2294362"/>
                        <a:pt x="0" y="2289979"/>
                        <a:pt x="0" y="2285138"/>
                      </a:cubicBezTo>
                      <a:cubicBezTo>
                        <a:pt x="0" y="2280297"/>
                        <a:pt x="1962" y="2275914"/>
                        <a:pt x="5135" y="2272742"/>
                      </a:cubicBezTo>
                      <a:lnTo>
                        <a:pt x="17290" y="2267707"/>
                      </a:lnTo>
                      <a:lnTo>
                        <a:pt x="5135" y="2262672"/>
                      </a:lnTo>
                      <a:cubicBezTo>
                        <a:pt x="1962" y="2259500"/>
                        <a:pt x="0" y="2255117"/>
                        <a:pt x="0" y="2250275"/>
                      </a:cubicBezTo>
                      <a:cubicBezTo>
                        <a:pt x="0" y="2245434"/>
                        <a:pt x="1962" y="2241051"/>
                        <a:pt x="5135" y="2237879"/>
                      </a:cubicBezTo>
                      <a:lnTo>
                        <a:pt x="17289" y="2232844"/>
                      </a:lnTo>
                      <a:lnTo>
                        <a:pt x="5135" y="2227810"/>
                      </a:lnTo>
                      <a:cubicBezTo>
                        <a:pt x="1962" y="2224637"/>
                        <a:pt x="0" y="2220254"/>
                        <a:pt x="0" y="2215413"/>
                      </a:cubicBezTo>
                      <a:cubicBezTo>
                        <a:pt x="0" y="2210572"/>
                        <a:pt x="1962" y="2206189"/>
                        <a:pt x="5135" y="2203016"/>
                      </a:cubicBezTo>
                      <a:lnTo>
                        <a:pt x="17289" y="2197982"/>
                      </a:lnTo>
                      <a:lnTo>
                        <a:pt x="5135" y="2192947"/>
                      </a:lnTo>
                      <a:cubicBezTo>
                        <a:pt x="1962" y="2189775"/>
                        <a:pt x="0" y="2185392"/>
                        <a:pt x="0" y="2180551"/>
                      </a:cubicBezTo>
                      <a:cubicBezTo>
                        <a:pt x="0" y="2175710"/>
                        <a:pt x="1962" y="2171327"/>
                        <a:pt x="5135" y="2168154"/>
                      </a:cubicBezTo>
                      <a:lnTo>
                        <a:pt x="17290" y="2163119"/>
                      </a:lnTo>
                      <a:lnTo>
                        <a:pt x="5135" y="2158084"/>
                      </a:lnTo>
                      <a:cubicBezTo>
                        <a:pt x="1962" y="2154912"/>
                        <a:pt x="0" y="2150529"/>
                        <a:pt x="0" y="2145688"/>
                      </a:cubicBezTo>
                      <a:cubicBezTo>
                        <a:pt x="0" y="2136006"/>
                        <a:pt x="7849" y="2128156"/>
                        <a:pt x="17532" y="2128156"/>
                      </a:cubicBezTo>
                      <a:close/>
                      <a:moveTo>
                        <a:pt x="18468" y="2093294"/>
                      </a:moveTo>
                      <a:cubicBezTo>
                        <a:pt x="28151" y="2093294"/>
                        <a:pt x="36000" y="2101143"/>
                        <a:pt x="36000" y="2110825"/>
                      </a:cubicBezTo>
                      <a:cubicBezTo>
                        <a:pt x="36000" y="2120508"/>
                        <a:pt x="28151" y="2128357"/>
                        <a:pt x="18468" y="2128357"/>
                      </a:cubicBezTo>
                      <a:cubicBezTo>
                        <a:pt x="8786" y="2128357"/>
                        <a:pt x="937" y="2120508"/>
                        <a:pt x="937" y="2110825"/>
                      </a:cubicBezTo>
                      <a:cubicBezTo>
                        <a:pt x="937" y="2101143"/>
                        <a:pt x="8786" y="2093294"/>
                        <a:pt x="18468" y="2093294"/>
                      </a:cubicBezTo>
                      <a:close/>
                      <a:moveTo>
                        <a:pt x="17532" y="1080938"/>
                      </a:moveTo>
                      <a:cubicBezTo>
                        <a:pt x="27214" y="1080938"/>
                        <a:pt x="35063" y="1088788"/>
                        <a:pt x="35063" y="1098470"/>
                      </a:cubicBezTo>
                      <a:cubicBezTo>
                        <a:pt x="35063" y="1103311"/>
                        <a:pt x="33101" y="1107694"/>
                        <a:pt x="29928" y="1110867"/>
                      </a:cubicBezTo>
                      <a:lnTo>
                        <a:pt x="17774" y="1115901"/>
                      </a:lnTo>
                      <a:lnTo>
                        <a:pt x="29928" y="1120936"/>
                      </a:lnTo>
                      <a:cubicBezTo>
                        <a:pt x="33101" y="1124109"/>
                        <a:pt x="35063" y="1128492"/>
                        <a:pt x="35063" y="1133333"/>
                      </a:cubicBezTo>
                      <a:cubicBezTo>
                        <a:pt x="35063" y="1138174"/>
                        <a:pt x="33101" y="1142557"/>
                        <a:pt x="29928" y="1145730"/>
                      </a:cubicBezTo>
                      <a:lnTo>
                        <a:pt x="17774" y="1150764"/>
                      </a:lnTo>
                      <a:lnTo>
                        <a:pt x="29928" y="1155799"/>
                      </a:lnTo>
                      <a:cubicBezTo>
                        <a:pt x="33101" y="1158971"/>
                        <a:pt x="35063" y="1163354"/>
                        <a:pt x="35063" y="1168195"/>
                      </a:cubicBezTo>
                      <a:cubicBezTo>
                        <a:pt x="35063" y="1173036"/>
                        <a:pt x="33101" y="1177419"/>
                        <a:pt x="29928" y="1180592"/>
                      </a:cubicBezTo>
                      <a:lnTo>
                        <a:pt x="17774" y="1185626"/>
                      </a:lnTo>
                      <a:lnTo>
                        <a:pt x="29928" y="1190661"/>
                      </a:lnTo>
                      <a:cubicBezTo>
                        <a:pt x="33101" y="1193834"/>
                        <a:pt x="35063" y="1198216"/>
                        <a:pt x="35063" y="1203058"/>
                      </a:cubicBezTo>
                      <a:cubicBezTo>
                        <a:pt x="35063" y="1207899"/>
                        <a:pt x="33101" y="1212282"/>
                        <a:pt x="29928" y="1215454"/>
                      </a:cubicBezTo>
                      <a:lnTo>
                        <a:pt x="17774" y="1220489"/>
                      </a:lnTo>
                      <a:lnTo>
                        <a:pt x="29928" y="1225524"/>
                      </a:lnTo>
                      <a:cubicBezTo>
                        <a:pt x="33101" y="1228696"/>
                        <a:pt x="35063" y="1233079"/>
                        <a:pt x="35063" y="1237921"/>
                      </a:cubicBezTo>
                      <a:cubicBezTo>
                        <a:pt x="35063" y="1242762"/>
                        <a:pt x="33101" y="1247144"/>
                        <a:pt x="29928" y="1250317"/>
                      </a:cubicBezTo>
                      <a:lnTo>
                        <a:pt x="17774" y="1255351"/>
                      </a:lnTo>
                      <a:lnTo>
                        <a:pt x="29928" y="1260386"/>
                      </a:lnTo>
                      <a:cubicBezTo>
                        <a:pt x="33101" y="1263559"/>
                        <a:pt x="35063" y="1267942"/>
                        <a:pt x="35063" y="1272783"/>
                      </a:cubicBezTo>
                      <a:cubicBezTo>
                        <a:pt x="35063" y="1277624"/>
                        <a:pt x="33101" y="1282007"/>
                        <a:pt x="29928" y="1285180"/>
                      </a:cubicBezTo>
                      <a:lnTo>
                        <a:pt x="17774" y="1290214"/>
                      </a:lnTo>
                      <a:lnTo>
                        <a:pt x="29928" y="1295249"/>
                      </a:lnTo>
                      <a:cubicBezTo>
                        <a:pt x="33101" y="1298421"/>
                        <a:pt x="35063" y="1302804"/>
                        <a:pt x="35063" y="1307645"/>
                      </a:cubicBezTo>
                      <a:cubicBezTo>
                        <a:pt x="35063" y="1312486"/>
                        <a:pt x="33101" y="1316869"/>
                        <a:pt x="29928" y="1320042"/>
                      </a:cubicBezTo>
                      <a:lnTo>
                        <a:pt x="17774" y="1325076"/>
                      </a:lnTo>
                      <a:lnTo>
                        <a:pt x="29928" y="1330111"/>
                      </a:lnTo>
                      <a:cubicBezTo>
                        <a:pt x="33101" y="1333283"/>
                        <a:pt x="35063" y="1337666"/>
                        <a:pt x="35063" y="1342508"/>
                      </a:cubicBezTo>
                      <a:cubicBezTo>
                        <a:pt x="35063" y="1347349"/>
                        <a:pt x="33101" y="1351731"/>
                        <a:pt x="29928" y="1354904"/>
                      </a:cubicBezTo>
                      <a:lnTo>
                        <a:pt x="17774" y="1359939"/>
                      </a:lnTo>
                      <a:lnTo>
                        <a:pt x="29928" y="1364973"/>
                      </a:lnTo>
                      <a:cubicBezTo>
                        <a:pt x="33101" y="1368146"/>
                        <a:pt x="35063" y="1372529"/>
                        <a:pt x="35063" y="1377370"/>
                      </a:cubicBezTo>
                      <a:cubicBezTo>
                        <a:pt x="35063" y="1382211"/>
                        <a:pt x="33101" y="1386594"/>
                        <a:pt x="29928" y="1389767"/>
                      </a:cubicBezTo>
                      <a:lnTo>
                        <a:pt x="17774" y="1394801"/>
                      </a:lnTo>
                      <a:lnTo>
                        <a:pt x="29928" y="1399836"/>
                      </a:lnTo>
                      <a:cubicBezTo>
                        <a:pt x="33101" y="1403009"/>
                        <a:pt x="35063" y="1407392"/>
                        <a:pt x="35063" y="1412233"/>
                      </a:cubicBezTo>
                      <a:cubicBezTo>
                        <a:pt x="35063" y="1417073"/>
                        <a:pt x="33101" y="1421456"/>
                        <a:pt x="29928" y="1424629"/>
                      </a:cubicBezTo>
                      <a:lnTo>
                        <a:pt x="17774" y="1429664"/>
                      </a:lnTo>
                      <a:lnTo>
                        <a:pt x="29928" y="1434698"/>
                      </a:lnTo>
                      <a:cubicBezTo>
                        <a:pt x="33101" y="1437871"/>
                        <a:pt x="35063" y="1442253"/>
                        <a:pt x="35063" y="1447095"/>
                      </a:cubicBezTo>
                      <a:cubicBezTo>
                        <a:pt x="35063" y="1451936"/>
                        <a:pt x="33101" y="1456319"/>
                        <a:pt x="29928" y="1459491"/>
                      </a:cubicBezTo>
                      <a:lnTo>
                        <a:pt x="17774" y="1464526"/>
                      </a:lnTo>
                      <a:lnTo>
                        <a:pt x="29928" y="1469561"/>
                      </a:lnTo>
                      <a:cubicBezTo>
                        <a:pt x="33101" y="1472734"/>
                        <a:pt x="35063" y="1477116"/>
                        <a:pt x="35063" y="1481957"/>
                      </a:cubicBezTo>
                      <a:cubicBezTo>
                        <a:pt x="35063" y="1486799"/>
                        <a:pt x="33101" y="1491182"/>
                        <a:pt x="29928" y="1494354"/>
                      </a:cubicBezTo>
                      <a:lnTo>
                        <a:pt x="17774" y="1499389"/>
                      </a:lnTo>
                      <a:lnTo>
                        <a:pt x="29928" y="1504423"/>
                      </a:lnTo>
                      <a:cubicBezTo>
                        <a:pt x="33101" y="1507596"/>
                        <a:pt x="35063" y="1511979"/>
                        <a:pt x="35063" y="1516820"/>
                      </a:cubicBezTo>
                      <a:cubicBezTo>
                        <a:pt x="35063" y="1521661"/>
                        <a:pt x="33101" y="1526044"/>
                        <a:pt x="29928" y="1529216"/>
                      </a:cubicBezTo>
                      <a:lnTo>
                        <a:pt x="17774" y="1534251"/>
                      </a:lnTo>
                      <a:lnTo>
                        <a:pt x="29928" y="1539285"/>
                      </a:lnTo>
                      <a:cubicBezTo>
                        <a:pt x="33101" y="1542458"/>
                        <a:pt x="35063" y="1546841"/>
                        <a:pt x="35063" y="1551682"/>
                      </a:cubicBezTo>
                      <a:cubicBezTo>
                        <a:pt x="35063" y="1556523"/>
                        <a:pt x="33101" y="1560906"/>
                        <a:pt x="29928" y="1564079"/>
                      </a:cubicBezTo>
                      <a:lnTo>
                        <a:pt x="17774" y="1569114"/>
                      </a:lnTo>
                      <a:lnTo>
                        <a:pt x="29928" y="1574148"/>
                      </a:lnTo>
                      <a:cubicBezTo>
                        <a:pt x="33101" y="1577321"/>
                        <a:pt x="35063" y="1581704"/>
                        <a:pt x="35063" y="1586545"/>
                      </a:cubicBezTo>
                      <a:cubicBezTo>
                        <a:pt x="35063" y="1591386"/>
                        <a:pt x="33101" y="1595769"/>
                        <a:pt x="29928" y="1598942"/>
                      </a:cubicBezTo>
                      <a:lnTo>
                        <a:pt x="17774" y="1603976"/>
                      </a:lnTo>
                      <a:lnTo>
                        <a:pt x="29928" y="1609011"/>
                      </a:lnTo>
                      <a:cubicBezTo>
                        <a:pt x="33101" y="1612183"/>
                        <a:pt x="35063" y="1616566"/>
                        <a:pt x="35063" y="1621407"/>
                      </a:cubicBezTo>
                      <a:cubicBezTo>
                        <a:pt x="35063" y="1626249"/>
                        <a:pt x="33101" y="1630632"/>
                        <a:pt x="29928" y="1633804"/>
                      </a:cubicBezTo>
                      <a:lnTo>
                        <a:pt x="17774" y="1638838"/>
                      </a:lnTo>
                      <a:lnTo>
                        <a:pt x="29928" y="1643873"/>
                      </a:lnTo>
                      <a:cubicBezTo>
                        <a:pt x="33101" y="1647046"/>
                        <a:pt x="35063" y="1651429"/>
                        <a:pt x="35063" y="1656270"/>
                      </a:cubicBezTo>
                      <a:cubicBezTo>
                        <a:pt x="35063" y="1661111"/>
                        <a:pt x="33101" y="1665494"/>
                        <a:pt x="29928" y="1668666"/>
                      </a:cubicBezTo>
                      <a:lnTo>
                        <a:pt x="17774" y="1673701"/>
                      </a:lnTo>
                      <a:lnTo>
                        <a:pt x="29928" y="1678736"/>
                      </a:lnTo>
                      <a:cubicBezTo>
                        <a:pt x="33101" y="1681908"/>
                        <a:pt x="35063" y="1686291"/>
                        <a:pt x="35063" y="1691133"/>
                      </a:cubicBezTo>
                      <a:cubicBezTo>
                        <a:pt x="35063" y="1695974"/>
                        <a:pt x="33101" y="1700357"/>
                        <a:pt x="29928" y="1703529"/>
                      </a:cubicBezTo>
                      <a:lnTo>
                        <a:pt x="17774" y="1708564"/>
                      </a:lnTo>
                      <a:lnTo>
                        <a:pt x="29928" y="1713598"/>
                      </a:lnTo>
                      <a:cubicBezTo>
                        <a:pt x="33101" y="1716771"/>
                        <a:pt x="35063" y="1721154"/>
                        <a:pt x="35063" y="1725995"/>
                      </a:cubicBezTo>
                      <a:cubicBezTo>
                        <a:pt x="35063" y="1730836"/>
                        <a:pt x="33101" y="1735219"/>
                        <a:pt x="29928" y="1738392"/>
                      </a:cubicBezTo>
                      <a:lnTo>
                        <a:pt x="17774" y="1743426"/>
                      </a:lnTo>
                      <a:lnTo>
                        <a:pt x="29928" y="1748461"/>
                      </a:lnTo>
                      <a:cubicBezTo>
                        <a:pt x="33101" y="1751633"/>
                        <a:pt x="35063" y="1756016"/>
                        <a:pt x="35063" y="1760857"/>
                      </a:cubicBezTo>
                      <a:cubicBezTo>
                        <a:pt x="35063" y="1765699"/>
                        <a:pt x="33101" y="1770082"/>
                        <a:pt x="29928" y="1773254"/>
                      </a:cubicBezTo>
                      <a:lnTo>
                        <a:pt x="17774" y="1778289"/>
                      </a:lnTo>
                      <a:lnTo>
                        <a:pt x="29928" y="1783324"/>
                      </a:lnTo>
                      <a:cubicBezTo>
                        <a:pt x="33101" y="1786496"/>
                        <a:pt x="35063" y="1790879"/>
                        <a:pt x="35063" y="1795720"/>
                      </a:cubicBezTo>
                      <a:cubicBezTo>
                        <a:pt x="35063" y="1800561"/>
                        <a:pt x="33101" y="1804944"/>
                        <a:pt x="29928" y="1808117"/>
                      </a:cubicBezTo>
                      <a:lnTo>
                        <a:pt x="17774" y="1813151"/>
                      </a:lnTo>
                      <a:lnTo>
                        <a:pt x="29928" y="1818186"/>
                      </a:lnTo>
                      <a:cubicBezTo>
                        <a:pt x="33101" y="1821358"/>
                        <a:pt x="35063" y="1825741"/>
                        <a:pt x="35063" y="1830583"/>
                      </a:cubicBezTo>
                      <a:cubicBezTo>
                        <a:pt x="35063" y="1835424"/>
                        <a:pt x="33101" y="1839807"/>
                        <a:pt x="29928" y="1842979"/>
                      </a:cubicBezTo>
                      <a:lnTo>
                        <a:pt x="17774" y="1848014"/>
                      </a:lnTo>
                      <a:lnTo>
                        <a:pt x="29928" y="1853048"/>
                      </a:lnTo>
                      <a:cubicBezTo>
                        <a:pt x="33101" y="1856221"/>
                        <a:pt x="35063" y="1860604"/>
                        <a:pt x="35063" y="1865445"/>
                      </a:cubicBezTo>
                      <a:cubicBezTo>
                        <a:pt x="35063" y="1870286"/>
                        <a:pt x="33101" y="1874669"/>
                        <a:pt x="29928" y="1877842"/>
                      </a:cubicBezTo>
                      <a:lnTo>
                        <a:pt x="17774" y="1882876"/>
                      </a:lnTo>
                      <a:lnTo>
                        <a:pt x="29928" y="1887911"/>
                      </a:lnTo>
                      <a:cubicBezTo>
                        <a:pt x="33101" y="1891083"/>
                        <a:pt x="35063" y="1895466"/>
                        <a:pt x="35063" y="1900307"/>
                      </a:cubicBezTo>
                      <a:cubicBezTo>
                        <a:pt x="35063" y="1905149"/>
                        <a:pt x="33101" y="1909532"/>
                        <a:pt x="29928" y="1912704"/>
                      </a:cubicBezTo>
                      <a:lnTo>
                        <a:pt x="17774" y="1917739"/>
                      </a:lnTo>
                      <a:lnTo>
                        <a:pt x="29928" y="1922774"/>
                      </a:lnTo>
                      <a:cubicBezTo>
                        <a:pt x="33101" y="1925946"/>
                        <a:pt x="35063" y="1930329"/>
                        <a:pt x="35063" y="1935170"/>
                      </a:cubicBezTo>
                      <a:cubicBezTo>
                        <a:pt x="35063" y="1940011"/>
                        <a:pt x="33101" y="1944394"/>
                        <a:pt x="29928" y="1947567"/>
                      </a:cubicBezTo>
                      <a:lnTo>
                        <a:pt x="17774" y="1952601"/>
                      </a:lnTo>
                      <a:lnTo>
                        <a:pt x="29928" y="1957636"/>
                      </a:lnTo>
                      <a:cubicBezTo>
                        <a:pt x="33101" y="1960808"/>
                        <a:pt x="35063" y="1965191"/>
                        <a:pt x="35063" y="1970033"/>
                      </a:cubicBezTo>
                      <a:cubicBezTo>
                        <a:pt x="35063" y="1974874"/>
                        <a:pt x="33101" y="1979257"/>
                        <a:pt x="29928" y="1982429"/>
                      </a:cubicBezTo>
                      <a:lnTo>
                        <a:pt x="17774" y="1987464"/>
                      </a:lnTo>
                      <a:lnTo>
                        <a:pt x="29928" y="1992498"/>
                      </a:lnTo>
                      <a:cubicBezTo>
                        <a:pt x="33101" y="1995671"/>
                        <a:pt x="35063" y="2000054"/>
                        <a:pt x="35063" y="2004895"/>
                      </a:cubicBezTo>
                      <a:cubicBezTo>
                        <a:pt x="35063" y="2009736"/>
                        <a:pt x="33101" y="2014119"/>
                        <a:pt x="29928" y="2018292"/>
                      </a:cubicBezTo>
                      <a:lnTo>
                        <a:pt x="17774" y="2022326"/>
                      </a:lnTo>
                      <a:lnTo>
                        <a:pt x="29928" y="2027361"/>
                      </a:lnTo>
                      <a:cubicBezTo>
                        <a:pt x="33101" y="2030534"/>
                        <a:pt x="35063" y="2034917"/>
                        <a:pt x="35063" y="2039758"/>
                      </a:cubicBezTo>
                      <a:cubicBezTo>
                        <a:pt x="35063" y="2044599"/>
                        <a:pt x="33101" y="2048982"/>
                        <a:pt x="29928" y="2052155"/>
                      </a:cubicBezTo>
                      <a:lnTo>
                        <a:pt x="17774" y="2057189"/>
                      </a:lnTo>
                      <a:lnTo>
                        <a:pt x="29928" y="2062224"/>
                      </a:lnTo>
                      <a:cubicBezTo>
                        <a:pt x="33101" y="2065396"/>
                        <a:pt x="35063" y="2069779"/>
                        <a:pt x="35063" y="2074620"/>
                      </a:cubicBezTo>
                      <a:cubicBezTo>
                        <a:pt x="35063" y="2084303"/>
                        <a:pt x="27214" y="2092152"/>
                        <a:pt x="17532" y="2092152"/>
                      </a:cubicBezTo>
                      <a:cubicBezTo>
                        <a:pt x="7849" y="2092152"/>
                        <a:pt x="0" y="2084303"/>
                        <a:pt x="0" y="2074620"/>
                      </a:cubicBezTo>
                      <a:cubicBezTo>
                        <a:pt x="0" y="2069779"/>
                        <a:pt x="1962" y="2065396"/>
                        <a:pt x="5135" y="2062224"/>
                      </a:cubicBezTo>
                      <a:lnTo>
                        <a:pt x="17289" y="2057189"/>
                      </a:lnTo>
                      <a:lnTo>
                        <a:pt x="5135" y="2052155"/>
                      </a:lnTo>
                      <a:cubicBezTo>
                        <a:pt x="1962" y="2048982"/>
                        <a:pt x="0" y="2044599"/>
                        <a:pt x="0" y="2039758"/>
                      </a:cubicBezTo>
                      <a:cubicBezTo>
                        <a:pt x="0" y="2034917"/>
                        <a:pt x="1962" y="2030534"/>
                        <a:pt x="5135" y="2027361"/>
                      </a:cubicBezTo>
                      <a:lnTo>
                        <a:pt x="17290" y="2022326"/>
                      </a:lnTo>
                      <a:lnTo>
                        <a:pt x="5135" y="2018292"/>
                      </a:lnTo>
                      <a:cubicBezTo>
                        <a:pt x="1962" y="2014119"/>
                        <a:pt x="0" y="2009736"/>
                        <a:pt x="0" y="2004895"/>
                      </a:cubicBezTo>
                      <a:cubicBezTo>
                        <a:pt x="0" y="2000054"/>
                        <a:pt x="1962" y="1995671"/>
                        <a:pt x="5135" y="1992498"/>
                      </a:cubicBezTo>
                      <a:lnTo>
                        <a:pt x="17289" y="1987464"/>
                      </a:lnTo>
                      <a:lnTo>
                        <a:pt x="5135" y="1982429"/>
                      </a:lnTo>
                      <a:cubicBezTo>
                        <a:pt x="1962" y="1979257"/>
                        <a:pt x="0" y="1974874"/>
                        <a:pt x="0" y="1970033"/>
                      </a:cubicBezTo>
                      <a:cubicBezTo>
                        <a:pt x="0" y="1965191"/>
                        <a:pt x="1962" y="1960808"/>
                        <a:pt x="5135" y="1957636"/>
                      </a:cubicBezTo>
                      <a:lnTo>
                        <a:pt x="17289" y="1952601"/>
                      </a:lnTo>
                      <a:lnTo>
                        <a:pt x="5135" y="1947567"/>
                      </a:lnTo>
                      <a:cubicBezTo>
                        <a:pt x="1962" y="1944394"/>
                        <a:pt x="0" y="1940011"/>
                        <a:pt x="0" y="1935170"/>
                      </a:cubicBezTo>
                      <a:cubicBezTo>
                        <a:pt x="0" y="1930329"/>
                        <a:pt x="1962" y="1925946"/>
                        <a:pt x="5135" y="1922774"/>
                      </a:cubicBezTo>
                      <a:lnTo>
                        <a:pt x="17290" y="1917739"/>
                      </a:lnTo>
                      <a:lnTo>
                        <a:pt x="5135" y="1912704"/>
                      </a:lnTo>
                      <a:cubicBezTo>
                        <a:pt x="1962" y="1909532"/>
                        <a:pt x="0" y="1905149"/>
                        <a:pt x="0" y="1900307"/>
                      </a:cubicBezTo>
                      <a:cubicBezTo>
                        <a:pt x="0" y="1895466"/>
                        <a:pt x="1962" y="1891083"/>
                        <a:pt x="5135" y="1887911"/>
                      </a:cubicBezTo>
                      <a:lnTo>
                        <a:pt x="17289" y="1882876"/>
                      </a:lnTo>
                      <a:lnTo>
                        <a:pt x="5135" y="1877842"/>
                      </a:lnTo>
                      <a:cubicBezTo>
                        <a:pt x="1962" y="1874669"/>
                        <a:pt x="0" y="1870286"/>
                        <a:pt x="0" y="1865445"/>
                      </a:cubicBezTo>
                      <a:cubicBezTo>
                        <a:pt x="0" y="1860604"/>
                        <a:pt x="1962" y="1856221"/>
                        <a:pt x="5135" y="1853048"/>
                      </a:cubicBezTo>
                      <a:lnTo>
                        <a:pt x="17289" y="1848014"/>
                      </a:lnTo>
                      <a:lnTo>
                        <a:pt x="5135" y="1842979"/>
                      </a:lnTo>
                      <a:cubicBezTo>
                        <a:pt x="1962" y="1839807"/>
                        <a:pt x="0" y="1835424"/>
                        <a:pt x="0" y="1830583"/>
                      </a:cubicBezTo>
                      <a:cubicBezTo>
                        <a:pt x="0" y="1825741"/>
                        <a:pt x="1962" y="1821358"/>
                        <a:pt x="5135" y="1818186"/>
                      </a:cubicBezTo>
                      <a:lnTo>
                        <a:pt x="17289" y="1813151"/>
                      </a:lnTo>
                      <a:lnTo>
                        <a:pt x="5135" y="1808117"/>
                      </a:lnTo>
                      <a:cubicBezTo>
                        <a:pt x="1962" y="1804944"/>
                        <a:pt x="0" y="1800561"/>
                        <a:pt x="0" y="1795720"/>
                      </a:cubicBezTo>
                      <a:cubicBezTo>
                        <a:pt x="0" y="1790879"/>
                        <a:pt x="1962" y="1786496"/>
                        <a:pt x="5135" y="1783324"/>
                      </a:cubicBezTo>
                      <a:lnTo>
                        <a:pt x="17290" y="1778289"/>
                      </a:lnTo>
                      <a:lnTo>
                        <a:pt x="5135" y="1773254"/>
                      </a:lnTo>
                      <a:cubicBezTo>
                        <a:pt x="1962" y="1770082"/>
                        <a:pt x="0" y="1765699"/>
                        <a:pt x="0" y="1760857"/>
                      </a:cubicBezTo>
                      <a:cubicBezTo>
                        <a:pt x="0" y="1756016"/>
                        <a:pt x="1962" y="1751633"/>
                        <a:pt x="5135" y="1748461"/>
                      </a:cubicBezTo>
                      <a:lnTo>
                        <a:pt x="17289" y="1743426"/>
                      </a:lnTo>
                      <a:lnTo>
                        <a:pt x="5135" y="1738392"/>
                      </a:lnTo>
                      <a:cubicBezTo>
                        <a:pt x="1962" y="1735219"/>
                        <a:pt x="0" y="1730836"/>
                        <a:pt x="0" y="1725995"/>
                      </a:cubicBezTo>
                      <a:cubicBezTo>
                        <a:pt x="0" y="1721154"/>
                        <a:pt x="1962" y="1716771"/>
                        <a:pt x="5135" y="1713598"/>
                      </a:cubicBezTo>
                      <a:lnTo>
                        <a:pt x="17289" y="1708564"/>
                      </a:lnTo>
                      <a:lnTo>
                        <a:pt x="5135" y="1703529"/>
                      </a:lnTo>
                      <a:cubicBezTo>
                        <a:pt x="1962" y="1700357"/>
                        <a:pt x="0" y="1695974"/>
                        <a:pt x="0" y="1691133"/>
                      </a:cubicBezTo>
                      <a:cubicBezTo>
                        <a:pt x="0" y="1686291"/>
                        <a:pt x="1962" y="1681908"/>
                        <a:pt x="5135" y="1678736"/>
                      </a:cubicBezTo>
                      <a:lnTo>
                        <a:pt x="17290" y="1673701"/>
                      </a:lnTo>
                      <a:lnTo>
                        <a:pt x="5135" y="1668666"/>
                      </a:lnTo>
                      <a:cubicBezTo>
                        <a:pt x="1962" y="1665494"/>
                        <a:pt x="0" y="1661111"/>
                        <a:pt x="0" y="1656270"/>
                      </a:cubicBezTo>
                      <a:cubicBezTo>
                        <a:pt x="0" y="1651429"/>
                        <a:pt x="1962" y="1647046"/>
                        <a:pt x="5135" y="1643873"/>
                      </a:cubicBezTo>
                      <a:lnTo>
                        <a:pt x="17289" y="1638838"/>
                      </a:lnTo>
                      <a:lnTo>
                        <a:pt x="5135" y="1633804"/>
                      </a:lnTo>
                      <a:cubicBezTo>
                        <a:pt x="1962" y="1630632"/>
                        <a:pt x="0" y="1626249"/>
                        <a:pt x="0" y="1621407"/>
                      </a:cubicBezTo>
                      <a:cubicBezTo>
                        <a:pt x="0" y="1616566"/>
                        <a:pt x="1962" y="1612183"/>
                        <a:pt x="5135" y="1609011"/>
                      </a:cubicBezTo>
                      <a:lnTo>
                        <a:pt x="17289" y="1603976"/>
                      </a:lnTo>
                      <a:lnTo>
                        <a:pt x="5135" y="1598942"/>
                      </a:lnTo>
                      <a:cubicBezTo>
                        <a:pt x="1962" y="1595769"/>
                        <a:pt x="0" y="1591386"/>
                        <a:pt x="0" y="1586545"/>
                      </a:cubicBezTo>
                      <a:cubicBezTo>
                        <a:pt x="0" y="1581704"/>
                        <a:pt x="1962" y="1577321"/>
                        <a:pt x="5135" y="1574148"/>
                      </a:cubicBezTo>
                      <a:lnTo>
                        <a:pt x="17290" y="1569114"/>
                      </a:lnTo>
                      <a:lnTo>
                        <a:pt x="5135" y="1564079"/>
                      </a:lnTo>
                      <a:cubicBezTo>
                        <a:pt x="1962" y="1560906"/>
                        <a:pt x="0" y="1556523"/>
                        <a:pt x="0" y="1551682"/>
                      </a:cubicBezTo>
                      <a:cubicBezTo>
                        <a:pt x="0" y="1546841"/>
                        <a:pt x="1962" y="1542458"/>
                        <a:pt x="5135" y="1539285"/>
                      </a:cubicBezTo>
                      <a:lnTo>
                        <a:pt x="17289" y="1534251"/>
                      </a:lnTo>
                      <a:lnTo>
                        <a:pt x="5135" y="1529216"/>
                      </a:lnTo>
                      <a:cubicBezTo>
                        <a:pt x="1962" y="1526044"/>
                        <a:pt x="0" y="1521661"/>
                        <a:pt x="0" y="1516820"/>
                      </a:cubicBezTo>
                      <a:cubicBezTo>
                        <a:pt x="0" y="1511979"/>
                        <a:pt x="1962" y="1507596"/>
                        <a:pt x="5135" y="1504423"/>
                      </a:cubicBezTo>
                      <a:lnTo>
                        <a:pt x="17289" y="1499389"/>
                      </a:lnTo>
                      <a:lnTo>
                        <a:pt x="5135" y="1494354"/>
                      </a:lnTo>
                      <a:cubicBezTo>
                        <a:pt x="1962" y="1491182"/>
                        <a:pt x="0" y="1486799"/>
                        <a:pt x="0" y="1481957"/>
                      </a:cubicBezTo>
                      <a:cubicBezTo>
                        <a:pt x="0" y="1477116"/>
                        <a:pt x="1962" y="1472734"/>
                        <a:pt x="5135" y="1469561"/>
                      </a:cubicBezTo>
                      <a:lnTo>
                        <a:pt x="17290" y="1464526"/>
                      </a:lnTo>
                      <a:lnTo>
                        <a:pt x="5135" y="1459491"/>
                      </a:lnTo>
                      <a:cubicBezTo>
                        <a:pt x="1962" y="1456319"/>
                        <a:pt x="0" y="1451936"/>
                        <a:pt x="0" y="1447095"/>
                      </a:cubicBezTo>
                      <a:cubicBezTo>
                        <a:pt x="0" y="1442253"/>
                        <a:pt x="1962" y="1437871"/>
                        <a:pt x="5135" y="1434698"/>
                      </a:cubicBezTo>
                      <a:lnTo>
                        <a:pt x="17289" y="1429664"/>
                      </a:lnTo>
                      <a:lnTo>
                        <a:pt x="5135" y="1424629"/>
                      </a:lnTo>
                      <a:cubicBezTo>
                        <a:pt x="1962" y="1421456"/>
                        <a:pt x="0" y="1417073"/>
                        <a:pt x="0" y="1412233"/>
                      </a:cubicBezTo>
                      <a:cubicBezTo>
                        <a:pt x="0" y="1407392"/>
                        <a:pt x="1962" y="1403009"/>
                        <a:pt x="5135" y="1399836"/>
                      </a:cubicBezTo>
                      <a:lnTo>
                        <a:pt x="17289" y="1394801"/>
                      </a:lnTo>
                      <a:lnTo>
                        <a:pt x="5135" y="1389767"/>
                      </a:lnTo>
                      <a:cubicBezTo>
                        <a:pt x="1962" y="1386594"/>
                        <a:pt x="0" y="1382211"/>
                        <a:pt x="0" y="1377370"/>
                      </a:cubicBezTo>
                      <a:cubicBezTo>
                        <a:pt x="0" y="1372529"/>
                        <a:pt x="1962" y="1368146"/>
                        <a:pt x="5135" y="1364973"/>
                      </a:cubicBezTo>
                      <a:lnTo>
                        <a:pt x="17290" y="1359939"/>
                      </a:lnTo>
                      <a:lnTo>
                        <a:pt x="5135" y="1354904"/>
                      </a:lnTo>
                      <a:cubicBezTo>
                        <a:pt x="1962" y="1351731"/>
                        <a:pt x="0" y="1347349"/>
                        <a:pt x="0" y="1342508"/>
                      </a:cubicBezTo>
                      <a:cubicBezTo>
                        <a:pt x="0" y="1337666"/>
                        <a:pt x="1962" y="1333283"/>
                        <a:pt x="5135" y="1330111"/>
                      </a:cubicBezTo>
                      <a:lnTo>
                        <a:pt x="17289" y="1325076"/>
                      </a:lnTo>
                      <a:lnTo>
                        <a:pt x="5135" y="1320042"/>
                      </a:lnTo>
                      <a:cubicBezTo>
                        <a:pt x="1962" y="1316869"/>
                        <a:pt x="0" y="1312486"/>
                        <a:pt x="0" y="1307645"/>
                      </a:cubicBezTo>
                      <a:cubicBezTo>
                        <a:pt x="0" y="1302804"/>
                        <a:pt x="1962" y="1298421"/>
                        <a:pt x="5135" y="1295249"/>
                      </a:cubicBezTo>
                      <a:lnTo>
                        <a:pt x="17289" y="1290214"/>
                      </a:lnTo>
                      <a:lnTo>
                        <a:pt x="5135" y="1285180"/>
                      </a:lnTo>
                      <a:cubicBezTo>
                        <a:pt x="1962" y="1282007"/>
                        <a:pt x="0" y="1277624"/>
                        <a:pt x="0" y="1272783"/>
                      </a:cubicBezTo>
                      <a:cubicBezTo>
                        <a:pt x="0" y="1267942"/>
                        <a:pt x="1962" y="1263559"/>
                        <a:pt x="5135" y="1260386"/>
                      </a:cubicBezTo>
                      <a:lnTo>
                        <a:pt x="17289" y="1255351"/>
                      </a:lnTo>
                      <a:lnTo>
                        <a:pt x="5135" y="1250317"/>
                      </a:lnTo>
                      <a:cubicBezTo>
                        <a:pt x="1962" y="1247144"/>
                        <a:pt x="0" y="1242762"/>
                        <a:pt x="0" y="1237921"/>
                      </a:cubicBezTo>
                      <a:cubicBezTo>
                        <a:pt x="0" y="1233079"/>
                        <a:pt x="1962" y="1228696"/>
                        <a:pt x="5135" y="1225524"/>
                      </a:cubicBezTo>
                      <a:lnTo>
                        <a:pt x="17290" y="1220489"/>
                      </a:lnTo>
                      <a:lnTo>
                        <a:pt x="5135" y="1215454"/>
                      </a:lnTo>
                      <a:cubicBezTo>
                        <a:pt x="1962" y="1212282"/>
                        <a:pt x="0" y="1207899"/>
                        <a:pt x="0" y="1203058"/>
                      </a:cubicBezTo>
                      <a:cubicBezTo>
                        <a:pt x="0" y="1198216"/>
                        <a:pt x="1962" y="1193834"/>
                        <a:pt x="5135" y="1190661"/>
                      </a:cubicBezTo>
                      <a:lnTo>
                        <a:pt x="17289" y="1185626"/>
                      </a:lnTo>
                      <a:lnTo>
                        <a:pt x="5135" y="1180592"/>
                      </a:lnTo>
                      <a:cubicBezTo>
                        <a:pt x="1962" y="1177419"/>
                        <a:pt x="0" y="1173036"/>
                        <a:pt x="0" y="1168195"/>
                      </a:cubicBezTo>
                      <a:cubicBezTo>
                        <a:pt x="0" y="1163354"/>
                        <a:pt x="1962" y="1158971"/>
                        <a:pt x="5135" y="1155799"/>
                      </a:cubicBezTo>
                      <a:lnTo>
                        <a:pt x="17289" y="1150764"/>
                      </a:lnTo>
                      <a:lnTo>
                        <a:pt x="5135" y="1145730"/>
                      </a:lnTo>
                      <a:cubicBezTo>
                        <a:pt x="1962" y="1142557"/>
                        <a:pt x="0" y="1138174"/>
                        <a:pt x="0" y="1133333"/>
                      </a:cubicBezTo>
                      <a:cubicBezTo>
                        <a:pt x="0" y="1128492"/>
                        <a:pt x="1962" y="1124109"/>
                        <a:pt x="5135" y="1120936"/>
                      </a:cubicBezTo>
                      <a:lnTo>
                        <a:pt x="17290" y="1115901"/>
                      </a:lnTo>
                      <a:lnTo>
                        <a:pt x="5135" y="1110867"/>
                      </a:lnTo>
                      <a:cubicBezTo>
                        <a:pt x="1962" y="1107694"/>
                        <a:pt x="0" y="1103311"/>
                        <a:pt x="0" y="1098470"/>
                      </a:cubicBezTo>
                      <a:cubicBezTo>
                        <a:pt x="0" y="1088788"/>
                        <a:pt x="7849" y="1080938"/>
                        <a:pt x="17532" y="1080938"/>
                      </a:cubicBezTo>
                      <a:close/>
                      <a:moveTo>
                        <a:pt x="18468" y="1046076"/>
                      </a:moveTo>
                      <a:cubicBezTo>
                        <a:pt x="28151" y="1046076"/>
                        <a:pt x="36000" y="1053925"/>
                        <a:pt x="36000" y="1063608"/>
                      </a:cubicBezTo>
                      <a:cubicBezTo>
                        <a:pt x="36000" y="1073290"/>
                        <a:pt x="28151" y="1081139"/>
                        <a:pt x="18468" y="1081139"/>
                      </a:cubicBezTo>
                      <a:cubicBezTo>
                        <a:pt x="8786" y="1081139"/>
                        <a:pt x="937" y="1073290"/>
                        <a:pt x="937" y="1063608"/>
                      </a:cubicBezTo>
                      <a:cubicBezTo>
                        <a:pt x="937" y="1053925"/>
                        <a:pt x="8786" y="1046076"/>
                        <a:pt x="18468" y="1046076"/>
                      </a:cubicBezTo>
                      <a:close/>
                      <a:moveTo>
                        <a:pt x="17532" y="34863"/>
                      </a:moveTo>
                      <a:cubicBezTo>
                        <a:pt x="27214" y="34863"/>
                        <a:pt x="35063" y="42712"/>
                        <a:pt x="35063" y="52394"/>
                      </a:cubicBezTo>
                      <a:cubicBezTo>
                        <a:pt x="35063" y="57235"/>
                        <a:pt x="33101" y="61618"/>
                        <a:pt x="29928" y="64791"/>
                      </a:cubicBezTo>
                      <a:lnTo>
                        <a:pt x="17774" y="69826"/>
                      </a:lnTo>
                      <a:lnTo>
                        <a:pt x="29928" y="74860"/>
                      </a:lnTo>
                      <a:cubicBezTo>
                        <a:pt x="33101" y="78033"/>
                        <a:pt x="35063" y="82416"/>
                        <a:pt x="35063" y="87257"/>
                      </a:cubicBezTo>
                      <a:cubicBezTo>
                        <a:pt x="35063" y="92098"/>
                        <a:pt x="33101" y="96481"/>
                        <a:pt x="29928" y="99654"/>
                      </a:cubicBezTo>
                      <a:lnTo>
                        <a:pt x="17774" y="104688"/>
                      </a:lnTo>
                      <a:lnTo>
                        <a:pt x="29928" y="109723"/>
                      </a:lnTo>
                      <a:cubicBezTo>
                        <a:pt x="33101" y="112895"/>
                        <a:pt x="35063" y="117278"/>
                        <a:pt x="35063" y="122119"/>
                      </a:cubicBezTo>
                      <a:cubicBezTo>
                        <a:pt x="35063" y="126961"/>
                        <a:pt x="33101" y="131343"/>
                        <a:pt x="29928" y="134516"/>
                      </a:cubicBezTo>
                      <a:lnTo>
                        <a:pt x="17774" y="139550"/>
                      </a:lnTo>
                      <a:lnTo>
                        <a:pt x="29928" y="144585"/>
                      </a:lnTo>
                      <a:cubicBezTo>
                        <a:pt x="33101" y="147758"/>
                        <a:pt x="35063" y="152141"/>
                        <a:pt x="35063" y="156982"/>
                      </a:cubicBezTo>
                      <a:cubicBezTo>
                        <a:pt x="35063" y="161823"/>
                        <a:pt x="33101" y="166206"/>
                        <a:pt x="29928" y="169378"/>
                      </a:cubicBezTo>
                      <a:lnTo>
                        <a:pt x="17774" y="174413"/>
                      </a:lnTo>
                      <a:lnTo>
                        <a:pt x="29928" y="179448"/>
                      </a:lnTo>
                      <a:cubicBezTo>
                        <a:pt x="33101" y="182620"/>
                        <a:pt x="35063" y="187003"/>
                        <a:pt x="35063" y="191845"/>
                      </a:cubicBezTo>
                      <a:cubicBezTo>
                        <a:pt x="35063" y="196686"/>
                        <a:pt x="33101" y="201068"/>
                        <a:pt x="29928" y="204241"/>
                      </a:cubicBezTo>
                      <a:lnTo>
                        <a:pt x="17774" y="209276"/>
                      </a:lnTo>
                      <a:lnTo>
                        <a:pt x="29928" y="214310"/>
                      </a:lnTo>
                      <a:cubicBezTo>
                        <a:pt x="33101" y="217483"/>
                        <a:pt x="35063" y="221866"/>
                        <a:pt x="35063" y="226707"/>
                      </a:cubicBezTo>
                      <a:cubicBezTo>
                        <a:pt x="35063" y="231548"/>
                        <a:pt x="33101" y="235931"/>
                        <a:pt x="29928" y="239104"/>
                      </a:cubicBezTo>
                      <a:lnTo>
                        <a:pt x="17774" y="244138"/>
                      </a:lnTo>
                      <a:lnTo>
                        <a:pt x="29928" y="249173"/>
                      </a:lnTo>
                      <a:cubicBezTo>
                        <a:pt x="33101" y="252345"/>
                        <a:pt x="35063" y="256728"/>
                        <a:pt x="35063" y="261569"/>
                      </a:cubicBezTo>
                      <a:cubicBezTo>
                        <a:pt x="35063" y="266411"/>
                        <a:pt x="33101" y="270793"/>
                        <a:pt x="29928" y="273966"/>
                      </a:cubicBezTo>
                      <a:lnTo>
                        <a:pt x="17774" y="279000"/>
                      </a:lnTo>
                      <a:lnTo>
                        <a:pt x="29928" y="284035"/>
                      </a:lnTo>
                      <a:cubicBezTo>
                        <a:pt x="33101" y="287208"/>
                        <a:pt x="35063" y="291591"/>
                        <a:pt x="35063" y="296432"/>
                      </a:cubicBezTo>
                      <a:cubicBezTo>
                        <a:pt x="35063" y="301273"/>
                        <a:pt x="33101" y="305655"/>
                        <a:pt x="29928" y="308828"/>
                      </a:cubicBezTo>
                      <a:lnTo>
                        <a:pt x="17774" y="313863"/>
                      </a:lnTo>
                      <a:lnTo>
                        <a:pt x="29928" y="318897"/>
                      </a:lnTo>
                      <a:cubicBezTo>
                        <a:pt x="33101" y="322070"/>
                        <a:pt x="35063" y="326453"/>
                        <a:pt x="35063" y="331294"/>
                      </a:cubicBezTo>
                      <a:cubicBezTo>
                        <a:pt x="35063" y="336136"/>
                        <a:pt x="33101" y="340518"/>
                        <a:pt x="29928" y="343691"/>
                      </a:cubicBezTo>
                      <a:lnTo>
                        <a:pt x="17774" y="348726"/>
                      </a:lnTo>
                      <a:lnTo>
                        <a:pt x="29928" y="353760"/>
                      </a:lnTo>
                      <a:cubicBezTo>
                        <a:pt x="33101" y="356933"/>
                        <a:pt x="35063" y="361316"/>
                        <a:pt x="35063" y="366157"/>
                      </a:cubicBezTo>
                      <a:cubicBezTo>
                        <a:pt x="35063" y="370998"/>
                        <a:pt x="33101" y="375381"/>
                        <a:pt x="29928" y="378554"/>
                      </a:cubicBezTo>
                      <a:lnTo>
                        <a:pt x="17774" y="383588"/>
                      </a:lnTo>
                      <a:lnTo>
                        <a:pt x="29928" y="388623"/>
                      </a:lnTo>
                      <a:cubicBezTo>
                        <a:pt x="33101" y="391795"/>
                        <a:pt x="35063" y="396178"/>
                        <a:pt x="35063" y="401019"/>
                      </a:cubicBezTo>
                      <a:cubicBezTo>
                        <a:pt x="35063" y="405860"/>
                        <a:pt x="33101" y="410243"/>
                        <a:pt x="29928" y="413415"/>
                      </a:cubicBezTo>
                      <a:lnTo>
                        <a:pt x="17774" y="418450"/>
                      </a:lnTo>
                      <a:lnTo>
                        <a:pt x="29928" y="423485"/>
                      </a:lnTo>
                      <a:cubicBezTo>
                        <a:pt x="33101" y="426658"/>
                        <a:pt x="35063" y="431041"/>
                        <a:pt x="35063" y="435882"/>
                      </a:cubicBezTo>
                      <a:cubicBezTo>
                        <a:pt x="35063" y="440723"/>
                        <a:pt x="33101" y="445106"/>
                        <a:pt x="29928" y="448278"/>
                      </a:cubicBezTo>
                      <a:lnTo>
                        <a:pt x="17774" y="453313"/>
                      </a:lnTo>
                      <a:lnTo>
                        <a:pt x="29928" y="458347"/>
                      </a:lnTo>
                      <a:cubicBezTo>
                        <a:pt x="33101" y="461520"/>
                        <a:pt x="35063" y="465903"/>
                        <a:pt x="35063" y="470744"/>
                      </a:cubicBezTo>
                      <a:cubicBezTo>
                        <a:pt x="35063" y="475585"/>
                        <a:pt x="33101" y="479968"/>
                        <a:pt x="29928" y="483141"/>
                      </a:cubicBezTo>
                      <a:lnTo>
                        <a:pt x="17774" y="488176"/>
                      </a:lnTo>
                      <a:lnTo>
                        <a:pt x="29928" y="493210"/>
                      </a:lnTo>
                      <a:cubicBezTo>
                        <a:pt x="33101" y="496383"/>
                        <a:pt x="35063" y="500765"/>
                        <a:pt x="35063" y="505606"/>
                      </a:cubicBezTo>
                      <a:cubicBezTo>
                        <a:pt x="35063" y="510448"/>
                        <a:pt x="33101" y="514831"/>
                        <a:pt x="29928" y="518003"/>
                      </a:cubicBezTo>
                      <a:lnTo>
                        <a:pt x="17774" y="523038"/>
                      </a:lnTo>
                      <a:lnTo>
                        <a:pt x="29928" y="528073"/>
                      </a:lnTo>
                      <a:cubicBezTo>
                        <a:pt x="33101" y="531245"/>
                        <a:pt x="35063" y="535628"/>
                        <a:pt x="35063" y="540469"/>
                      </a:cubicBezTo>
                      <a:cubicBezTo>
                        <a:pt x="35063" y="545310"/>
                        <a:pt x="33101" y="549693"/>
                        <a:pt x="29928" y="552866"/>
                      </a:cubicBezTo>
                      <a:lnTo>
                        <a:pt x="17774" y="557900"/>
                      </a:lnTo>
                      <a:lnTo>
                        <a:pt x="29928" y="562935"/>
                      </a:lnTo>
                      <a:cubicBezTo>
                        <a:pt x="33101" y="566107"/>
                        <a:pt x="35063" y="570490"/>
                        <a:pt x="35063" y="575332"/>
                      </a:cubicBezTo>
                      <a:cubicBezTo>
                        <a:pt x="35063" y="580173"/>
                        <a:pt x="33101" y="584556"/>
                        <a:pt x="29928" y="587728"/>
                      </a:cubicBezTo>
                      <a:lnTo>
                        <a:pt x="17774" y="592763"/>
                      </a:lnTo>
                      <a:lnTo>
                        <a:pt x="29928" y="597797"/>
                      </a:lnTo>
                      <a:cubicBezTo>
                        <a:pt x="33101" y="600970"/>
                        <a:pt x="35063" y="605353"/>
                        <a:pt x="35063" y="610194"/>
                      </a:cubicBezTo>
                      <a:cubicBezTo>
                        <a:pt x="35063" y="615035"/>
                        <a:pt x="33101" y="619418"/>
                        <a:pt x="29928" y="622591"/>
                      </a:cubicBezTo>
                      <a:lnTo>
                        <a:pt x="17774" y="627625"/>
                      </a:lnTo>
                      <a:lnTo>
                        <a:pt x="29928" y="632660"/>
                      </a:lnTo>
                      <a:cubicBezTo>
                        <a:pt x="33101" y="635833"/>
                        <a:pt x="35063" y="640216"/>
                        <a:pt x="35063" y="645057"/>
                      </a:cubicBezTo>
                      <a:cubicBezTo>
                        <a:pt x="35063" y="649898"/>
                        <a:pt x="33101" y="654281"/>
                        <a:pt x="29928" y="657454"/>
                      </a:cubicBezTo>
                      <a:lnTo>
                        <a:pt x="17774" y="662488"/>
                      </a:lnTo>
                      <a:lnTo>
                        <a:pt x="29928" y="667523"/>
                      </a:lnTo>
                      <a:cubicBezTo>
                        <a:pt x="33101" y="670695"/>
                        <a:pt x="35063" y="675078"/>
                        <a:pt x="35063" y="679919"/>
                      </a:cubicBezTo>
                      <a:cubicBezTo>
                        <a:pt x="35063" y="684760"/>
                        <a:pt x="33101" y="689143"/>
                        <a:pt x="29928" y="692316"/>
                      </a:cubicBezTo>
                      <a:lnTo>
                        <a:pt x="17774" y="697350"/>
                      </a:lnTo>
                      <a:lnTo>
                        <a:pt x="29928" y="702385"/>
                      </a:lnTo>
                      <a:cubicBezTo>
                        <a:pt x="33101" y="705558"/>
                        <a:pt x="35063" y="709940"/>
                        <a:pt x="35063" y="714782"/>
                      </a:cubicBezTo>
                      <a:cubicBezTo>
                        <a:pt x="35063" y="719623"/>
                        <a:pt x="33101" y="724006"/>
                        <a:pt x="29928" y="727178"/>
                      </a:cubicBezTo>
                      <a:lnTo>
                        <a:pt x="17774" y="732213"/>
                      </a:lnTo>
                      <a:lnTo>
                        <a:pt x="29928" y="737248"/>
                      </a:lnTo>
                      <a:cubicBezTo>
                        <a:pt x="33101" y="740420"/>
                        <a:pt x="35063" y="744803"/>
                        <a:pt x="35063" y="749645"/>
                      </a:cubicBezTo>
                      <a:cubicBezTo>
                        <a:pt x="35063" y="754486"/>
                        <a:pt x="33101" y="758869"/>
                        <a:pt x="29928" y="762041"/>
                      </a:cubicBezTo>
                      <a:lnTo>
                        <a:pt x="17774" y="767075"/>
                      </a:lnTo>
                      <a:lnTo>
                        <a:pt x="29928" y="772110"/>
                      </a:lnTo>
                      <a:cubicBezTo>
                        <a:pt x="33101" y="775283"/>
                        <a:pt x="35063" y="779666"/>
                        <a:pt x="35063" y="784507"/>
                      </a:cubicBezTo>
                      <a:cubicBezTo>
                        <a:pt x="35063" y="789348"/>
                        <a:pt x="33101" y="793731"/>
                        <a:pt x="29928" y="796904"/>
                      </a:cubicBezTo>
                      <a:lnTo>
                        <a:pt x="17774" y="801938"/>
                      </a:lnTo>
                      <a:lnTo>
                        <a:pt x="29928" y="806973"/>
                      </a:lnTo>
                      <a:cubicBezTo>
                        <a:pt x="33101" y="810145"/>
                        <a:pt x="35063" y="814528"/>
                        <a:pt x="35063" y="819369"/>
                      </a:cubicBezTo>
                      <a:cubicBezTo>
                        <a:pt x="35063" y="824210"/>
                        <a:pt x="33101" y="828594"/>
                        <a:pt x="29928" y="831766"/>
                      </a:cubicBezTo>
                      <a:lnTo>
                        <a:pt x="17774" y="836800"/>
                      </a:lnTo>
                      <a:lnTo>
                        <a:pt x="29928" y="841835"/>
                      </a:lnTo>
                      <a:cubicBezTo>
                        <a:pt x="33101" y="845008"/>
                        <a:pt x="35063" y="849391"/>
                        <a:pt x="35063" y="854232"/>
                      </a:cubicBezTo>
                      <a:cubicBezTo>
                        <a:pt x="35063" y="859073"/>
                        <a:pt x="33101" y="863456"/>
                        <a:pt x="29928" y="866628"/>
                      </a:cubicBezTo>
                      <a:lnTo>
                        <a:pt x="17774" y="871663"/>
                      </a:lnTo>
                      <a:lnTo>
                        <a:pt x="29928" y="876698"/>
                      </a:lnTo>
                      <a:cubicBezTo>
                        <a:pt x="33101" y="879870"/>
                        <a:pt x="35063" y="884253"/>
                        <a:pt x="35063" y="889095"/>
                      </a:cubicBezTo>
                      <a:cubicBezTo>
                        <a:pt x="35063" y="893936"/>
                        <a:pt x="33101" y="898319"/>
                        <a:pt x="29928" y="901491"/>
                      </a:cubicBezTo>
                      <a:lnTo>
                        <a:pt x="17774" y="906526"/>
                      </a:lnTo>
                      <a:lnTo>
                        <a:pt x="29928" y="911560"/>
                      </a:lnTo>
                      <a:cubicBezTo>
                        <a:pt x="33101" y="914733"/>
                        <a:pt x="35063" y="919116"/>
                        <a:pt x="35063" y="923957"/>
                      </a:cubicBezTo>
                      <a:cubicBezTo>
                        <a:pt x="35063" y="928798"/>
                        <a:pt x="33101" y="933181"/>
                        <a:pt x="29928" y="936354"/>
                      </a:cubicBezTo>
                      <a:lnTo>
                        <a:pt x="17774" y="941388"/>
                      </a:lnTo>
                      <a:lnTo>
                        <a:pt x="29928" y="946423"/>
                      </a:lnTo>
                      <a:cubicBezTo>
                        <a:pt x="33101" y="949595"/>
                        <a:pt x="35063" y="953978"/>
                        <a:pt x="35063" y="958819"/>
                      </a:cubicBezTo>
                      <a:cubicBezTo>
                        <a:pt x="35063" y="963660"/>
                        <a:pt x="33101" y="968043"/>
                        <a:pt x="29928" y="971216"/>
                      </a:cubicBezTo>
                      <a:lnTo>
                        <a:pt x="17774" y="976251"/>
                      </a:lnTo>
                      <a:lnTo>
                        <a:pt x="29928" y="981285"/>
                      </a:lnTo>
                      <a:cubicBezTo>
                        <a:pt x="33101" y="984458"/>
                        <a:pt x="35063" y="988841"/>
                        <a:pt x="35063" y="993682"/>
                      </a:cubicBezTo>
                      <a:cubicBezTo>
                        <a:pt x="35063" y="998523"/>
                        <a:pt x="33101" y="1002906"/>
                        <a:pt x="29928" y="1006079"/>
                      </a:cubicBezTo>
                      <a:lnTo>
                        <a:pt x="17774" y="1011114"/>
                      </a:lnTo>
                      <a:lnTo>
                        <a:pt x="29928" y="1016148"/>
                      </a:lnTo>
                      <a:cubicBezTo>
                        <a:pt x="33101" y="1019320"/>
                        <a:pt x="35063" y="1023703"/>
                        <a:pt x="35063" y="1028545"/>
                      </a:cubicBezTo>
                      <a:cubicBezTo>
                        <a:pt x="35063" y="1038227"/>
                        <a:pt x="27214" y="1046076"/>
                        <a:pt x="17532" y="1046076"/>
                      </a:cubicBezTo>
                      <a:cubicBezTo>
                        <a:pt x="7849" y="1046076"/>
                        <a:pt x="0" y="1038227"/>
                        <a:pt x="0" y="1028545"/>
                      </a:cubicBezTo>
                      <a:cubicBezTo>
                        <a:pt x="0" y="1023703"/>
                        <a:pt x="1962" y="1019320"/>
                        <a:pt x="5135" y="1016148"/>
                      </a:cubicBezTo>
                      <a:lnTo>
                        <a:pt x="17289" y="1011114"/>
                      </a:lnTo>
                      <a:lnTo>
                        <a:pt x="5135" y="1006079"/>
                      </a:lnTo>
                      <a:cubicBezTo>
                        <a:pt x="1962" y="1002906"/>
                        <a:pt x="0" y="998523"/>
                        <a:pt x="0" y="993682"/>
                      </a:cubicBezTo>
                      <a:cubicBezTo>
                        <a:pt x="0" y="988841"/>
                        <a:pt x="1962" y="984458"/>
                        <a:pt x="5135" y="981285"/>
                      </a:cubicBezTo>
                      <a:lnTo>
                        <a:pt x="17290" y="976251"/>
                      </a:lnTo>
                      <a:lnTo>
                        <a:pt x="5135" y="971216"/>
                      </a:lnTo>
                      <a:cubicBezTo>
                        <a:pt x="1962" y="968043"/>
                        <a:pt x="0" y="963660"/>
                        <a:pt x="0" y="958819"/>
                      </a:cubicBezTo>
                      <a:cubicBezTo>
                        <a:pt x="0" y="953978"/>
                        <a:pt x="1962" y="949595"/>
                        <a:pt x="5135" y="946423"/>
                      </a:cubicBezTo>
                      <a:lnTo>
                        <a:pt x="17289" y="941388"/>
                      </a:lnTo>
                      <a:lnTo>
                        <a:pt x="5135" y="936354"/>
                      </a:lnTo>
                      <a:cubicBezTo>
                        <a:pt x="1962" y="933181"/>
                        <a:pt x="0" y="928798"/>
                        <a:pt x="0" y="923957"/>
                      </a:cubicBezTo>
                      <a:cubicBezTo>
                        <a:pt x="0" y="919116"/>
                        <a:pt x="1962" y="914733"/>
                        <a:pt x="5135" y="911560"/>
                      </a:cubicBezTo>
                      <a:lnTo>
                        <a:pt x="17289" y="906526"/>
                      </a:lnTo>
                      <a:lnTo>
                        <a:pt x="5135" y="901491"/>
                      </a:lnTo>
                      <a:cubicBezTo>
                        <a:pt x="1962" y="898319"/>
                        <a:pt x="0" y="893936"/>
                        <a:pt x="0" y="889095"/>
                      </a:cubicBezTo>
                      <a:cubicBezTo>
                        <a:pt x="0" y="884253"/>
                        <a:pt x="1962" y="879870"/>
                        <a:pt x="5135" y="876698"/>
                      </a:cubicBezTo>
                      <a:lnTo>
                        <a:pt x="17290" y="871663"/>
                      </a:lnTo>
                      <a:lnTo>
                        <a:pt x="5135" y="866628"/>
                      </a:lnTo>
                      <a:cubicBezTo>
                        <a:pt x="1962" y="863456"/>
                        <a:pt x="0" y="859073"/>
                        <a:pt x="0" y="854232"/>
                      </a:cubicBezTo>
                      <a:cubicBezTo>
                        <a:pt x="0" y="849391"/>
                        <a:pt x="1962" y="845008"/>
                        <a:pt x="5135" y="841835"/>
                      </a:cubicBezTo>
                      <a:lnTo>
                        <a:pt x="17289" y="836800"/>
                      </a:lnTo>
                      <a:lnTo>
                        <a:pt x="5135" y="831766"/>
                      </a:lnTo>
                      <a:cubicBezTo>
                        <a:pt x="1962" y="828594"/>
                        <a:pt x="0" y="824210"/>
                        <a:pt x="0" y="819369"/>
                      </a:cubicBezTo>
                      <a:cubicBezTo>
                        <a:pt x="0" y="814528"/>
                        <a:pt x="1962" y="810145"/>
                        <a:pt x="5135" y="806973"/>
                      </a:cubicBezTo>
                      <a:lnTo>
                        <a:pt x="17289" y="801938"/>
                      </a:lnTo>
                      <a:lnTo>
                        <a:pt x="5135" y="796904"/>
                      </a:lnTo>
                      <a:cubicBezTo>
                        <a:pt x="1962" y="793731"/>
                        <a:pt x="0" y="789348"/>
                        <a:pt x="0" y="784507"/>
                      </a:cubicBezTo>
                      <a:cubicBezTo>
                        <a:pt x="0" y="779666"/>
                        <a:pt x="1962" y="775283"/>
                        <a:pt x="5135" y="772110"/>
                      </a:cubicBezTo>
                      <a:lnTo>
                        <a:pt x="17289" y="767075"/>
                      </a:lnTo>
                      <a:lnTo>
                        <a:pt x="5135" y="762041"/>
                      </a:lnTo>
                      <a:cubicBezTo>
                        <a:pt x="1962" y="758869"/>
                        <a:pt x="0" y="754486"/>
                        <a:pt x="0" y="749645"/>
                      </a:cubicBezTo>
                      <a:cubicBezTo>
                        <a:pt x="0" y="744803"/>
                        <a:pt x="1962" y="740420"/>
                        <a:pt x="5135" y="737248"/>
                      </a:cubicBezTo>
                      <a:lnTo>
                        <a:pt x="17290" y="732213"/>
                      </a:lnTo>
                      <a:lnTo>
                        <a:pt x="5135" y="727178"/>
                      </a:lnTo>
                      <a:cubicBezTo>
                        <a:pt x="1962" y="724006"/>
                        <a:pt x="0" y="719623"/>
                        <a:pt x="0" y="714782"/>
                      </a:cubicBezTo>
                      <a:cubicBezTo>
                        <a:pt x="0" y="709940"/>
                        <a:pt x="1962" y="705558"/>
                        <a:pt x="5135" y="702385"/>
                      </a:cubicBezTo>
                      <a:lnTo>
                        <a:pt x="17289" y="697350"/>
                      </a:lnTo>
                      <a:lnTo>
                        <a:pt x="5135" y="692316"/>
                      </a:lnTo>
                      <a:cubicBezTo>
                        <a:pt x="1962" y="689143"/>
                        <a:pt x="0" y="684760"/>
                        <a:pt x="0" y="679919"/>
                      </a:cubicBezTo>
                      <a:cubicBezTo>
                        <a:pt x="0" y="675078"/>
                        <a:pt x="1962" y="670695"/>
                        <a:pt x="5135" y="667523"/>
                      </a:cubicBezTo>
                      <a:lnTo>
                        <a:pt x="17289" y="662488"/>
                      </a:lnTo>
                      <a:lnTo>
                        <a:pt x="5135" y="657454"/>
                      </a:lnTo>
                      <a:cubicBezTo>
                        <a:pt x="1962" y="654281"/>
                        <a:pt x="0" y="649898"/>
                        <a:pt x="0" y="645057"/>
                      </a:cubicBezTo>
                      <a:cubicBezTo>
                        <a:pt x="0" y="640216"/>
                        <a:pt x="1962" y="635833"/>
                        <a:pt x="5135" y="632660"/>
                      </a:cubicBezTo>
                      <a:lnTo>
                        <a:pt x="17290" y="627625"/>
                      </a:lnTo>
                      <a:lnTo>
                        <a:pt x="5135" y="622591"/>
                      </a:lnTo>
                      <a:cubicBezTo>
                        <a:pt x="1962" y="619418"/>
                        <a:pt x="0" y="615035"/>
                        <a:pt x="0" y="610194"/>
                      </a:cubicBezTo>
                      <a:cubicBezTo>
                        <a:pt x="0" y="605353"/>
                        <a:pt x="1962" y="600970"/>
                        <a:pt x="5135" y="597797"/>
                      </a:cubicBezTo>
                      <a:lnTo>
                        <a:pt x="17289" y="592763"/>
                      </a:lnTo>
                      <a:lnTo>
                        <a:pt x="5135" y="587728"/>
                      </a:lnTo>
                      <a:cubicBezTo>
                        <a:pt x="1962" y="584556"/>
                        <a:pt x="0" y="580173"/>
                        <a:pt x="0" y="575332"/>
                      </a:cubicBezTo>
                      <a:cubicBezTo>
                        <a:pt x="0" y="570490"/>
                        <a:pt x="1962" y="566107"/>
                        <a:pt x="5135" y="562935"/>
                      </a:cubicBezTo>
                      <a:lnTo>
                        <a:pt x="17289" y="557900"/>
                      </a:lnTo>
                      <a:lnTo>
                        <a:pt x="5135" y="552866"/>
                      </a:lnTo>
                      <a:cubicBezTo>
                        <a:pt x="1962" y="549693"/>
                        <a:pt x="0" y="545310"/>
                        <a:pt x="0" y="540469"/>
                      </a:cubicBezTo>
                      <a:cubicBezTo>
                        <a:pt x="0" y="535628"/>
                        <a:pt x="1962" y="531245"/>
                        <a:pt x="5135" y="528073"/>
                      </a:cubicBezTo>
                      <a:lnTo>
                        <a:pt x="17290" y="523038"/>
                      </a:lnTo>
                      <a:lnTo>
                        <a:pt x="5135" y="518003"/>
                      </a:lnTo>
                      <a:cubicBezTo>
                        <a:pt x="1962" y="514831"/>
                        <a:pt x="0" y="510448"/>
                        <a:pt x="0" y="505606"/>
                      </a:cubicBezTo>
                      <a:cubicBezTo>
                        <a:pt x="0" y="500765"/>
                        <a:pt x="1962" y="496383"/>
                        <a:pt x="5135" y="493210"/>
                      </a:cubicBezTo>
                      <a:lnTo>
                        <a:pt x="17289" y="488176"/>
                      </a:lnTo>
                      <a:lnTo>
                        <a:pt x="5135" y="483141"/>
                      </a:lnTo>
                      <a:cubicBezTo>
                        <a:pt x="1962" y="479968"/>
                        <a:pt x="0" y="475585"/>
                        <a:pt x="0" y="470744"/>
                      </a:cubicBezTo>
                      <a:cubicBezTo>
                        <a:pt x="0" y="465903"/>
                        <a:pt x="1962" y="461520"/>
                        <a:pt x="5135" y="458347"/>
                      </a:cubicBezTo>
                      <a:lnTo>
                        <a:pt x="17289" y="453313"/>
                      </a:lnTo>
                      <a:lnTo>
                        <a:pt x="5135" y="448278"/>
                      </a:lnTo>
                      <a:cubicBezTo>
                        <a:pt x="1962" y="445106"/>
                        <a:pt x="0" y="440723"/>
                        <a:pt x="0" y="435882"/>
                      </a:cubicBezTo>
                      <a:cubicBezTo>
                        <a:pt x="0" y="431041"/>
                        <a:pt x="1962" y="426658"/>
                        <a:pt x="5135" y="423485"/>
                      </a:cubicBezTo>
                      <a:lnTo>
                        <a:pt x="17290" y="418450"/>
                      </a:lnTo>
                      <a:lnTo>
                        <a:pt x="5135" y="413415"/>
                      </a:lnTo>
                      <a:cubicBezTo>
                        <a:pt x="1962" y="410243"/>
                        <a:pt x="0" y="405860"/>
                        <a:pt x="0" y="401019"/>
                      </a:cubicBezTo>
                      <a:cubicBezTo>
                        <a:pt x="0" y="396178"/>
                        <a:pt x="1962" y="391795"/>
                        <a:pt x="5135" y="388623"/>
                      </a:cubicBezTo>
                      <a:lnTo>
                        <a:pt x="17289" y="383588"/>
                      </a:lnTo>
                      <a:lnTo>
                        <a:pt x="5135" y="378554"/>
                      </a:lnTo>
                      <a:cubicBezTo>
                        <a:pt x="1962" y="375381"/>
                        <a:pt x="0" y="370998"/>
                        <a:pt x="0" y="366157"/>
                      </a:cubicBezTo>
                      <a:cubicBezTo>
                        <a:pt x="0" y="361316"/>
                        <a:pt x="1962" y="356933"/>
                        <a:pt x="5135" y="353760"/>
                      </a:cubicBezTo>
                      <a:lnTo>
                        <a:pt x="17289" y="348726"/>
                      </a:lnTo>
                      <a:lnTo>
                        <a:pt x="5135" y="343691"/>
                      </a:lnTo>
                      <a:cubicBezTo>
                        <a:pt x="1962" y="340518"/>
                        <a:pt x="0" y="336136"/>
                        <a:pt x="0" y="331294"/>
                      </a:cubicBezTo>
                      <a:cubicBezTo>
                        <a:pt x="0" y="326453"/>
                        <a:pt x="1962" y="322070"/>
                        <a:pt x="5135" y="318897"/>
                      </a:cubicBezTo>
                      <a:lnTo>
                        <a:pt x="17290" y="313863"/>
                      </a:lnTo>
                      <a:lnTo>
                        <a:pt x="5135" y="308828"/>
                      </a:lnTo>
                      <a:cubicBezTo>
                        <a:pt x="1962" y="305655"/>
                        <a:pt x="0" y="301273"/>
                        <a:pt x="0" y="296432"/>
                      </a:cubicBezTo>
                      <a:cubicBezTo>
                        <a:pt x="0" y="291591"/>
                        <a:pt x="1962" y="287208"/>
                        <a:pt x="5135" y="284035"/>
                      </a:cubicBezTo>
                      <a:lnTo>
                        <a:pt x="17289" y="279000"/>
                      </a:lnTo>
                      <a:lnTo>
                        <a:pt x="5135" y="273966"/>
                      </a:lnTo>
                      <a:cubicBezTo>
                        <a:pt x="1962" y="270793"/>
                        <a:pt x="0" y="266411"/>
                        <a:pt x="0" y="261569"/>
                      </a:cubicBezTo>
                      <a:cubicBezTo>
                        <a:pt x="0" y="256728"/>
                        <a:pt x="1962" y="252345"/>
                        <a:pt x="5135" y="249173"/>
                      </a:cubicBezTo>
                      <a:lnTo>
                        <a:pt x="17289" y="244138"/>
                      </a:lnTo>
                      <a:lnTo>
                        <a:pt x="5135" y="239104"/>
                      </a:lnTo>
                      <a:cubicBezTo>
                        <a:pt x="1962" y="235931"/>
                        <a:pt x="0" y="231548"/>
                        <a:pt x="0" y="226707"/>
                      </a:cubicBezTo>
                      <a:cubicBezTo>
                        <a:pt x="0" y="221866"/>
                        <a:pt x="1962" y="217483"/>
                        <a:pt x="5135" y="214310"/>
                      </a:cubicBezTo>
                      <a:lnTo>
                        <a:pt x="17289" y="209276"/>
                      </a:lnTo>
                      <a:lnTo>
                        <a:pt x="5135" y="204241"/>
                      </a:lnTo>
                      <a:cubicBezTo>
                        <a:pt x="1962" y="201068"/>
                        <a:pt x="0" y="196686"/>
                        <a:pt x="0" y="191845"/>
                      </a:cubicBezTo>
                      <a:cubicBezTo>
                        <a:pt x="0" y="187003"/>
                        <a:pt x="1962" y="182620"/>
                        <a:pt x="5135" y="179448"/>
                      </a:cubicBezTo>
                      <a:lnTo>
                        <a:pt x="17290" y="174413"/>
                      </a:lnTo>
                      <a:lnTo>
                        <a:pt x="5135" y="169378"/>
                      </a:lnTo>
                      <a:cubicBezTo>
                        <a:pt x="1962" y="166206"/>
                        <a:pt x="0" y="161823"/>
                        <a:pt x="0" y="156982"/>
                      </a:cubicBezTo>
                      <a:cubicBezTo>
                        <a:pt x="0" y="152141"/>
                        <a:pt x="1962" y="147758"/>
                        <a:pt x="5135" y="144585"/>
                      </a:cubicBezTo>
                      <a:lnTo>
                        <a:pt x="17289" y="139550"/>
                      </a:lnTo>
                      <a:lnTo>
                        <a:pt x="5135" y="134516"/>
                      </a:lnTo>
                      <a:cubicBezTo>
                        <a:pt x="1962" y="131343"/>
                        <a:pt x="0" y="126961"/>
                        <a:pt x="0" y="122119"/>
                      </a:cubicBezTo>
                      <a:cubicBezTo>
                        <a:pt x="0" y="117278"/>
                        <a:pt x="1962" y="112895"/>
                        <a:pt x="5135" y="109723"/>
                      </a:cubicBezTo>
                      <a:lnTo>
                        <a:pt x="17289" y="104688"/>
                      </a:lnTo>
                      <a:lnTo>
                        <a:pt x="5135" y="99654"/>
                      </a:lnTo>
                      <a:cubicBezTo>
                        <a:pt x="1962" y="96481"/>
                        <a:pt x="0" y="92098"/>
                        <a:pt x="0" y="87257"/>
                      </a:cubicBezTo>
                      <a:cubicBezTo>
                        <a:pt x="0" y="82416"/>
                        <a:pt x="1962" y="78033"/>
                        <a:pt x="5135" y="74860"/>
                      </a:cubicBezTo>
                      <a:lnTo>
                        <a:pt x="17290" y="69826"/>
                      </a:lnTo>
                      <a:lnTo>
                        <a:pt x="5135" y="64791"/>
                      </a:lnTo>
                      <a:cubicBezTo>
                        <a:pt x="1962" y="61618"/>
                        <a:pt x="0" y="57235"/>
                        <a:pt x="0" y="52394"/>
                      </a:cubicBezTo>
                      <a:cubicBezTo>
                        <a:pt x="0" y="42712"/>
                        <a:pt x="7849" y="34863"/>
                        <a:pt x="17532" y="34863"/>
                      </a:cubicBezTo>
                      <a:close/>
                      <a:moveTo>
                        <a:pt x="18468" y="0"/>
                      </a:moveTo>
                      <a:cubicBezTo>
                        <a:pt x="28151" y="0"/>
                        <a:pt x="36000" y="7849"/>
                        <a:pt x="36000" y="17532"/>
                      </a:cubicBezTo>
                      <a:cubicBezTo>
                        <a:pt x="36000" y="27214"/>
                        <a:pt x="28151" y="35063"/>
                        <a:pt x="18468" y="35063"/>
                      </a:cubicBezTo>
                      <a:cubicBezTo>
                        <a:pt x="8786" y="35063"/>
                        <a:pt x="937" y="27214"/>
                        <a:pt x="937" y="17532"/>
                      </a:cubicBezTo>
                      <a:cubicBezTo>
                        <a:pt x="937" y="7849"/>
                        <a:pt x="8786" y="0"/>
                        <a:pt x="1846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6" name="自由: 形状 135"/>
                <p:cNvSpPr>
                  <a:spLocks noChangeAspect="1"/>
                </p:cNvSpPr>
                <p:nvPr/>
              </p:nvSpPr>
              <p:spPr>
                <a:xfrm flipH="1">
                  <a:off x="4941847" y="3468186"/>
                  <a:ext cx="250184" cy="485056"/>
                </a:xfrm>
                <a:custGeom>
                  <a:avLst/>
                  <a:gdLst>
                    <a:gd name="connsiteX0" fmla="*/ 127946 w 250184"/>
                    <a:gd name="connsiteY0" fmla="*/ 427914 h 485056"/>
                    <a:gd name="connsiteX1" fmla="*/ 99375 w 250184"/>
                    <a:gd name="connsiteY1" fmla="*/ 456485 h 485056"/>
                    <a:gd name="connsiteX2" fmla="*/ 127946 w 250184"/>
                    <a:gd name="connsiteY2" fmla="*/ 485056 h 485056"/>
                    <a:gd name="connsiteX3" fmla="*/ 156517 w 250184"/>
                    <a:gd name="connsiteY3" fmla="*/ 456485 h 485056"/>
                    <a:gd name="connsiteX4" fmla="*/ 127946 w 250184"/>
                    <a:gd name="connsiteY4" fmla="*/ 427914 h 485056"/>
                    <a:gd name="connsiteX5" fmla="*/ 68583 w 250184"/>
                    <a:gd name="connsiteY5" fmla="*/ 406979 h 485056"/>
                    <a:gd name="connsiteX6" fmla="*/ 53457 w 250184"/>
                    <a:gd name="connsiteY6" fmla="*/ 422105 h 485056"/>
                    <a:gd name="connsiteX7" fmla="*/ 68583 w 250184"/>
                    <a:gd name="connsiteY7" fmla="*/ 437231 h 485056"/>
                    <a:gd name="connsiteX8" fmla="*/ 78472 w 250184"/>
                    <a:gd name="connsiteY8" fmla="*/ 433135 h 485056"/>
                    <a:gd name="connsiteX9" fmla="*/ 75155 w 250184"/>
                    <a:gd name="connsiteY9" fmla="*/ 441144 h 485056"/>
                    <a:gd name="connsiteX10" fmla="*/ 90281 w 250184"/>
                    <a:gd name="connsiteY10" fmla="*/ 456270 h 485056"/>
                    <a:gd name="connsiteX11" fmla="*/ 105407 w 250184"/>
                    <a:gd name="connsiteY11" fmla="*/ 441144 h 485056"/>
                    <a:gd name="connsiteX12" fmla="*/ 90281 w 250184"/>
                    <a:gd name="connsiteY12" fmla="*/ 426018 h 485056"/>
                    <a:gd name="connsiteX13" fmla="*/ 80391 w 250184"/>
                    <a:gd name="connsiteY13" fmla="*/ 430114 h 485056"/>
                    <a:gd name="connsiteX14" fmla="*/ 83709 w 250184"/>
                    <a:gd name="connsiteY14" fmla="*/ 422105 h 485056"/>
                    <a:gd name="connsiteX15" fmla="*/ 68583 w 250184"/>
                    <a:gd name="connsiteY15" fmla="*/ 406979 h 485056"/>
                    <a:gd name="connsiteX16" fmla="*/ 50303 w 250184"/>
                    <a:gd name="connsiteY16" fmla="*/ 383837 h 485056"/>
                    <a:gd name="connsiteX17" fmla="*/ 35177 w 250184"/>
                    <a:gd name="connsiteY17" fmla="*/ 398963 h 485056"/>
                    <a:gd name="connsiteX18" fmla="*/ 50303 w 250184"/>
                    <a:gd name="connsiteY18" fmla="*/ 414089 h 485056"/>
                    <a:gd name="connsiteX19" fmla="*/ 65429 w 250184"/>
                    <a:gd name="connsiteY19" fmla="*/ 398963 h 485056"/>
                    <a:gd name="connsiteX20" fmla="*/ 50303 w 250184"/>
                    <a:gd name="connsiteY20" fmla="*/ 383837 h 485056"/>
                    <a:gd name="connsiteX21" fmla="*/ 39148 w 250184"/>
                    <a:gd name="connsiteY21" fmla="*/ 355791 h 485056"/>
                    <a:gd name="connsiteX22" fmla="*/ 24022 w 250184"/>
                    <a:gd name="connsiteY22" fmla="*/ 370917 h 485056"/>
                    <a:gd name="connsiteX23" fmla="*/ 39148 w 250184"/>
                    <a:gd name="connsiteY23" fmla="*/ 386043 h 485056"/>
                    <a:gd name="connsiteX24" fmla="*/ 54274 w 250184"/>
                    <a:gd name="connsiteY24" fmla="*/ 370917 h 485056"/>
                    <a:gd name="connsiteX25" fmla="*/ 39148 w 250184"/>
                    <a:gd name="connsiteY25" fmla="*/ 355791 h 485056"/>
                    <a:gd name="connsiteX26" fmla="*/ 23795 w 250184"/>
                    <a:gd name="connsiteY26" fmla="*/ 299329 h 485056"/>
                    <a:gd name="connsiteX27" fmla="*/ 8669 w 250184"/>
                    <a:gd name="connsiteY27" fmla="*/ 314455 h 485056"/>
                    <a:gd name="connsiteX28" fmla="*/ 13099 w 250184"/>
                    <a:gd name="connsiteY28" fmla="*/ 325151 h 485056"/>
                    <a:gd name="connsiteX29" fmla="*/ 23329 w 250184"/>
                    <a:gd name="connsiteY29" fmla="*/ 329388 h 485056"/>
                    <a:gd name="connsiteX30" fmla="*/ 17296 w 250184"/>
                    <a:gd name="connsiteY30" fmla="*/ 331887 h 485056"/>
                    <a:gd name="connsiteX31" fmla="*/ 12866 w 250184"/>
                    <a:gd name="connsiteY31" fmla="*/ 342583 h 485056"/>
                    <a:gd name="connsiteX32" fmla="*/ 27992 w 250184"/>
                    <a:gd name="connsiteY32" fmla="*/ 357709 h 485056"/>
                    <a:gd name="connsiteX33" fmla="*/ 43118 w 250184"/>
                    <a:gd name="connsiteY33" fmla="*/ 342583 h 485056"/>
                    <a:gd name="connsiteX34" fmla="*/ 38688 w 250184"/>
                    <a:gd name="connsiteY34" fmla="*/ 331887 h 485056"/>
                    <a:gd name="connsiteX35" fmla="*/ 28457 w 250184"/>
                    <a:gd name="connsiteY35" fmla="*/ 327650 h 485056"/>
                    <a:gd name="connsiteX36" fmla="*/ 34491 w 250184"/>
                    <a:gd name="connsiteY36" fmla="*/ 325151 h 485056"/>
                    <a:gd name="connsiteX37" fmla="*/ 38921 w 250184"/>
                    <a:gd name="connsiteY37" fmla="*/ 314455 h 485056"/>
                    <a:gd name="connsiteX38" fmla="*/ 23795 w 250184"/>
                    <a:gd name="connsiteY38" fmla="*/ 299329 h 485056"/>
                    <a:gd name="connsiteX39" fmla="*/ 17603 w 250184"/>
                    <a:gd name="connsiteY39" fmla="*/ 241182 h 485056"/>
                    <a:gd name="connsiteX40" fmla="*/ 2477 w 250184"/>
                    <a:gd name="connsiteY40" fmla="*/ 256308 h 485056"/>
                    <a:gd name="connsiteX41" fmla="*/ 6907 w 250184"/>
                    <a:gd name="connsiteY41" fmla="*/ 267004 h 485056"/>
                    <a:gd name="connsiteX42" fmla="*/ 16964 w 250184"/>
                    <a:gd name="connsiteY42" fmla="*/ 271169 h 485056"/>
                    <a:gd name="connsiteX43" fmla="*/ 8840 w 250184"/>
                    <a:gd name="connsiteY43" fmla="*/ 274534 h 485056"/>
                    <a:gd name="connsiteX44" fmla="*/ 4410 w 250184"/>
                    <a:gd name="connsiteY44" fmla="*/ 285230 h 485056"/>
                    <a:gd name="connsiteX45" fmla="*/ 19536 w 250184"/>
                    <a:gd name="connsiteY45" fmla="*/ 300356 h 485056"/>
                    <a:gd name="connsiteX46" fmla="*/ 34662 w 250184"/>
                    <a:gd name="connsiteY46" fmla="*/ 285230 h 485056"/>
                    <a:gd name="connsiteX47" fmla="*/ 30231 w 250184"/>
                    <a:gd name="connsiteY47" fmla="*/ 274534 h 485056"/>
                    <a:gd name="connsiteX48" fmla="*/ 20185 w 250184"/>
                    <a:gd name="connsiteY48" fmla="*/ 270369 h 485056"/>
                    <a:gd name="connsiteX49" fmla="*/ 28298 w 250184"/>
                    <a:gd name="connsiteY49" fmla="*/ 267004 h 485056"/>
                    <a:gd name="connsiteX50" fmla="*/ 32729 w 250184"/>
                    <a:gd name="connsiteY50" fmla="*/ 256308 h 485056"/>
                    <a:gd name="connsiteX51" fmla="*/ 17603 w 250184"/>
                    <a:gd name="connsiteY51" fmla="*/ 241182 h 485056"/>
                    <a:gd name="connsiteX52" fmla="*/ 15126 w 250184"/>
                    <a:gd name="connsiteY52" fmla="*/ 211913 h 485056"/>
                    <a:gd name="connsiteX53" fmla="*/ 0 w 250184"/>
                    <a:gd name="connsiteY53" fmla="*/ 227039 h 485056"/>
                    <a:gd name="connsiteX54" fmla="*/ 15126 w 250184"/>
                    <a:gd name="connsiteY54" fmla="*/ 242165 h 485056"/>
                    <a:gd name="connsiteX55" fmla="*/ 30252 w 250184"/>
                    <a:gd name="connsiteY55" fmla="*/ 227039 h 485056"/>
                    <a:gd name="connsiteX56" fmla="*/ 15126 w 250184"/>
                    <a:gd name="connsiteY56" fmla="*/ 211913 h 485056"/>
                    <a:gd name="connsiteX57" fmla="*/ 19345 w 250184"/>
                    <a:gd name="connsiteY57" fmla="*/ 182879 h 485056"/>
                    <a:gd name="connsiteX58" fmla="*/ 4219 w 250184"/>
                    <a:gd name="connsiteY58" fmla="*/ 198005 h 485056"/>
                    <a:gd name="connsiteX59" fmla="*/ 19345 w 250184"/>
                    <a:gd name="connsiteY59" fmla="*/ 213131 h 485056"/>
                    <a:gd name="connsiteX60" fmla="*/ 34471 w 250184"/>
                    <a:gd name="connsiteY60" fmla="*/ 198005 h 485056"/>
                    <a:gd name="connsiteX61" fmla="*/ 19345 w 250184"/>
                    <a:gd name="connsiteY61" fmla="*/ 182879 h 485056"/>
                    <a:gd name="connsiteX62" fmla="*/ 22435 w 250184"/>
                    <a:gd name="connsiteY62" fmla="*/ 153845 h 485056"/>
                    <a:gd name="connsiteX63" fmla="*/ 7309 w 250184"/>
                    <a:gd name="connsiteY63" fmla="*/ 168971 h 485056"/>
                    <a:gd name="connsiteX64" fmla="*/ 22435 w 250184"/>
                    <a:gd name="connsiteY64" fmla="*/ 184097 h 485056"/>
                    <a:gd name="connsiteX65" fmla="*/ 37561 w 250184"/>
                    <a:gd name="connsiteY65" fmla="*/ 168971 h 485056"/>
                    <a:gd name="connsiteX66" fmla="*/ 22435 w 250184"/>
                    <a:gd name="connsiteY66" fmla="*/ 153845 h 485056"/>
                    <a:gd name="connsiteX67" fmla="*/ 235058 w 250184"/>
                    <a:gd name="connsiteY67" fmla="*/ 153845 h 485056"/>
                    <a:gd name="connsiteX68" fmla="*/ 219932 w 250184"/>
                    <a:gd name="connsiteY68" fmla="*/ 168971 h 485056"/>
                    <a:gd name="connsiteX69" fmla="*/ 235058 w 250184"/>
                    <a:gd name="connsiteY69" fmla="*/ 184097 h 485056"/>
                    <a:gd name="connsiteX70" fmla="*/ 250184 w 250184"/>
                    <a:gd name="connsiteY70" fmla="*/ 168971 h 485056"/>
                    <a:gd name="connsiteX71" fmla="*/ 235058 w 250184"/>
                    <a:gd name="connsiteY71" fmla="*/ 153845 h 485056"/>
                    <a:gd name="connsiteX72" fmla="*/ 26058 w 250184"/>
                    <a:gd name="connsiteY72" fmla="*/ 125090 h 485056"/>
                    <a:gd name="connsiteX73" fmla="*/ 10932 w 250184"/>
                    <a:gd name="connsiteY73" fmla="*/ 140216 h 485056"/>
                    <a:gd name="connsiteX74" fmla="*/ 26058 w 250184"/>
                    <a:gd name="connsiteY74" fmla="*/ 155342 h 485056"/>
                    <a:gd name="connsiteX75" fmla="*/ 41184 w 250184"/>
                    <a:gd name="connsiteY75" fmla="*/ 140216 h 485056"/>
                    <a:gd name="connsiteX76" fmla="*/ 26058 w 250184"/>
                    <a:gd name="connsiteY76" fmla="*/ 125090 h 485056"/>
                    <a:gd name="connsiteX77" fmla="*/ 231435 w 250184"/>
                    <a:gd name="connsiteY77" fmla="*/ 125090 h 485056"/>
                    <a:gd name="connsiteX78" fmla="*/ 216309 w 250184"/>
                    <a:gd name="connsiteY78" fmla="*/ 140216 h 485056"/>
                    <a:gd name="connsiteX79" fmla="*/ 231435 w 250184"/>
                    <a:gd name="connsiteY79" fmla="*/ 155342 h 485056"/>
                    <a:gd name="connsiteX80" fmla="*/ 246561 w 250184"/>
                    <a:gd name="connsiteY80" fmla="*/ 140216 h 485056"/>
                    <a:gd name="connsiteX81" fmla="*/ 231435 w 250184"/>
                    <a:gd name="connsiteY81" fmla="*/ 125090 h 485056"/>
                    <a:gd name="connsiteX82" fmla="*/ 36662 w 250184"/>
                    <a:gd name="connsiteY82" fmla="*/ 97192 h 485056"/>
                    <a:gd name="connsiteX83" fmla="*/ 21536 w 250184"/>
                    <a:gd name="connsiteY83" fmla="*/ 112318 h 485056"/>
                    <a:gd name="connsiteX84" fmla="*/ 36662 w 250184"/>
                    <a:gd name="connsiteY84" fmla="*/ 127444 h 485056"/>
                    <a:gd name="connsiteX85" fmla="*/ 51788 w 250184"/>
                    <a:gd name="connsiteY85" fmla="*/ 112318 h 485056"/>
                    <a:gd name="connsiteX86" fmla="*/ 36662 w 250184"/>
                    <a:gd name="connsiteY86" fmla="*/ 97192 h 485056"/>
                    <a:gd name="connsiteX87" fmla="*/ 220831 w 250184"/>
                    <a:gd name="connsiteY87" fmla="*/ 97191 h 485056"/>
                    <a:gd name="connsiteX88" fmla="*/ 205705 w 250184"/>
                    <a:gd name="connsiteY88" fmla="*/ 112317 h 485056"/>
                    <a:gd name="connsiteX89" fmla="*/ 220831 w 250184"/>
                    <a:gd name="connsiteY89" fmla="*/ 127443 h 485056"/>
                    <a:gd name="connsiteX90" fmla="*/ 235957 w 250184"/>
                    <a:gd name="connsiteY90" fmla="*/ 112317 h 485056"/>
                    <a:gd name="connsiteX91" fmla="*/ 220831 w 250184"/>
                    <a:gd name="connsiteY91" fmla="*/ 97191 h 485056"/>
                    <a:gd name="connsiteX92" fmla="*/ 49135 w 250184"/>
                    <a:gd name="connsiteY92" fmla="*/ 70247 h 485056"/>
                    <a:gd name="connsiteX93" fmla="*/ 34009 w 250184"/>
                    <a:gd name="connsiteY93" fmla="*/ 85373 h 485056"/>
                    <a:gd name="connsiteX94" fmla="*/ 49135 w 250184"/>
                    <a:gd name="connsiteY94" fmla="*/ 100499 h 485056"/>
                    <a:gd name="connsiteX95" fmla="*/ 64261 w 250184"/>
                    <a:gd name="connsiteY95" fmla="*/ 85373 h 485056"/>
                    <a:gd name="connsiteX96" fmla="*/ 49135 w 250184"/>
                    <a:gd name="connsiteY96" fmla="*/ 70247 h 485056"/>
                    <a:gd name="connsiteX97" fmla="*/ 208358 w 250184"/>
                    <a:gd name="connsiteY97" fmla="*/ 70247 h 485056"/>
                    <a:gd name="connsiteX98" fmla="*/ 193232 w 250184"/>
                    <a:gd name="connsiteY98" fmla="*/ 85373 h 485056"/>
                    <a:gd name="connsiteX99" fmla="*/ 208358 w 250184"/>
                    <a:gd name="connsiteY99" fmla="*/ 100499 h 485056"/>
                    <a:gd name="connsiteX100" fmla="*/ 223484 w 250184"/>
                    <a:gd name="connsiteY100" fmla="*/ 85373 h 485056"/>
                    <a:gd name="connsiteX101" fmla="*/ 208358 w 250184"/>
                    <a:gd name="connsiteY101" fmla="*/ 70247 h 485056"/>
                    <a:gd name="connsiteX102" fmla="*/ 64784 w 250184"/>
                    <a:gd name="connsiteY102" fmla="*/ 45738 h 485056"/>
                    <a:gd name="connsiteX103" fmla="*/ 49658 w 250184"/>
                    <a:gd name="connsiteY103" fmla="*/ 60864 h 485056"/>
                    <a:gd name="connsiteX104" fmla="*/ 64784 w 250184"/>
                    <a:gd name="connsiteY104" fmla="*/ 75990 h 485056"/>
                    <a:gd name="connsiteX105" fmla="*/ 79910 w 250184"/>
                    <a:gd name="connsiteY105" fmla="*/ 60864 h 485056"/>
                    <a:gd name="connsiteX106" fmla="*/ 64784 w 250184"/>
                    <a:gd name="connsiteY106" fmla="*/ 45738 h 485056"/>
                    <a:gd name="connsiteX107" fmla="*/ 190328 w 250184"/>
                    <a:gd name="connsiteY107" fmla="*/ 45738 h 485056"/>
                    <a:gd name="connsiteX108" fmla="*/ 175202 w 250184"/>
                    <a:gd name="connsiteY108" fmla="*/ 60864 h 485056"/>
                    <a:gd name="connsiteX109" fmla="*/ 190328 w 250184"/>
                    <a:gd name="connsiteY109" fmla="*/ 75990 h 485056"/>
                    <a:gd name="connsiteX110" fmla="*/ 205454 w 250184"/>
                    <a:gd name="connsiteY110" fmla="*/ 60864 h 485056"/>
                    <a:gd name="connsiteX111" fmla="*/ 190328 w 250184"/>
                    <a:gd name="connsiteY111" fmla="*/ 45738 h 485056"/>
                    <a:gd name="connsiteX112" fmla="*/ 126437 w 250184"/>
                    <a:gd name="connsiteY112" fmla="*/ 0 h 485056"/>
                    <a:gd name="connsiteX113" fmla="*/ 104799 w 250184"/>
                    <a:gd name="connsiteY113" fmla="*/ 8962 h 485056"/>
                    <a:gd name="connsiteX114" fmla="*/ 96488 w 250184"/>
                    <a:gd name="connsiteY114" fmla="*/ 29027 h 485056"/>
                    <a:gd name="connsiteX115" fmla="*/ 91010 w 250184"/>
                    <a:gd name="connsiteY115" fmla="*/ 26758 h 485056"/>
                    <a:gd name="connsiteX116" fmla="*/ 75884 w 250184"/>
                    <a:gd name="connsiteY116" fmla="*/ 41884 h 485056"/>
                    <a:gd name="connsiteX117" fmla="*/ 91010 w 250184"/>
                    <a:gd name="connsiteY117" fmla="*/ 57010 h 485056"/>
                    <a:gd name="connsiteX118" fmla="*/ 101705 w 250184"/>
                    <a:gd name="connsiteY118" fmla="*/ 52580 h 485056"/>
                    <a:gd name="connsiteX119" fmla="*/ 103323 w 250184"/>
                    <a:gd name="connsiteY119" fmla="*/ 48674 h 485056"/>
                    <a:gd name="connsiteX120" fmla="*/ 104799 w 250184"/>
                    <a:gd name="connsiteY120" fmla="*/ 52237 h 485056"/>
                    <a:gd name="connsiteX121" fmla="*/ 126437 w 250184"/>
                    <a:gd name="connsiteY121" fmla="*/ 61200 h 485056"/>
                    <a:gd name="connsiteX122" fmla="*/ 148074 w 250184"/>
                    <a:gd name="connsiteY122" fmla="*/ 52237 h 485056"/>
                    <a:gd name="connsiteX123" fmla="*/ 151860 w 250184"/>
                    <a:gd name="connsiteY123" fmla="*/ 43098 h 485056"/>
                    <a:gd name="connsiteX124" fmla="*/ 155787 w 250184"/>
                    <a:gd name="connsiteY124" fmla="*/ 52580 h 485056"/>
                    <a:gd name="connsiteX125" fmla="*/ 166483 w 250184"/>
                    <a:gd name="connsiteY125" fmla="*/ 57010 h 485056"/>
                    <a:gd name="connsiteX126" fmla="*/ 181609 w 250184"/>
                    <a:gd name="connsiteY126" fmla="*/ 41884 h 485056"/>
                    <a:gd name="connsiteX127" fmla="*/ 166483 w 250184"/>
                    <a:gd name="connsiteY127" fmla="*/ 26758 h 485056"/>
                    <a:gd name="connsiteX128" fmla="*/ 157001 w 250184"/>
                    <a:gd name="connsiteY128" fmla="*/ 30685 h 485056"/>
                    <a:gd name="connsiteX129" fmla="*/ 157037 w 250184"/>
                    <a:gd name="connsiteY129" fmla="*/ 30600 h 485056"/>
                    <a:gd name="connsiteX130" fmla="*/ 126437 w 250184"/>
                    <a:gd name="connsiteY130" fmla="*/ 0 h 485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</a:cxnLst>
                  <a:rect l="l" t="t" r="r" b="b"/>
                  <a:pathLst>
                    <a:path w="250184" h="485056">
                      <a:moveTo>
                        <a:pt x="127946" y="427914"/>
                      </a:moveTo>
                      <a:cubicBezTo>
                        <a:pt x="112167" y="427914"/>
                        <a:pt x="99375" y="440706"/>
                        <a:pt x="99375" y="456485"/>
                      </a:cubicBezTo>
                      <a:cubicBezTo>
                        <a:pt x="99375" y="472264"/>
                        <a:pt x="112167" y="485056"/>
                        <a:pt x="127946" y="485056"/>
                      </a:cubicBezTo>
                      <a:cubicBezTo>
                        <a:pt x="143725" y="485056"/>
                        <a:pt x="156517" y="472264"/>
                        <a:pt x="156517" y="456485"/>
                      </a:cubicBezTo>
                      <a:cubicBezTo>
                        <a:pt x="156517" y="440706"/>
                        <a:pt x="143725" y="427914"/>
                        <a:pt x="127946" y="427914"/>
                      </a:cubicBezTo>
                      <a:close/>
                      <a:moveTo>
                        <a:pt x="68583" y="406979"/>
                      </a:moveTo>
                      <a:cubicBezTo>
                        <a:pt x="60229" y="406979"/>
                        <a:pt x="53457" y="413751"/>
                        <a:pt x="53457" y="422105"/>
                      </a:cubicBezTo>
                      <a:cubicBezTo>
                        <a:pt x="53457" y="430459"/>
                        <a:pt x="60229" y="437231"/>
                        <a:pt x="68583" y="437231"/>
                      </a:cubicBezTo>
                      <a:lnTo>
                        <a:pt x="78472" y="433135"/>
                      </a:lnTo>
                      <a:lnTo>
                        <a:pt x="75155" y="441144"/>
                      </a:lnTo>
                      <a:cubicBezTo>
                        <a:pt x="75155" y="449498"/>
                        <a:pt x="81927" y="456270"/>
                        <a:pt x="90281" y="456270"/>
                      </a:cubicBezTo>
                      <a:cubicBezTo>
                        <a:pt x="98635" y="456270"/>
                        <a:pt x="105407" y="449498"/>
                        <a:pt x="105407" y="441144"/>
                      </a:cubicBezTo>
                      <a:cubicBezTo>
                        <a:pt x="105407" y="432790"/>
                        <a:pt x="98635" y="426018"/>
                        <a:pt x="90281" y="426018"/>
                      </a:cubicBezTo>
                      <a:lnTo>
                        <a:pt x="80391" y="430114"/>
                      </a:lnTo>
                      <a:lnTo>
                        <a:pt x="83709" y="422105"/>
                      </a:lnTo>
                      <a:cubicBezTo>
                        <a:pt x="83709" y="413751"/>
                        <a:pt x="76937" y="406979"/>
                        <a:pt x="68583" y="406979"/>
                      </a:cubicBezTo>
                      <a:close/>
                      <a:moveTo>
                        <a:pt x="50303" y="383837"/>
                      </a:moveTo>
                      <a:cubicBezTo>
                        <a:pt x="41949" y="383837"/>
                        <a:pt x="35177" y="390609"/>
                        <a:pt x="35177" y="398963"/>
                      </a:cubicBezTo>
                      <a:cubicBezTo>
                        <a:pt x="35177" y="407317"/>
                        <a:pt x="41949" y="414089"/>
                        <a:pt x="50303" y="414089"/>
                      </a:cubicBezTo>
                      <a:cubicBezTo>
                        <a:pt x="58657" y="414089"/>
                        <a:pt x="65429" y="407317"/>
                        <a:pt x="65429" y="398963"/>
                      </a:cubicBezTo>
                      <a:cubicBezTo>
                        <a:pt x="65429" y="390609"/>
                        <a:pt x="58657" y="383837"/>
                        <a:pt x="50303" y="383837"/>
                      </a:cubicBezTo>
                      <a:close/>
                      <a:moveTo>
                        <a:pt x="39148" y="355791"/>
                      </a:moveTo>
                      <a:cubicBezTo>
                        <a:pt x="30794" y="355791"/>
                        <a:pt x="24022" y="362563"/>
                        <a:pt x="24022" y="370917"/>
                      </a:cubicBezTo>
                      <a:cubicBezTo>
                        <a:pt x="24022" y="379271"/>
                        <a:pt x="30794" y="386043"/>
                        <a:pt x="39148" y="386043"/>
                      </a:cubicBezTo>
                      <a:cubicBezTo>
                        <a:pt x="47502" y="386043"/>
                        <a:pt x="54274" y="379271"/>
                        <a:pt x="54274" y="370917"/>
                      </a:cubicBezTo>
                      <a:cubicBezTo>
                        <a:pt x="54274" y="362563"/>
                        <a:pt x="47502" y="355791"/>
                        <a:pt x="39148" y="355791"/>
                      </a:cubicBezTo>
                      <a:close/>
                      <a:moveTo>
                        <a:pt x="23795" y="299329"/>
                      </a:moveTo>
                      <a:cubicBezTo>
                        <a:pt x="15441" y="299329"/>
                        <a:pt x="8669" y="306101"/>
                        <a:pt x="8669" y="314455"/>
                      </a:cubicBezTo>
                      <a:cubicBezTo>
                        <a:pt x="8669" y="318632"/>
                        <a:pt x="10362" y="322414"/>
                        <a:pt x="13099" y="325151"/>
                      </a:cubicBezTo>
                      <a:lnTo>
                        <a:pt x="23329" y="329388"/>
                      </a:lnTo>
                      <a:lnTo>
                        <a:pt x="17296" y="331887"/>
                      </a:lnTo>
                      <a:cubicBezTo>
                        <a:pt x="14559" y="334625"/>
                        <a:pt x="12866" y="338406"/>
                        <a:pt x="12866" y="342583"/>
                      </a:cubicBezTo>
                      <a:cubicBezTo>
                        <a:pt x="12866" y="350937"/>
                        <a:pt x="19638" y="357709"/>
                        <a:pt x="27992" y="357709"/>
                      </a:cubicBezTo>
                      <a:cubicBezTo>
                        <a:pt x="36346" y="357709"/>
                        <a:pt x="43118" y="350937"/>
                        <a:pt x="43118" y="342583"/>
                      </a:cubicBezTo>
                      <a:cubicBezTo>
                        <a:pt x="43118" y="338406"/>
                        <a:pt x="41425" y="334625"/>
                        <a:pt x="38688" y="331887"/>
                      </a:cubicBezTo>
                      <a:lnTo>
                        <a:pt x="28457" y="327650"/>
                      </a:lnTo>
                      <a:lnTo>
                        <a:pt x="34491" y="325151"/>
                      </a:lnTo>
                      <a:cubicBezTo>
                        <a:pt x="37228" y="322414"/>
                        <a:pt x="38921" y="318632"/>
                        <a:pt x="38921" y="314455"/>
                      </a:cubicBezTo>
                      <a:cubicBezTo>
                        <a:pt x="38921" y="306101"/>
                        <a:pt x="32149" y="299329"/>
                        <a:pt x="23795" y="299329"/>
                      </a:cubicBezTo>
                      <a:close/>
                      <a:moveTo>
                        <a:pt x="17603" y="241182"/>
                      </a:moveTo>
                      <a:cubicBezTo>
                        <a:pt x="9249" y="241182"/>
                        <a:pt x="2477" y="247954"/>
                        <a:pt x="2477" y="256308"/>
                      </a:cubicBezTo>
                      <a:cubicBezTo>
                        <a:pt x="2477" y="260485"/>
                        <a:pt x="4170" y="264267"/>
                        <a:pt x="6907" y="267004"/>
                      </a:cubicBezTo>
                      <a:lnTo>
                        <a:pt x="16964" y="271169"/>
                      </a:lnTo>
                      <a:lnTo>
                        <a:pt x="8840" y="274534"/>
                      </a:lnTo>
                      <a:cubicBezTo>
                        <a:pt x="6103" y="277272"/>
                        <a:pt x="4410" y="281053"/>
                        <a:pt x="4410" y="285230"/>
                      </a:cubicBezTo>
                      <a:cubicBezTo>
                        <a:pt x="4410" y="293584"/>
                        <a:pt x="11182" y="300356"/>
                        <a:pt x="19536" y="300356"/>
                      </a:cubicBezTo>
                      <a:cubicBezTo>
                        <a:pt x="27890" y="300356"/>
                        <a:pt x="34662" y="293584"/>
                        <a:pt x="34662" y="285230"/>
                      </a:cubicBezTo>
                      <a:cubicBezTo>
                        <a:pt x="34662" y="281053"/>
                        <a:pt x="32969" y="277272"/>
                        <a:pt x="30231" y="274534"/>
                      </a:cubicBezTo>
                      <a:lnTo>
                        <a:pt x="20185" y="270369"/>
                      </a:lnTo>
                      <a:lnTo>
                        <a:pt x="28298" y="267004"/>
                      </a:lnTo>
                      <a:cubicBezTo>
                        <a:pt x="31036" y="264267"/>
                        <a:pt x="32729" y="260485"/>
                        <a:pt x="32729" y="256308"/>
                      </a:cubicBezTo>
                      <a:cubicBezTo>
                        <a:pt x="32729" y="247954"/>
                        <a:pt x="25957" y="241182"/>
                        <a:pt x="17603" y="241182"/>
                      </a:cubicBezTo>
                      <a:close/>
                      <a:moveTo>
                        <a:pt x="15126" y="211913"/>
                      </a:moveTo>
                      <a:cubicBezTo>
                        <a:pt x="6772" y="211913"/>
                        <a:pt x="0" y="218685"/>
                        <a:pt x="0" y="227039"/>
                      </a:cubicBezTo>
                      <a:cubicBezTo>
                        <a:pt x="0" y="235393"/>
                        <a:pt x="6772" y="242165"/>
                        <a:pt x="15126" y="242165"/>
                      </a:cubicBezTo>
                      <a:cubicBezTo>
                        <a:pt x="23480" y="242165"/>
                        <a:pt x="30252" y="235393"/>
                        <a:pt x="30252" y="227039"/>
                      </a:cubicBezTo>
                      <a:cubicBezTo>
                        <a:pt x="30252" y="218685"/>
                        <a:pt x="23480" y="211913"/>
                        <a:pt x="15126" y="211913"/>
                      </a:cubicBezTo>
                      <a:close/>
                      <a:moveTo>
                        <a:pt x="19345" y="182879"/>
                      </a:moveTo>
                      <a:cubicBezTo>
                        <a:pt x="10991" y="182879"/>
                        <a:pt x="4219" y="189651"/>
                        <a:pt x="4219" y="198005"/>
                      </a:cubicBezTo>
                      <a:cubicBezTo>
                        <a:pt x="4219" y="206359"/>
                        <a:pt x="10991" y="213131"/>
                        <a:pt x="19345" y="213131"/>
                      </a:cubicBezTo>
                      <a:cubicBezTo>
                        <a:pt x="27699" y="213131"/>
                        <a:pt x="34471" y="206359"/>
                        <a:pt x="34471" y="198005"/>
                      </a:cubicBezTo>
                      <a:cubicBezTo>
                        <a:pt x="34471" y="189651"/>
                        <a:pt x="27699" y="182879"/>
                        <a:pt x="19345" y="182879"/>
                      </a:cubicBezTo>
                      <a:close/>
                      <a:moveTo>
                        <a:pt x="22435" y="153845"/>
                      </a:moveTo>
                      <a:cubicBezTo>
                        <a:pt x="14081" y="153845"/>
                        <a:pt x="7309" y="160617"/>
                        <a:pt x="7309" y="168971"/>
                      </a:cubicBezTo>
                      <a:cubicBezTo>
                        <a:pt x="7309" y="177325"/>
                        <a:pt x="14081" y="184097"/>
                        <a:pt x="22435" y="184097"/>
                      </a:cubicBezTo>
                      <a:cubicBezTo>
                        <a:pt x="30789" y="184097"/>
                        <a:pt x="37561" y="177325"/>
                        <a:pt x="37561" y="168971"/>
                      </a:cubicBezTo>
                      <a:cubicBezTo>
                        <a:pt x="37561" y="160617"/>
                        <a:pt x="30789" y="153845"/>
                        <a:pt x="22435" y="153845"/>
                      </a:cubicBezTo>
                      <a:close/>
                      <a:moveTo>
                        <a:pt x="235058" y="153845"/>
                      </a:moveTo>
                      <a:cubicBezTo>
                        <a:pt x="226704" y="153845"/>
                        <a:pt x="219932" y="160617"/>
                        <a:pt x="219932" y="168971"/>
                      </a:cubicBezTo>
                      <a:cubicBezTo>
                        <a:pt x="219932" y="177325"/>
                        <a:pt x="226704" y="184097"/>
                        <a:pt x="235058" y="184097"/>
                      </a:cubicBezTo>
                      <a:cubicBezTo>
                        <a:pt x="243412" y="184097"/>
                        <a:pt x="250184" y="177325"/>
                        <a:pt x="250184" y="168971"/>
                      </a:cubicBezTo>
                      <a:cubicBezTo>
                        <a:pt x="250184" y="160617"/>
                        <a:pt x="243412" y="153845"/>
                        <a:pt x="235058" y="153845"/>
                      </a:cubicBezTo>
                      <a:close/>
                      <a:moveTo>
                        <a:pt x="26058" y="125090"/>
                      </a:moveTo>
                      <a:cubicBezTo>
                        <a:pt x="17704" y="125090"/>
                        <a:pt x="10932" y="131862"/>
                        <a:pt x="10932" y="140216"/>
                      </a:cubicBezTo>
                      <a:cubicBezTo>
                        <a:pt x="10932" y="148570"/>
                        <a:pt x="17704" y="155342"/>
                        <a:pt x="26058" y="155342"/>
                      </a:cubicBezTo>
                      <a:cubicBezTo>
                        <a:pt x="34412" y="155342"/>
                        <a:pt x="41184" y="148570"/>
                        <a:pt x="41184" y="140216"/>
                      </a:cubicBezTo>
                      <a:cubicBezTo>
                        <a:pt x="41184" y="131862"/>
                        <a:pt x="34412" y="125090"/>
                        <a:pt x="26058" y="125090"/>
                      </a:cubicBezTo>
                      <a:close/>
                      <a:moveTo>
                        <a:pt x="231435" y="125090"/>
                      </a:moveTo>
                      <a:cubicBezTo>
                        <a:pt x="223081" y="125090"/>
                        <a:pt x="216309" y="131862"/>
                        <a:pt x="216309" y="140216"/>
                      </a:cubicBezTo>
                      <a:cubicBezTo>
                        <a:pt x="216309" y="148570"/>
                        <a:pt x="223081" y="155342"/>
                        <a:pt x="231435" y="155342"/>
                      </a:cubicBezTo>
                      <a:cubicBezTo>
                        <a:pt x="239789" y="155342"/>
                        <a:pt x="246561" y="148570"/>
                        <a:pt x="246561" y="140216"/>
                      </a:cubicBezTo>
                      <a:cubicBezTo>
                        <a:pt x="246561" y="131862"/>
                        <a:pt x="239789" y="125090"/>
                        <a:pt x="231435" y="125090"/>
                      </a:cubicBezTo>
                      <a:close/>
                      <a:moveTo>
                        <a:pt x="36662" y="97192"/>
                      </a:moveTo>
                      <a:cubicBezTo>
                        <a:pt x="28308" y="97192"/>
                        <a:pt x="21536" y="103964"/>
                        <a:pt x="21536" y="112318"/>
                      </a:cubicBezTo>
                      <a:cubicBezTo>
                        <a:pt x="21536" y="120672"/>
                        <a:pt x="28308" y="127444"/>
                        <a:pt x="36662" y="127444"/>
                      </a:cubicBezTo>
                      <a:cubicBezTo>
                        <a:pt x="45016" y="127444"/>
                        <a:pt x="51788" y="120672"/>
                        <a:pt x="51788" y="112318"/>
                      </a:cubicBezTo>
                      <a:cubicBezTo>
                        <a:pt x="51788" y="103964"/>
                        <a:pt x="45016" y="97192"/>
                        <a:pt x="36662" y="97192"/>
                      </a:cubicBezTo>
                      <a:close/>
                      <a:moveTo>
                        <a:pt x="220831" y="97191"/>
                      </a:moveTo>
                      <a:cubicBezTo>
                        <a:pt x="212477" y="97191"/>
                        <a:pt x="205705" y="103963"/>
                        <a:pt x="205705" y="112317"/>
                      </a:cubicBezTo>
                      <a:cubicBezTo>
                        <a:pt x="205705" y="120671"/>
                        <a:pt x="212477" y="127443"/>
                        <a:pt x="220831" y="127443"/>
                      </a:cubicBezTo>
                      <a:cubicBezTo>
                        <a:pt x="229185" y="127443"/>
                        <a:pt x="235957" y="120671"/>
                        <a:pt x="235957" y="112317"/>
                      </a:cubicBezTo>
                      <a:cubicBezTo>
                        <a:pt x="235957" y="103963"/>
                        <a:pt x="229185" y="97191"/>
                        <a:pt x="220831" y="97191"/>
                      </a:cubicBezTo>
                      <a:close/>
                      <a:moveTo>
                        <a:pt x="49135" y="70247"/>
                      </a:moveTo>
                      <a:cubicBezTo>
                        <a:pt x="40781" y="70247"/>
                        <a:pt x="34009" y="77019"/>
                        <a:pt x="34009" y="85373"/>
                      </a:cubicBezTo>
                      <a:cubicBezTo>
                        <a:pt x="34009" y="93727"/>
                        <a:pt x="40781" y="100499"/>
                        <a:pt x="49135" y="100499"/>
                      </a:cubicBezTo>
                      <a:cubicBezTo>
                        <a:pt x="57489" y="100499"/>
                        <a:pt x="64261" y="93727"/>
                        <a:pt x="64261" y="85373"/>
                      </a:cubicBezTo>
                      <a:cubicBezTo>
                        <a:pt x="64261" y="77019"/>
                        <a:pt x="57489" y="70247"/>
                        <a:pt x="49135" y="70247"/>
                      </a:cubicBezTo>
                      <a:close/>
                      <a:moveTo>
                        <a:pt x="208358" y="70247"/>
                      </a:moveTo>
                      <a:cubicBezTo>
                        <a:pt x="200004" y="70247"/>
                        <a:pt x="193232" y="77019"/>
                        <a:pt x="193232" y="85373"/>
                      </a:cubicBezTo>
                      <a:cubicBezTo>
                        <a:pt x="193232" y="93727"/>
                        <a:pt x="200004" y="100499"/>
                        <a:pt x="208358" y="100499"/>
                      </a:cubicBezTo>
                      <a:cubicBezTo>
                        <a:pt x="216712" y="100499"/>
                        <a:pt x="223484" y="93727"/>
                        <a:pt x="223484" y="85373"/>
                      </a:cubicBezTo>
                      <a:cubicBezTo>
                        <a:pt x="223484" y="77019"/>
                        <a:pt x="216712" y="70247"/>
                        <a:pt x="208358" y="70247"/>
                      </a:cubicBezTo>
                      <a:close/>
                      <a:moveTo>
                        <a:pt x="64784" y="45738"/>
                      </a:moveTo>
                      <a:cubicBezTo>
                        <a:pt x="56430" y="45738"/>
                        <a:pt x="49658" y="52510"/>
                        <a:pt x="49658" y="60864"/>
                      </a:cubicBezTo>
                      <a:cubicBezTo>
                        <a:pt x="49658" y="69218"/>
                        <a:pt x="56430" y="75990"/>
                        <a:pt x="64784" y="75990"/>
                      </a:cubicBezTo>
                      <a:cubicBezTo>
                        <a:pt x="73138" y="75990"/>
                        <a:pt x="79910" y="69218"/>
                        <a:pt x="79910" y="60864"/>
                      </a:cubicBezTo>
                      <a:cubicBezTo>
                        <a:pt x="79910" y="52510"/>
                        <a:pt x="73138" y="45738"/>
                        <a:pt x="64784" y="45738"/>
                      </a:cubicBezTo>
                      <a:close/>
                      <a:moveTo>
                        <a:pt x="190328" y="45738"/>
                      </a:moveTo>
                      <a:cubicBezTo>
                        <a:pt x="181974" y="45738"/>
                        <a:pt x="175202" y="52510"/>
                        <a:pt x="175202" y="60864"/>
                      </a:cubicBezTo>
                      <a:cubicBezTo>
                        <a:pt x="175202" y="69218"/>
                        <a:pt x="181974" y="75990"/>
                        <a:pt x="190328" y="75990"/>
                      </a:cubicBezTo>
                      <a:cubicBezTo>
                        <a:pt x="198682" y="75990"/>
                        <a:pt x="205454" y="69218"/>
                        <a:pt x="205454" y="60864"/>
                      </a:cubicBezTo>
                      <a:cubicBezTo>
                        <a:pt x="205454" y="52510"/>
                        <a:pt x="198682" y="45738"/>
                        <a:pt x="190328" y="45738"/>
                      </a:cubicBezTo>
                      <a:close/>
                      <a:moveTo>
                        <a:pt x="126437" y="0"/>
                      </a:moveTo>
                      <a:cubicBezTo>
                        <a:pt x="117987" y="0"/>
                        <a:pt x="110337" y="3425"/>
                        <a:pt x="104799" y="8962"/>
                      </a:cubicBezTo>
                      <a:lnTo>
                        <a:pt x="96488" y="29027"/>
                      </a:lnTo>
                      <a:lnTo>
                        <a:pt x="91010" y="26758"/>
                      </a:lnTo>
                      <a:cubicBezTo>
                        <a:pt x="82656" y="26758"/>
                        <a:pt x="75884" y="33530"/>
                        <a:pt x="75884" y="41884"/>
                      </a:cubicBezTo>
                      <a:cubicBezTo>
                        <a:pt x="75884" y="50238"/>
                        <a:pt x="82656" y="57010"/>
                        <a:pt x="91010" y="57010"/>
                      </a:cubicBezTo>
                      <a:cubicBezTo>
                        <a:pt x="95187" y="57010"/>
                        <a:pt x="98968" y="55317"/>
                        <a:pt x="101705" y="52580"/>
                      </a:cubicBezTo>
                      <a:lnTo>
                        <a:pt x="103323" y="48674"/>
                      </a:lnTo>
                      <a:lnTo>
                        <a:pt x="104799" y="52237"/>
                      </a:lnTo>
                      <a:cubicBezTo>
                        <a:pt x="110337" y="57775"/>
                        <a:pt x="117987" y="61200"/>
                        <a:pt x="126437" y="61200"/>
                      </a:cubicBezTo>
                      <a:cubicBezTo>
                        <a:pt x="134887" y="61200"/>
                        <a:pt x="142537" y="57775"/>
                        <a:pt x="148074" y="52237"/>
                      </a:cubicBezTo>
                      <a:lnTo>
                        <a:pt x="151860" y="43098"/>
                      </a:lnTo>
                      <a:lnTo>
                        <a:pt x="155787" y="52580"/>
                      </a:lnTo>
                      <a:cubicBezTo>
                        <a:pt x="158524" y="55317"/>
                        <a:pt x="162306" y="57010"/>
                        <a:pt x="166483" y="57010"/>
                      </a:cubicBezTo>
                      <a:cubicBezTo>
                        <a:pt x="174837" y="57010"/>
                        <a:pt x="181609" y="50238"/>
                        <a:pt x="181609" y="41884"/>
                      </a:cubicBezTo>
                      <a:cubicBezTo>
                        <a:pt x="181609" y="33530"/>
                        <a:pt x="174837" y="26758"/>
                        <a:pt x="166483" y="26758"/>
                      </a:cubicBezTo>
                      <a:lnTo>
                        <a:pt x="157001" y="30685"/>
                      </a:lnTo>
                      <a:lnTo>
                        <a:pt x="157037" y="30600"/>
                      </a:lnTo>
                      <a:cubicBezTo>
                        <a:pt x="157037" y="13700"/>
                        <a:pt x="143337" y="0"/>
                        <a:pt x="12643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77" name="文本框 176"/>
            <p:cNvSpPr txBox="1"/>
            <p:nvPr/>
          </p:nvSpPr>
          <p:spPr>
            <a:xfrm>
              <a:off x="3684263" y="1043249"/>
              <a:ext cx="674507" cy="67450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srgbClr val="A6A6A6">
                      <a:lumMod val="75000"/>
                    </a:srgbClr>
                  </a:solidFill>
                </a:rPr>
                <a:t>林</a:t>
              </a:r>
              <a:endParaRPr lang="zh-CN" altLang="en-US" sz="3600" dirty="0">
                <a:solidFill>
                  <a:srgbClr val="A6A6A6">
                    <a:lumMod val="75000"/>
                  </a:srgbClr>
                </a:solidFill>
              </a:endParaRPr>
            </a:p>
          </p:txBody>
        </p:sp>
      </p:grpSp>
      <p:grpSp>
        <p:nvGrpSpPr>
          <p:cNvPr id="179" name="组合 178"/>
          <p:cNvGrpSpPr/>
          <p:nvPr/>
        </p:nvGrpSpPr>
        <p:grpSpPr>
          <a:xfrm>
            <a:off x="7964406" y="-583128"/>
            <a:ext cx="974202" cy="2876439"/>
            <a:chOff x="3521292" y="-1069620"/>
            <a:chExt cx="1016671" cy="3001832"/>
          </a:xfrm>
        </p:grpSpPr>
        <p:grpSp>
          <p:nvGrpSpPr>
            <p:cNvPr id="180" name="组合 179"/>
            <p:cNvGrpSpPr/>
            <p:nvPr/>
          </p:nvGrpSpPr>
          <p:grpSpPr>
            <a:xfrm>
              <a:off x="3521292" y="892213"/>
              <a:ext cx="1016671" cy="1039999"/>
              <a:chOff x="3521292" y="892213"/>
              <a:chExt cx="1016671" cy="1039999"/>
            </a:xfrm>
          </p:grpSpPr>
          <p:sp>
            <p:nvSpPr>
              <p:cNvPr id="187" name="椭圆 186"/>
              <p:cNvSpPr/>
              <p:nvPr/>
            </p:nvSpPr>
            <p:spPr>
              <a:xfrm>
                <a:off x="3521292" y="892213"/>
                <a:ext cx="1016671" cy="103999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椭圆 187"/>
              <p:cNvSpPr/>
              <p:nvPr/>
            </p:nvSpPr>
            <p:spPr>
              <a:xfrm>
                <a:off x="3542624" y="892213"/>
                <a:ext cx="974006" cy="99635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9" name="椭圆 188"/>
              <p:cNvSpPr/>
              <p:nvPr/>
            </p:nvSpPr>
            <p:spPr>
              <a:xfrm>
                <a:off x="3585964" y="920599"/>
                <a:ext cx="887326" cy="907687"/>
              </a:xfrm>
              <a:prstGeom prst="ellipse">
                <a:avLst/>
              </a:prstGeom>
              <a:solidFill>
                <a:schemeClr val="accent6"/>
              </a:solidFill>
              <a:ln w="12700" cap="rnd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0" name="椭圆 189"/>
              <p:cNvSpPr/>
              <p:nvPr/>
            </p:nvSpPr>
            <p:spPr>
              <a:xfrm>
                <a:off x="3632766" y="946856"/>
                <a:ext cx="793722" cy="81193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accent6">
                    <a:lumMod val="20000"/>
                    <a:lumOff val="8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81" name="组合 180"/>
            <p:cNvGrpSpPr/>
            <p:nvPr/>
          </p:nvGrpSpPr>
          <p:grpSpPr>
            <a:xfrm>
              <a:off x="3959139" y="-1069620"/>
              <a:ext cx="140977" cy="2175684"/>
              <a:chOff x="3959139" y="-1069620"/>
              <a:chExt cx="140977" cy="2175684"/>
            </a:xfrm>
          </p:grpSpPr>
          <p:sp>
            <p:nvSpPr>
              <p:cNvPr id="183" name="椭圆 182"/>
              <p:cNvSpPr/>
              <p:nvPr/>
            </p:nvSpPr>
            <p:spPr>
              <a:xfrm>
                <a:off x="3974066" y="994941"/>
                <a:ext cx="111123" cy="111123"/>
              </a:xfrm>
              <a:prstGeom prst="ellipse">
                <a:avLst/>
              </a:prstGeom>
              <a:solidFill>
                <a:srgbClr val="E9E8E6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88900" dist="254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84" name="组合 183"/>
              <p:cNvGrpSpPr/>
              <p:nvPr/>
            </p:nvGrpSpPr>
            <p:grpSpPr>
              <a:xfrm>
                <a:off x="3959139" y="-1069620"/>
                <a:ext cx="140977" cy="2136021"/>
                <a:chOff x="4941847" y="162575"/>
                <a:chExt cx="250184" cy="3790667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185" name="自由: 形状 184"/>
                <p:cNvSpPr>
                  <a:spLocks noChangeAspect="1"/>
                </p:cNvSpPr>
                <p:nvPr/>
              </p:nvSpPr>
              <p:spPr>
                <a:xfrm>
                  <a:off x="5052540" y="162575"/>
                  <a:ext cx="28800" cy="3344398"/>
                </a:xfrm>
                <a:custGeom>
                  <a:avLst/>
                  <a:gdLst>
                    <a:gd name="connsiteX0" fmla="*/ 17532 w 36000"/>
                    <a:gd name="connsiteY0" fmla="*/ 3169283 h 4180497"/>
                    <a:gd name="connsiteX1" fmla="*/ 35063 w 36000"/>
                    <a:gd name="connsiteY1" fmla="*/ 3186815 h 4180497"/>
                    <a:gd name="connsiteX2" fmla="*/ 29928 w 36000"/>
                    <a:gd name="connsiteY2" fmla="*/ 3199212 h 4180497"/>
                    <a:gd name="connsiteX3" fmla="*/ 17774 w 36000"/>
                    <a:gd name="connsiteY3" fmla="*/ 3204247 h 4180497"/>
                    <a:gd name="connsiteX4" fmla="*/ 29928 w 36000"/>
                    <a:gd name="connsiteY4" fmla="*/ 3209281 h 4180497"/>
                    <a:gd name="connsiteX5" fmla="*/ 35063 w 36000"/>
                    <a:gd name="connsiteY5" fmla="*/ 3221678 h 4180497"/>
                    <a:gd name="connsiteX6" fmla="*/ 29928 w 36000"/>
                    <a:gd name="connsiteY6" fmla="*/ 3234075 h 4180497"/>
                    <a:gd name="connsiteX7" fmla="*/ 17774 w 36000"/>
                    <a:gd name="connsiteY7" fmla="*/ 3239109 h 4180497"/>
                    <a:gd name="connsiteX8" fmla="*/ 29928 w 36000"/>
                    <a:gd name="connsiteY8" fmla="*/ 3244144 h 4180497"/>
                    <a:gd name="connsiteX9" fmla="*/ 35063 w 36000"/>
                    <a:gd name="connsiteY9" fmla="*/ 3256540 h 4180497"/>
                    <a:gd name="connsiteX10" fmla="*/ 29928 w 36000"/>
                    <a:gd name="connsiteY10" fmla="*/ 3268937 h 4180497"/>
                    <a:gd name="connsiteX11" fmla="*/ 17774 w 36000"/>
                    <a:gd name="connsiteY11" fmla="*/ 3273971 h 4180497"/>
                    <a:gd name="connsiteX12" fmla="*/ 29928 w 36000"/>
                    <a:gd name="connsiteY12" fmla="*/ 3279006 h 4180497"/>
                    <a:gd name="connsiteX13" fmla="*/ 35063 w 36000"/>
                    <a:gd name="connsiteY13" fmla="*/ 3291403 h 4180497"/>
                    <a:gd name="connsiteX14" fmla="*/ 29928 w 36000"/>
                    <a:gd name="connsiteY14" fmla="*/ 3303799 h 4180497"/>
                    <a:gd name="connsiteX15" fmla="*/ 17774 w 36000"/>
                    <a:gd name="connsiteY15" fmla="*/ 3308834 h 4180497"/>
                    <a:gd name="connsiteX16" fmla="*/ 29928 w 36000"/>
                    <a:gd name="connsiteY16" fmla="*/ 3313869 h 4180497"/>
                    <a:gd name="connsiteX17" fmla="*/ 35063 w 36000"/>
                    <a:gd name="connsiteY17" fmla="*/ 3326266 h 4180497"/>
                    <a:gd name="connsiteX18" fmla="*/ 29928 w 36000"/>
                    <a:gd name="connsiteY18" fmla="*/ 3338662 h 4180497"/>
                    <a:gd name="connsiteX19" fmla="*/ 17774 w 36000"/>
                    <a:gd name="connsiteY19" fmla="*/ 3343697 h 4180497"/>
                    <a:gd name="connsiteX20" fmla="*/ 29928 w 36000"/>
                    <a:gd name="connsiteY20" fmla="*/ 3348731 h 4180497"/>
                    <a:gd name="connsiteX21" fmla="*/ 35063 w 36000"/>
                    <a:gd name="connsiteY21" fmla="*/ 3361128 h 4180497"/>
                    <a:gd name="connsiteX22" fmla="*/ 29928 w 36000"/>
                    <a:gd name="connsiteY22" fmla="*/ 3373525 h 4180497"/>
                    <a:gd name="connsiteX23" fmla="*/ 17774 w 36000"/>
                    <a:gd name="connsiteY23" fmla="*/ 3378559 h 4180497"/>
                    <a:gd name="connsiteX24" fmla="*/ 29928 w 36000"/>
                    <a:gd name="connsiteY24" fmla="*/ 3383594 h 4180497"/>
                    <a:gd name="connsiteX25" fmla="*/ 35063 w 36000"/>
                    <a:gd name="connsiteY25" fmla="*/ 3395990 h 4180497"/>
                    <a:gd name="connsiteX26" fmla="*/ 29928 w 36000"/>
                    <a:gd name="connsiteY26" fmla="*/ 3408387 h 4180497"/>
                    <a:gd name="connsiteX27" fmla="*/ 17774 w 36000"/>
                    <a:gd name="connsiteY27" fmla="*/ 3413421 h 4180497"/>
                    <a:gd name="connsiteX28" fmla="*/ 29928 w 36000"/>
                    <a:gd name="connsiteY28" fmla="*/ 3418456 h 4180497"/>
                    <a:gd name="connsiteX29" fmla="*/ 35063 w 36000"/>
                    <a:gd name="connsiteY29" fmla="*/ 3430853 h 4180497"/>
                    <a:gd name="connsiteX30" fmla="*/ 29928 w 36000"/>
                    <a:gd name="connsiteY30" fmla="*/ 3443249 h 4180497"/>
                    <a:gd name="connsiteX31" fmla="*/ 17774 w 36000"/>
                    <a:gd name="connsiteY31" fmla="*/ 3448284 h 4180497"/>
                    <a:gd name="connsiteX32" fmla="*/ 29928 w 36000"/>
                    <a:gd name="connsiteY32" fmla="*/ 3453318 h 4180497"/>
                    <a:gd name="connsiteX33" fmla="*/ 35063 w 36000"/>
                    <a:gd name="connsiteY33" fmla="*/ 3465715 h 4180497"/>
                    <a:gd name="connsiteX34" fmla="*/ 29928 w 36000"/>
                    <a:gd name="connsiteY34" fmla="*/ 3478112 h 4180497"/>
                    <a:gd name="connsiteX35" fmla="*/ 17774 w 36000"/>
                    <a:gd name="connsiteY35" fmla="*/ 3483147 h 4180497"/>
                    <a:gd name="connsiteX36" fmla="*/ 29928 w 36000"/>
                    <a:gd name="connsiteY36" fmla="*/ 3488181 h 4180497"/>
                    <a:gd name="connsiteX37" fmla="*/ 35063 w 36000"/>
                    <a:gd name="connsiteY37" fmla="*/ 3500578 h 4180497"/>
                    <a:gd name="connsiteX38" fmla="*/ 29928 w 36000"/>
                    <a:gd name="connsiteY38" fmla="*/ 3512975 h 4180497"/>
                    <a:gd name="connsiteX39" fmla="*/ 17774 w 36000"/>
                    <a:gd name="connsiteY39" fmla="*/ 3518009 h 4180497"/>
                    <a:gd name="connsiteX40" fmla="*/ 29928 w 36000"/>
                    <a:gd name="connsiteY40" fmla="*/ 3523044 h 4180497"/>
                    <a:gd name="connsiteX41" fmla="*/ 35063 w 36000"/>
                    <a:gd name="connsiteY41" fmla="*/ 3535440 h 4180497"/>
                    <a:gd name="connsiteX42" fmla="*/ 29928 w 36000"/>
                    <a:gd name="connsiteY42" fmla="*/ 3547837 h 4180497"/>
                    <a:gd name="connsiteX43" fmla="*/ 17774 w 36000"/>
                    <a:gd name="connsiteY43" fmla="*/ 3552871 h 4180497"/>
                    <a:gd name="connsiteX44" fmla="*/ 29928 w 36000"/>
                    <a:gd name="connsiteY44" fmla="*/ 3557906 h 4180497"/>
                    <a:gd name="connsiteX45" fmla="*/ 35063 w 36000"/>
                    <a:gd name="connsiteY45" fmla="*/ 3570303 h 4180497"/>
                    <a:gd name="connsiteX46" fmla="*/ 29928 w 36000"/>
                    <a:gd name="connsiteY46" fmla="*/ 3582699 h 4180497"/>
                    <a:gd name="connsiteX47" fmla="*/ 17774 w 36000"/>
                    <a:gd name="connsiteY47" fmla="*/ 3587734 h 4180497"/>
                    <a:gd name="connsiteX48" fmla="*/ 29928 w 36000"/>
                    <a:gd name="connsiteY48" fmla="*/ 3592769 h 4180497"/>
                    <a:gd name="connsiteX49" fmla="*/ 35063 w 36000"/>
                    <a:gd name="connsiteY49" fmla="*/ 3605165 h 4180497"/>
                    <a:gd name="connsiteX50" fmla="*/ 29928 w 36000"/>
                    <a:gd name="connsiteY50" fmla="*/ 3617562 h 4180497"/>
                    <a:gd name="connsiteX51" fmla="*/ 17774 w 36000"/>
                    <a:gd name="connsiteY51" fmla="*/ 3622597 h 4180497"/>
                    <a:gd name="connsiteX52" fmla="*/ 29928 w 36000"/>
                    <a:gd name="connsiteY52" fmla="*/ 3627631 h 4180497"/>
                    <a:gd name="connsiteX53" fmla="*/ 35063 w 36000"/>
                    <a:gd name="connsiteY53" fmla="*/ 3640028 h 4180497"/>
                    <a:gd name="connsiteX54" fmla="*/ 29928 w 36000"/>
                    <a:gd name="connsiteY54" fmla="*/ 3652424 h 4180497"/>
                    <a:gd name="connsiteX55" fmla="*/ 17774 w 36000"/>
                    <a:gd name="connsiteY55" fmla="*/ 3657459 h 4180497"/>
                    <a:gd name="connsiteX56" fmla="*/ 29928 w 36000"/>
                    <a:gd name="connsiteY56" fmla="*/ 3662494 h 4180497"/>
                    <a:gd name="connsiteX57" fmla="*/ 35063 w 36000"/>
                    <a:gd name="connsiteY57" fmla="*/ 3674890 h 4180497"/>
                    <a:gd name="connsiteX58" fmla="*/ 29928 w 36000"/>
                    <a:gd name="connsiteY58" fmla="*/ 3687287 h 4180497"/>
                    <a:gd name="connsiteX59" fmla="*/ 17774 w 36000"/>
                    <a:gd name="connsiteY59" fmla="*/ 3692321 h 4180497"/>
                    <a:gd name="connsiteX60" fmla="*/ 29928 w 36000"/>
                    <a:gd name="connsiteY60" fmla="*/ 3697356 h 4180497"/>
                    <a:gd name="connsiteX61" fmla="*/ 35063 w 36000"/>
                    <a:gd name="connsiteY61" fmla="*/ 3709753 h 4180497"/>
                    <a:gd name="connsiteX62" fmla="*/ 29928 w 36000"/>
                    <a:gd name="connsiteY62" fmla="*/ 3722149 h 4180497"/>
                    <a:gd name="connsiteX63" fmla="*/ 17774 w 36000"/>
                    <a:gd name="connsiteY63" fmla="*/ 3727184 h 4180497"/>
                    <a:gd name="connsiteX64" fmla="*/ 29928 w 36000"/>
                    <a:gd name="connsiteY64" fmla="*/ 3732218 h 4180497"/>
                    <a:gd name="connsiteX65" fmla="*/ 35063 w 36000"/>
                    <a:gd name="connsiteY65" fmla="*/ 3744615 h 4180497"/>
                    <a:gd name="connsiteX66" fmla="*/ 29928 w 36000"/>
                    <a:gd name="connsiteY66" fmla="*/ 3757012 h 4180497"/>
                    <a:gd name="connsiteX67" fmla="*/ 17774 w 36000"/>
                    <a:gd name="connsiteY67" fmla="*/ 3762047 h 4180497"/>
                    <a:gd name="connsiteX68" fmla="*/ 29928 w 36000"/>
                    <a:gd name="connsiteY68" fmla="*/ 3767081 h 4180497"/>
                    <a:gd name="connsiteX69" fmla="*/ 35063 w 36000"/>
                    <a:gd name="connsiteY69" fmla="*/ 3779478 h 4180497"/>
                    <a:gd name="connsiteX70" fmla="*/ 29928 w 36000"/>
                    <a:gd name="connsiteY70" fmla="*/ 3791875 h 4180497"/>
                    <a:gd name="connsiteX71" fmla="*/ 17774 w 36000"/>
                    <a:gd name="connsiteY71" fmla="*/ 3796909 h 4180497"/>
                    <a:gd name="connsiteX72" fmla="*/ 29928 w 36000"/>
                    <a:gd name="connsiteY72" fmla="*/ 3801944 h 4180497"/>
                    <a:gd name="connsiteX73" fmla="*/ 35063 w 36000"/>
                    <a:gd name="connsiteY73" fmla="*/ 3814340 h 4180497"/>
                    <a:gd name="connsiteX74" fmla="*/ 29928 w 36000"/>
                    <a:gd name="connsiteY74" fmla="*/ 3826737 h 4180497"/>
                    <a:gd name="connsiteX75" fmla="*/ 17774 w 36000"/>
                    <a:gd name="connsiteY75" fmla="*/ 3831771 h 4180497"/>
                    <a:gd name="connsiteX76" fmla="*/ 29928 w 36000"/>
                    <a:gd name="connsiteY76" fmla="*/ 3836806 h 4180497"/>
                    <a:gd name="connsiteX77" fmla="*/ 35063 w 36000"/>
                    <a:gd name="connsiteY77" fmla="*/ 3849203 h 4180497"/>
                    <a:gd name="connsiteX78" fmla="*/ 29928 w 36000"/>
                    <a:gd name="connsiteY78" fmla="*/ 3861599 h 4180497"/>
                    <a:gd name="connsiteX79" fmla="*/ 17774 w 36000"/>
                    <a:gd name="connsiteY79" fmla="*/ 3866634 h 4180497"/>
                    <a:gd name="connsiteX80" fmla="*/ 29928 w 36000"/>
                    <a:gd name="connsiteY80" fmla="*/ 3871669 h 4180497"/>
                    <a:gd name="connsiteX81" fmla="*/ 35063 w 36000"/>
                    <a:gd name="connsiteY81" fmla="*/ 3884066 h 4180497"/>
                    <a:gd name="connsiteX82" fmla="*/ 29928 w 36000"/>
                    <a:gd name="connsiteY82" fmla="*/ 3896462 h 4180497"/>
                    <a:gd name="connsiteX83" fmla="*/ 17774 w 36000"/>
                    <a:gd name="connsiteY83" fmla="*/ 3901497 h 4180497"/>
                    <a:gd name="connsiteX84" fmla="*/ 29928 w 36000"/>
                    <a:gd name="connsiteY84" fmla="*/ 3906531 h 4180497"/>
                    <a:gd name="connsiteX85" fmla="*/ 35063 w 36000"/>
                    <a:gd name="connsiteY85" fmla="*/ 3918928 h 4180497"/>
                    <a:gd name="connsiteX86" fmla="*/ 29928 w 36000"/>
                    <a:gd name="connsiteY86" fmla="*/ 3931325 h 4180497"/>
                    <a:gd name="connsiteX87" fmla="*/ 17774 w 36000"/>
                    <a:gd name="connsiteY87" fmla="*/ 3936359 h 4180497"/>
                    <a:gd name="connsiteX88" fmla="*/ 29928 w 36000"/>
                    <a:gd name="connsiteY88" fmla="*/ 3941394 h 4180497"/>
                    <a:gd name="connsiteX89" fmla="*/ 35063 w 36000"/>
                    <a:gd name="connsiteY89" fmla="*/ 3953790 h 4180497"/>
                    <a:gd name="connsiteX90" fmla="*/ 29928 w 36000"/>
                    <a:gd name="connsiteY90" fmla="*/ 3966187 h 4180497"/>
                    <a:gd name="connsiteX91" fmla="*/ 17774 w 36000"/>
                    <a:gd name="connsiteY91" fmla="*/ 3971221 h 4180497"/>
                    <a:gd name="connsiteX92" fmla="*/ 29928 w 36000"/>
                    <a:gd name="connsiteY92" fmla="*/ 3976256 h 4180497"/>
                    <a:gd name="connsiteX93" fmla="*/ 35063 w 36000"/>
                    <a:gd name="connsiteY93" fmla="*/ 3988653 h 4180497"/>
                    <a:gd name="connsiteX94" fmla="*/ 29928 w 36000"/>
                    <a:gd name="connsiteY94" fmla="*/ 4001049 h 4180497"/>
                    <a:gd name="connsiteX95" fmla="*/ 17774 w 36000"/>
                    <a:gd name="connsiteY95" fmla="*/ 4006084 h 4180497"/>
                    <a:gd name="connsiteX96" fmla="*/ 29928 w 36000"/>
                    <a:gd name="connsiteY96" fmla="*/ 4011119 h 4180497"/>
                    <a:gd name="connsiteX97" fmla="*/ 35063 w 36000"/>
                    <a:gd name="connsiteY97" fmla="*/ 4023516 h 4180497"/>
                    <a:gd name="connsiteX98" fmla="*/ 29928 w 36000"/>
                    <a:gd name="connsiteY98" fmla="*/ 4035912 h 4180497"/>
                    <a:gd name="connsiteX99" fmla="*/ 17774 w 36000"/>
                    <a:gd name="connsiteY99" fmla="*/ 4040947 h 4180497"/>
                    <a:gd name="connsiteX100" fmla="*/ 29928 w 36000"/>
                    <a:gd name="connsiteY100" fmla="*/ 4045981 h 4180497"/>
                    <a:gd name="connsiteX101" fmla="*/ 35063 w 36000"/>
                    <a:gd name="connsiteY101" fmla="*/ 4058378 h 4180497"/>
                    <a:gd name="connsiteX102" fmla="*/ 29928 w 36000"/>
                    <a:gd name="connsiteY102" fmla="*/ 4070775 h 4180497"/>
                    <a:gd name="connsiteX103" fmla="*/ 17774 w 36000"/>
                    <a:gd name="connsiteY103" fmla="*/ 4075809 h 4180497"/>
                    <a:gd name="connsiteX104" fmla="*/ 29928 w 36000"/>
                    <a:gd name="connsiteY104" fmla="*/ 4080844 h 4180497"/>
                    <a:gd name="connsiteX105" fmla="*/ 35063 w 36000"/>
                    <a:gd name="connsiteY105" fmla="*/ 4093240 h 4180497"/>
                    <a:gd name="connsiteX106" fmla="*/ 29928 w 36000"/>
                    <a:gd name="connsiteY106" fmla="*/ 4105637 h 4180497"/>
                    <a:gd name="connsiteX107" fmla="*/ 17774 w 36000"/>
                    <a:gd name="connsiteY107" fmla="*/ 4110672 h 4180497"/>
                    <a:gd name="connsiteX108" fmla="*/ 29928 w 36000"/>
                    <a:gd name="connsiteY108" fmla="*/ 4115707 h 4180497"/>
                    <a:gd name="connsiteX109" fmla="*/ 35063 w 36000"/>
                    <a:gd name="connsiteY109" fmla="*/ 4128103 h 4180497"/>
                    <a:gd name="connsiteX110" fmla="*/ 29928 w 36000"/>
                    <a:gd name="connsiteY110" fmla="*/ 4140500 h 4180497"/>
                    <a:gd name="connsiteX111" fmla="*/ 17774 w 36000"/>
                    <a:gd name="connsiteY111" fmla="*/ 4145535 h 4180497"/>
                    <a:gd name="connsiteX112" fmla="*/ 29928 w 36000"/>
                    <a:gd name="connsiteY112" fmla="*/ 4150569 h 4180497"/>
                    <a:gd name="connsiteX113" fmla="*/ 35063 w 36000"/>
                    <a:gd name="connsiteY113" fmla="*/ 4162966 h 4180497"/>
                    <a:gd name="connsiteX114" fmla="*/ 17532 w 36000"/>
                    <a:gd name="connsiteY114" fmla="*/ 4180497 h 4180497"/>
                    <a:gd name="connsiteX115" fmla="*/ 0 w 36000"/>
                    <a:gd name="connsiteY115" fmla="*/ 4162966 h 4180497"/>
                    <a:gd name="connsiteX116" fmla="*/ 5135 w 36000"/>
                    <a:gd name="connsiteY116" fmla="*/ 4150569 h 4180497"/>
                    <a:gd name="connsiteX117" fmla="*/ 17289 w 36000"/>
                    <a:gd name="connsiteY117" fmla="*/ 4145535 h 4180497"/>
                    <a:gd name="connsiteX118" fmla="*/ 5135 w 36000"/>
                    <a:gd name="connsiteY118" fmla="*/ 4140500 h 4180497"/>
                    <a:gd name="connsiteX119" fmla="*/ 0 w 36000"/>
                    <a:gd name="connsiteY119" fmla="*/ 4128103 h 4180497"/>
                    <a:gd name="connsiteX120" fmla="*/ 5135 w 36000"/>
                    <a:gd name="connsiteY120" fmla="*/ 4115707 h 4180497"/>
                    <a:gd name="connsiteX121" fmla="*/ 17290 w 36000"/>
                    <a:gd name="connsiteY121" fmla="*/ 4110672 h 4180497"/>
                    <a:gd name="connsiteX122" fmla="*/ 5135 w 36000"/>
                    <a:gd name="connsiteY122" fmla="*/ 4105637 h 4180497"/>
                    <a:gd name="connsiteX123" fmla="*/ 0 w 36000"/>
                    <a:gd name="connsiteY123" fmla="*/ 4093240 h 4180497"/>
                    <a:gd name="connsiteX124" fmla="*/ 5135 w 36000"/>
                    <a:gd name="connsiteY124" fmla="*/ 4080844 h 4180497"/>
                    <a:gd name="connsiteX125" fmla="*/ 17289 w 36000"/>
                    <a:gd name="connsiteY125" fmla="*/ 4075809 h 4180497"/>
                    <a:gd name="connsiteX126" fmla="*/ 5135 w 36000"/>
                    <a:gd name="connsiteY126" fmla="*/ 4070775 h 4180497"/>
                    <a:gd name="connsiteX127" fmla="*/ 0 w 36000"/>
                    <a:gd name="connsiteY127" fmla="*/ 4058378 h 4180497"/>
                    <a:gd name="connsiteX128" fmla="*/ 5135 w 36000"/>
                    <a:gd name="connsiteY128" fmla="*/ 4045981 h 4180497"/>
                    <a:gd name="connsiteX129" fmla="*/ 17289 w 36000"/>
                    <a:gd name="connsiteY129" fmla="*/ 4040947 h 4180497"/>
                    <a:gd name="connsiteX130" fmla="*/ 5135 w 36000"/>
                    <a:gd name="connsiteY130" fmla="*/ 4035912 h 4180497"/>
                    <a:gd name="connsiteX131" fmla="*/ 0 w 36000"/>
                    <a:gd name="connsiteY131" fmla="*/ 4023516 h 4180497"/>
                    <a:gd name="connsiteX132" fmla="*/ 5135 w 36000"/>
                    <a:gd name="connsiteY132" fmla="*/ 4011119 h 4180497"/>
                    <a:gd name="connsiteX133" fmla="*/ 17290 w 36000"/>
                    <a:gd name="connsiteY133" fmla="*/ 4006084 h 4180497"/>
                    <a:gd name="connsiteX134" fmla="*/ 5135 w 36000"/>
                    <a:gd name="connsiteY134" fmla="*/ 4001049 h 4180497"/>
                    <a:gd name="connsiteX135" fmla="*/ 0 w 36000"/>
                    <a:gd name="connsiteY135" fmla="*/ 3988653 h 4180497"/>
                    <a:gd name="connsiteX136" fmla="*/ 5135 w 36000"/>
                    <a:gd name="connsiteY136" fmla="*/ 3976256 h 4180497"/>
                    <a:gd name="connsiteX137" fmla="*/ 17289 w 36000"/>
                    <a:gd name="connsiteY137" fmla="*/ 3971221 h 4180497"/>
                    <a:gd name="connsiteX138" fmla="*/ 5135 w 36000"/>
                    <a:gd name="connsiteY138" fmla="*/ 3966187 h 4180497"/>
                    <a:gd name="connsiteX139" fmla="*/ 0 w 36000"/>
                    <a:gd name="connsiteY139" fmla="*/ 3953790 h 4180497"/>
                    <a:gd name="connsiteX140" fmla="*/ 5135 w 36000"/>
                    <a:gd name="connsiteY140" fmla="*/ 3941394 h 4180497"/>
                    <a:gd name="connsiteX141" fmla="*/ 17289 w 36000"/>
                    <a:gd name="connsiteY141" fmla="*/ 3936359 h 4180497"/>
                    <a:gd name="connsiteX142" fmla="*/ 5135 w 36000"/>
                    <a:gd name="connsiteY142" fmla="*/ 3931325 h 4180497"/>
                    <a:gd name="connsiteX143" fmla="*/ 0 w 36000"/>
                    <a:gd name="connsiteY143" fmla="*/ 3918928 h 4180497"/>
                    <a:gd name="connsiteX144" fmla="*/ 5135 w 36000"/>
                    <a:gd name="connsiteY144" fmla="*/ 3906531 h 4180497"/>
                    <a:gd name="connsiteX145" fmla="*/ 17289 w 36000"/>
                    <a:gd name="connsiteY145" fmla="*/ 3901497 h 4180497"/>
                    <a:gd name="connsiteX146" fmla="*/ 5135 w 36000"/>
                    <a:gd name="connsiteY146" fmla="*/ 3896462 h 4180497"/>
                    <a:gd name="connsiteX147" fmla="*/ 0 w 36000"/>
                    <a:gd name="connsiteY147" fmla="*/ 3884066 h 4180497"/>
                    <a:gd name="connsiteX148" fmla="*/ 5135 w 36000"/>
                    <a:gd name="connsiteY148" fmla="*/ 3871669 h 4180497"/>
                    <a:gd name="connsiteX149" fmla="*/ 17290 w 36000"/>
                    <a:gd name="connsiteY149" fmla="*/ 3866634 h 4180497"/>
                    <a:gd name="connsiteX150" fmla="*/ 5135 w 36000"/>
                    <a:gd name="connsiteY150" fmla="*/ 3861599 h 4180497"/>
                    <a:gd name="connsiteX151" fmla="*/ 0 w 36000"/>
                    <a:gd name="connsiteY151" fmla="*/ 3849203 h 4180497"/>
                    <a:gd name="connsiteX152" fmla="*/ 5135 w 36000"/>
                    <a:gd name="connsiteY152" fmla="*/ 3836806 h 4180497"/>
                    <a:gd name="connsiteX153" fmla="*/ 17289 w 36000"/>
                    <a:gd name="connsiteY153" fmla="*/ 3831771 h 4180497"/>
                    <a:gd name="connsiteX154" fmla="*/ 5135 w 36000"/>
                    <a:gd name="connsiteY154" fmla="*/ 3826737 h 4180497"/>
                    <a:gd name="connsiteX155" fmla="*/ 0 w 36000"/>
                    <a:gd name="connsiteY155" fmla="*/ 3814340 h 4180497"/>
                    <a:gd name="connsiteX156" fmla="*/ 5135 w 36000"/>
                    <a:gd name="connsiteY156" fmla="*/ 3801944 h 4180497"/>
                    <a:gd name="connsiteX157" fmla="*/ 17289 w 36000"/>
                    <a:gd name="connsiteY157" fmla="*/ 3796909 h 4180497"/>
                    <a:gd name="connsiteX158" fmla="*/ 5135 w 36000"/>
                    <a:gd name="connsiteY158" fmla="*/ 3791875 h 4180497"/>
                    <a:gd name="connsiteX159" fmla="*/ 0 w 36000"/>
                    <a:gd name="connsiteY159" fmla="*/ 3779478 h 4180497"/>
                    <a:gd name="connsiteX160" fmla="*/ 5135 w 36000"/>
                    <a:gd name="connsiteY160" fmla="*/ 3767081 h 4180497"/>
                    <a:gd name="connsiteX161" fmla="*/ 17290 w 36000"/>
                    <a:gd name="connsiteY161" fmla="*/ 3762047 h 4180497"/>
                    <a:gd name="connsiteX162" fmla="*/ 5135 w 36000"/>
                    <a:gd name="connsiteY162" fmla="*/ 3757012 h 4180497"/>
                    <a:gd name="connsiteX163" fmla="*/ 0 w 36000"/>
                    <a:gd name="connsiteY163" fmla="*/ 3744615 h 4180497"/>
                    <a:gd name="connsiteX164" fmla="*/ 5135 w 36000"/>
                    <a:gd name="connsiteY164" fmla="*/ 3732218 h 4180497"/>
                    <a:gd name="connsiteX165" fmla="*/ 17289 w 36000"/>
                    <a:gd name="connsiteY165" fmla="*/ 3727184 h 4180497"/>
                    <a:gd name="connsiteX166" fmla="*/ 5135 w 36000"/>
                    <a:gd name="connsiteY166" fmla="*/ 3722149 h 4180497"/>
                    <a:gd name="connsiteX167" fmla="*/ 0 w 36000"/>
                    <a:gd name="connsiteY167" fmla="*/ 3709753 h 4180497"/>
                    <a:gd name="connsiteX168" fmla="*/ 5135 w 36000"/>
                    <a:gd name="connsiteY168" fmla="*/ 3697356 h 4180497"/>
                    <a:gd name="connsiteX169" fmla="*/ 17289 w 36000"/>
                    <a:gd name="connsiteY169" fmla="*/ 3692321 h 4180497"/>
                    <a:gd name="connsiteX170" fmla="*/ 5135 w 36000"/>
                    <a:gd name="connsiteY170" fmla="*/ 3687287 h 4180497"/>
                    <a:gd name="connsiteX171" fmla="*/ 0 w 36000"/>
                    <a:gd name="connsiteY171" fmla="*/ 3674890 h 4180497"/>
                    <a:gd name="connsiteX172" fmla="*/ 5135 w 36000"/>
                    <a:gd name="connsiteY172" fmla="*/ 3662494 h 4180497"/>
                    <a:gd name="connsiteX173" fmla="*/ 17290 w 36000"/>
                    <a:gd name="connsiteY173" fmla="*/ 3657459 h 4180497"/>
                    <a:gd name="connsiteX174" fmla="*/ 5135 w 36000"/>
                    <a:gd name="connsiteY174" fmla="*/ 3652424 h 4180497"/>
                    <a:gd name="connsiteX175" fmla="*/ 0 w 36000"/>
                    <a:gd name="connsiteY175" fmla="*/ 3640028 h 4180497"/>
                    <a:gd name="connsiteX176" fmla="*/ 5135 w 36000"/>
                    <a:gd name="connsiteY176" fmla="*/ 3627631 h 4180497"/>
                    <a:gd name="connsiteX177" fmla="*/ 17289 w 36000"/>
                    <a:gd name="connsiteY177" fmla="*/ 3622597 h 4180497"/>
                    <a:gd name="connsiteX178" fmla="*/ 5135 w 36000"/>
                    <a:gd name="connsiteY178" fmla="*/ 3617562 h 4180497"/>
                    <a:gd name="connsiteX179" fmla="*/ 0 w 36000"/>
                    <a:gd name="connsiteY179" fmla="*/ 3605165 h 4180497"/>
                    <a:gd name="connsiteX180" fmla="*/ 5135 w 36000"/>
                    <a:gd name="connsiteY180" fmla="*/ 3592769 h 4180497"/>
                    <a:gd name="connsiteX181" fmla="*/ 17289 w 36000"/>
                    <a:gd name="connsiteY181" fmla="*/ 3587734 h 4180497"/>
                    <a:gd name="connsiteX182" fmla="*/ 5135 w 36000"/>
                    <a:gd name="connsiteY182" fmla="*/ 3582699 h 4180497"/>
                    <a:gd name="connsiteX183" fmla="*/ 0 w 36000"/>
                    <a:gd name="connsiteY183" fmla="*/ 3570303 h 4180497"/>
                    <a:gd name="connsiteX184" fmla="*/ 5135 w 36000"/>
                    <a:gd name="connsiteY184" fmla="*/ 3557906 h 4180497"/>
                    <a:gd name="connsiteX185" fmla="*/ 17290 w 36000"/>
                    <a:gd name="connsiteY185" fmla="*/ 3552871 h 4180497"/>
                    <a:gd name="connsiteX186" fmla="*/ 5135 w 36000"/>
                    <a:gd name="connsiteY186" fmla="*/ 3547837 h 4180497"/>
                    <a:gd name="connsiteX187" fmla="*/ 0 w 36000"/>
                    <a:gd name="connsiteY187" fmla="*/ 3535440 h 4180497"/>
                    <a:gd name="connsiteX188" fmla="*/ 5135 w 36000"/>
                    <a:gd name="connsiteY188" fmla="*/ 3523044 h 4180497"/>
                    <a:gd name="connsiteX189" fmla="*/ 17289 w 36000"/>
                    <a:gd name="connsiteY189" fmla="*/ 3518009 h 4180497"/>
                    <a:gd name="connsiteX190" fmla="*/ 5135 w 36000"/>
                    <a:gd name="connsiteY190" fmla="*/ 3512975 h 4180497"/>
                    <a:gd name="connsiteX191" fmla="*/ 0 w 36000"/>
                    <a:gd name="connsiteY191" fmla="*/ 3500578 h 4180497"/>
                    <a:gd name="connsiteX192" fmla="*/ 5135 w 36000"/>
                    <a:gd name="connsiteY192" fmla="*/ 3488181 h 4180497"/>
                    <a:gd name="connsiteX193" fmla="*/ 17289 w 36000"/>
                    <a:gd name="connsiteY193" fmla="*/ 3483147 h 4180497"/>
                    <a:gd name="connsiteX194" fmla="*/ 5135 w 36000"/>
                    <a:gd name="connsiteY194" fmla="*/ 3478112 h 4180497"/>
                    <a:gd name="connsiteX195" fmla="*/ 0 w 36000"/>
                    <a:gd name="connsiteY195" fmla="*/ 3465715 h 4180497"/>
                    <a:gd name="connsiteX196" fmla="*/ 5135 w 36000"/>
                    <a:gd name="connsiteY196" fmla="*/ 3453318 h 4180497"/>
                    <a:gd name="connsiteX197" fmla="*/ 17290 w 36000"/>
                    <a:gd name="connsiteY197" fmla="*/ 3448284 h 4180497"/>
                    <a:gd name="connsiteX198" fmla="*/ 5135 w 36000"/>
                    <a:gd name="connsiteY198" fmla="*/ 3443249 h 4180497"/>
                    <a:gd name="connsiteX199" fmla="*/ 0 w 36000"/>
                    <a:gd name="connsiteY199" fmla="*/ 3430853 h 4180497"/>
                    <a:gd name="connsiteX200" fmla="*/ 5135 w 36000"/>
                    <a:gd name="connsiteY200" fmla="*/ 3418456 h 4180497"/>
                    <a:gd name="connsiteX201" fmla="*/ 17289 w 36000"/>
                    <a:gd name="connsiteY201" fmla="*/ 3413421 h 4180497"/>
                    <a:gd name="connsiteX202" fmla="*/ 5135 w 36000"/>
                    <a:gd name="connsiteY202" fmla="*/ 3408387 h 4180497"/>
                    <a:gd name="connsiteX203" fmla="*/ 0 w 36000"/>
                    <a:gd name="connsiteY203" fmla="*/ 3395990 h 4180497"/>
                    <a:gd name="connsiteX204" fmla="*/ 5135 w 36000"/>
                    <a:gd name="connsiteY204" fmla="*/ 3383594 h 4180497"/>
                    <a:gd name="connsiteX205" fmla="*/ 17289 w 36000"/>
                    <a:gd name="connsiteY205" fmla="*/ 3378559 h 4180497"/>
                    <a:gd name="connsiteX206" fmla="*/ 5135 w 36000"/>
                    <a:gd name="connsiteY206" fmla="*/ 3373525 h 4180497"/>
                    <a:gd name="connsiteX207" fmla="*/ 0 w 36000"/>
                    <a:gd name="connsiteY207" fmla="*/ 3361128 h 4180497"/>
                    <a:gd name="connsiteX208" fmla="*/ 5135 w 36000"/>
                    <a:gd name="connsiteY208" fmla="*/ 3348731 h 4180497"/>
                    <a:gd name="connsiteX209" fmla="*/ 17289 w 36000"/>
                    <a:gd name="connsiteY209" fmla="*/ 3343697 h 4180497"/>
                    <a:gd name="connsiteX210" fmla="*/ 5135 w 36000"/>
                    <a:gd name="connsiteY210" fmla="*/ 3338662 h 4180497"/>
                    <a:gd name="connsiteX211" fmla="*/ 0 w 36000"/>
                    <a:gd name="connsiteY211" fmla="*/ 3326266 h 4180497"/>
                    <a:gd name="connsiteX212" fmla="*/ 5135 w 36000"/>
                    <a:gd name="connsiteY212" fmla="*/ 3313869 h 4180497"/>
                    <a:gd name="connsiteX213" fmla="*/ 17290 w 36000"/>
                    <a:gd name="connsiteY213" fmla="*/ 3308834 h 4180497"/>
                    <a:gd name="connsiteX214" fmla="*/ 5135 w 36000"/>
                    <a:gd name="connsiteY214" fmla="*/ 3303799 h 4180497"/>
                    <a:gd name="connsiteX215" fmla="*/ 0 w 36000"/>
                    <a:gd name="connsiteY215" fmla="*/ 3291403 h 4180497"/>
                    <a:gd name="connsiteX216" fmla="*/ 5135 w 36000"/>
                    <a:gd name="connsiteY216" fmla="*/ 3279006 h 4180497"/>
                    <a:gd name="connsiteX217" fmla="*/ 17289 w 36000"/>
                    <a:gd name="connsiteY217" fmla="*/ 3273971 h 4180497"/>
                    <a:gd name="connsiteX218" fmla="*/ 5135 w 36000"/>
                    <a:gd name="connsiteY218" fmla="*/ 3268937 h 4180497"/>
                    <a:gd name="connsiteX219" fmla="*/ 0 w 36000"/>
                    <a:gd name="connsiteY219" fmla="*/ 3256540 h 4180497"/>
                    <a:gd name="connsiteX220" fmla="*/ 5135 w 36000"/>
                    <a:gd name="connsiteY220" fmla="*/ 3244144 h 4180497"/>
                    <a:gd name="connsiteX221" fmla="*/ 17289 w 36000"/>
                    <a:gd name="connsiteY221" fmla="*/ 3239109 h 4180497"/>
                    <a:gd name="connsiteX222" fmla="*/ 5135 w 36000"/>
                    <a:gd name="connsiteY222" fmla="*/ 3234075 h 4180497"/>
                    <a:gd name="connsiteX223" fmla="*/ 0 w 36000"/>
                    <a:gd name="connsiteY223" fmla="*/ 3221678 h 4180497"/>
                    <a:gd name="connsiteX224" fmla="*/ 5135 w 36000"/>
                    <a:gd name="connsiteY224" fmla="*/ 3209281 h 4180497"/>
                    <a:gd name="connsiteX225" fmla="*/ 17290 w 36000"/>
                    <a:gd name="connsiteY225" fmla="*/ 3204247 h 4180497"/>
                    <a:gd name="connsiteX226" fmla="*/ 5135 w 36000"/>
                    <a:gd name="connsiteY226" fmla="*/ 3199212 h 4180497"/>
                    <a:gd name="connsiteX227" fmla="*/ 0 w 36000"/>
                    <a:gd name="connsiteY227" fmla="*/ 3186815 h 4180497"/>
                    <a:gd name="connsiteX228" fmla="*/ 17532 w 36000"/>
                    <a:gd name="connsiteY228" fmla="*/ 3169283 h 4180497"/>
                    <a:gd name="connsiteX229" fmla="*/ 17532 w 36000"/>
                    <a:gd name="connsiteY229" fmla="*/ 2128156 h 4180497"/>
                    <a:gd name="connsiteX230" fmla="*/ 35063 w 36000"/>
                    <a:gd name="connsiteY230" fmla="*/ 2145688 h 4180497"/>
                    <a:gd name="connsiteX231" fmla="*/ 29928 w 36000"/>
                    <a:gd name="connsiteY231" fmla="*/ 2158084 h 4180497"/>
                    <a:gd name="connsiteX232" fmla="*/ 17774 w 36000"/>
                    <a:gd name="connsiteY232" fmla="*/ 2163119 h 4180497"/>
                    <a:gd name="connsiteX233" fmla="*/ 29928 w 36000"/>
                    <a:gd name="connsiteY233" fmla="*/ 2168154 h 4180497"/>
                    <a:gd name="connsiteX234" fmla="*/ 35063 w 36000"/>
                    <a:gd name="connsiteY234" fmla="*/ 2180551 h 4180497"/>
                    <a:gd name="connsiteX235" fmla="*/ 29928 w 36000"/>
                    <a:gd name="connsiteY235" fmla="*/ 2192947 h 4180497"/>
                    <a:gd name="connsiteX236" fmla="*/ 17774 w 36000"/>
                    <a:gd name="connsiteY236" fmla="*/ 2197982 h 4180497"/>
                    <a:gd name="connsiteX237" fmla="*/ 29928 w 36000"/>
                    <a:gd name="connsiteY237" fmla="*/ 2203016 h 4180497"/>
                    <a:gd name="connsiteX238" fmla="*/ 35063 w 36000"/>
                    <a:gd name="connsiteY238" fmla="*/ 2215413 h 4180497"/>
                    <a:gd name="connsiteX239" fmla="*/ 29928 w 36000"/>
                    <a:gd name="connsiteY239" fmla="*/ 2227810 h 4180497"/>
                    <a:gd name="connsiteX240" fmla="*/ 17774 w 36000"/>
                    <a:gd name="connsiteY240" fmla="*/ 2232844 h 4180497"/>
                    <a:gd name="connsiteX241" fmla="*/ 29928 w 36000"/>
                    <a:gd name="connsiteY241" fmla="*/ 2237879 h 4180497"/>
                    <a:gd name="connsiteX242" fmla="*/ 35063 w 36000"/>
                    <a:gd name="connsiteY242" fmla="*/ 2250275 h 4180497"/>
                    <a:gd name="connsiteX243" fmla="*/ 29928 w 36000"/>
                    <a:gd name="connsiteY243" fmla="*/ 2262672 h 4180497"/>
                    <a:gd name="connsiteX244" fmla="*/ 17774 w 36000"/>
                    <a:gd name="connsiteY244" fmla="*/ 2267707 h 4180497"/>
                    <a:gd name="connsiteX245" fmla="*/ 29928 w 36000"/>
                    <a:gd name="connsiteY245" fmla="*/ 2272742 h 4180497"/>
                    <a:gd name="connsiteX246" fmla="*/ 35063 w 36000"/>
                    <a:gd name="connsiteY246" fmla="*/ 2285138 h 4180497"/>
                    <a:gd name="connsiteX247" fmla="*/ 29928 w 36000"/>
                    <a:gd name="connsiteY247" fmla="*/ 2297535 h 4180497"/>
                    <a:gd name="connsiteX248" fmla="*/ 17774 w 36000"/>
                    <a:gd name="connsiteY248" fmla="*/ 2302569 h 4180497"/>
                    <a:gd name="connsiteX249" fmla="*/ 29928 w 36000"/>
                    <a:gd name="connsiteY249" fmla="*/ 2307604 h 4180497"/>
                    <a:gd name="connsiteX250" fmla="*/ 35063 w 36000"/>
                    <a:gd name="connsiteY250" fmla="*/ 2320001 h 4180497"/>
                    <a:gd name="connsiteX251" fmla="*/ 29928 w 36000"/>
                    <a:gd name="connsiteY251" fmla="*/ 2332397 h 4180497"/>
                    <a:gd name="connsiteX252" fmla="*/ 17774 w 36000"/>
                    <a:gd name="connsiteY252" fmla="*/ 2337432 h 4180497"/>
                    <a:gd name="connsiteX253" fmla="*/ 29928 w 36000"/>
                    <a:gd name="connsiteY253" fmla="*/ 2342466 h 4180497"/>
                    <a:gd name="connsiteX254" fmla="*/ 35063 w 36000"/>
                    <a:gd name="connsiteY254" fmla="*/ 2354863 h 4180497"/>
                    <a:gd name="connsiteX255" fmla="*/ 29928 w 36000"/>
                    <a:gd name="connsiteY255" fmla="*/ 2367260 h 4180497"/>
                    <a:gd name="connsiteX256" fmla="*/ 17774 w 36000"/>
                    <a:gd name="connsiteY256" fmla="*/ 2372294 h 4180497"/>
                    <a:gd name="connsiteX257" fmla="*/ 29928 w 36000"/>
                    <a:gd name="connsiteY257" fmla="*/ 2377329 h 4180497"/>
                    <a:gd name="connsiteX258" fmla="*/ 35063 w 36000"/>
                    <a:gd name="connsiteY258" fmla="*/ 2389725 h 4180497"/>
                    <a:gd name="connsiteX259" fmla="*/ 29928 w 36000"/>
                    <a:gd name="connsiteY259" fmla="*/ 2402122 h 4180497"/>
                    <a:gd name="connsiteX260" fmla="*/ 17774 w 36000"/>
                    <a:gd name="connsiteY260" fmla="*/ 2407157 h 4180497"/>
                    <a:gd name="connsiteX261" fmla="*/ 29928 w 36000"/>
                    <a:gd name="connsiteY261" fmla="*/ 2412191 h 4180497"/>
                    <a:gd name="connsiteX262" fmla="*/ 35063 w 36000"/>
                    <a:gd name="connsiteY262" fmla="*/ 2424588 h 4180497"/>
                    <a:gd name="connsiteX263" fmla="*/ 29928 w 36000"/>
                    <a:gd name="connsiteY263" fmla="*/ 2436985 h 4180497"/>
                    <a:gd name="connsiteX264" fmla="*/ 17774 w 36000"/>
                    <a:gd name="connsiteY264" fmla="*/ 2442019 h 4180497"/>
                    <a:gd name="connsiteX265" fmla="*/ 29928 w 36000"/>
                    <a:gd name="connsiteY265" fmla="*/ 2447054 h 4180497"/>
                    <a:gd name="connsiteX266" fmla="*/ 35063 w 36000"/>
                    <a:gd name="connsiteY266" fmla="*/ 2459451 h 4180497"/>
                    <a:gd name="connsiteX267" fmla="*/ 29928 w 36000"/>
                    <a:gd name="connsiteY267" fmla="*/ 2471847 h 4180497"/>
                    <a:gd name="connsiteX268" fmla="*/ 17774 w 36000"/>
                    <a:gd name="connsiteY268" fmla="*/ 2476882 h 4180497"/>
                    <a:gd name="connsiteX269" fmla="*/ 29928 w 36000"/>
                    <a:gd name="connsiteY269" fmla="*/ 2481916 h 4180497"/>
                    <a:gd name="connsiteX270" fmla="*/ 35063 w 36000"/>
                    <a:gd name="connsiteY270" fmla="*/ 2494313 h 4180497"/>
                    <a:gd name="connsiteX271" fmla="*/ 29928 w 36000"/>
                    <a:gd name="connsiteY271" fmla="*/ 2506709 h 4180497"/>
                    <a:gd name="connsiteX272" fmla="*/ 17774 w 36000"/>
                    <a:gd name="connsiteY272" fmla="*/ 2511744 h 4180497"/>
                    <a:gd name="connsiteX273" fmla="*/ 29928 w 36000"/>
                    <a:gd name="connsiteY273" fmla="*/ 2516779 h 4180497"/>
                    <a:gd name="connsiteX274" fmla="*/ 35063 w 36000"/>
                    <a:gd name="connsiteY274" fmla="*/ 2529175 h 4180497"/>
                    <a:gd name="connsiteX275" fmla="*/ 29928 w 36000"/>
                    <a:gd name="connsiteY275" fmla="*/ 2541572 h 4180497"/>
                    <a:gd name="connsiteX276" fmla="*/ 17774 w 36000"/>
                    <a:gd name="connsiteY276" fmla="*/ 2546607 h 4180497"/>
                    <a:gd name="connsiteX277" fmla="*/ 29928 w 36000"/>
                    <a:gd name="connsiteY277" fmla="*/ 2551641 h 4180497"/>
                    <a:gd name="connsiteX278" fmla="*/ 35063 w 36000"/>
                    <a:gd name="connsiteY278" fmla="*/ 2564038 h 4180497"/>
                    <a:gd name="connsiteX279" fmla="*/ 29928 w 36000"/>
                    <a:gd name="connsiteY279" fmla="*/ 2576434 h 4180497"/>
                    <a:gd name="connsiteX280" fmla="*/ 17774 w 36000"/>
                    <a:gd name="connsiteY280" fmla="*/ 2581469 h 4180497"/>
                    <a:gd name="connsiteX281" fmla="*/ 29928 w 36000"/>
                    <a:gd name="connsiteY281" fmla="*/ 2586503 h 4180497"/>
                    <a:gd name="connsiteX282" fmla="*/ 35063 w 36000"/>
                    <a:gd name="connsiteY282" fmla="*/ 2598900 h 4180497"/>
                    <a:gd name="connsiteX283" fmla="*/ 29928 w 36000"/>
                    <a:gd name="connsiteY283" fmla="*/ 2611297 h 4180497"/>
                    <a:gd name="connsiteX284" fmla="*/ 17774 w 36000"/>
                    <a:gd name="connsiteY284" fmla="*/ 2616332 h 4180497"/>
                    <a:gd name="connsiteX285" fmla="*/ 29928 w 36000"/>
                    <a:gd name="connsiteY285" fmla="*/ 2621366 h 4180497"/>
                    <a:gd name="connsiteX286" fmla="*/ 35063 w 36000"/>
                    <a:gd name="connsiteY286" fmla="*/ 2633763 h 4180497"/>
                    <a:gd name="connsiteX287" fmla="*/ 29928 w 36000"/>
                    <a:gd name="connsiteY287" fmla="*/ 2646160 h 4180497"/>
                    <a:gd name="connsiteX288" fmla="*/ 17774 w 36000"/>
                    <a:gd name="connsiteY288" fmla="*/ 2651194 h 4180497"/>
                    <a:gd name="connsiteX289" fmla="*/ 29928 w 36000"/>
                    <a:gd name="connsiteY289" fmla="*/ 2656229 h 4180497"/>
                    <a:gd name="connsiteX290" fmla="*/ 35063 w 36000"/>
                    <a:gd name="connsiteY290" fmla="*/ 2668625 h 4180497"/>
                    <a:gd name="connsiteX291" fmla="*/ 29928 w 36000"/>
                    <a:gd name="connsiteY291" fmla="*/ 2681022 h 4180497"/>
                    <a:gd name="connsiteX292" fmla="*/ 17774 w 36000"/>
                    <a:gd name="connsiteY292" fmla="*/ 2686056 h 4180497"/>
                    <a:gd name="connsiteX293" fmla="*/ 29928 w 36000"/>
                    <a:gd name="connsiteY293" fmla="*/ 2691091 h 4180497"/>
                    <a:gd name="connsiteX294" fmla="*/ 35063 w 36000"/>
                    <a:gd name="connsiteY294" fmla="*/ 2703488 h 4180497"/>
                    <a:gd name="connsiteX295" fmla="*/ 29928 w 36000"/>
                    <a:gd name="connsiteY295" fmla="*/ 2715884 h 4180497"/>
                    <a:gd name="connsiteX296" fmla="*/ 17774 w 36000"/>
                    <a:gd name="connsiteY296" fmla="*/ 2720919 h 4180497"/>
                    <a:gd name="connsiteX297" fmla="*/ 29928 w 36000"/>
                    <a:gd name="connsiteY297" fmla="*/ 2725954 h 4180497"/>
                    <a:gd name="connsiteX298" fmla="*/ 35063 w 36000"/>
                    <a:gd name="connsiteY298" fmla="*/ 2738351 h 4180497"/>
                    <a:gd name="connsiteX299" fmla="*/ 29928 w 36000"/>
                    <a:gd name="connsiteY299" fmla="*/ 2750747 h 4180497"/>
                    <a:gd name="connsiteX300" fmla="*/ 17774 w 36000"/>
                    <a:gd name="connsiteY300" fmla="*/ 2755782 h 4180497"/>
                    <a:gd name="connsiteX301" fmla="*/ 29928 w 36000"/>
                    <a:gd name="connsiteY301" fmla="*/ 2760816 h 4180497"/>
                    <a:gd name="connsiteX302" fmla="*/ 35063 w 36000"/>
                    <a:gd name="connsiteY302" fmla="*/ 2773213 h 4180497"/>
                    <a:gd name="connsiteX303" fmla="*/ 29928 w 36000"/>
                    <a:gd name="connsiteY303" fmla="*/ 2785610 h 4180497"/>
                    <a:gd name="connsiteX304" fmla="*/ 17774 w 36000"/>
                    <a:gd name="connsiteY304" fmla="*/ 2790644 h 4180497"/>
                    <a:gd name="connsiteX305" fmla="*/ 29928 w 36000"/>
                    <a:gd name="connsiteY305" fmla="*/ 2795679 h 4180497"/>
                    <a:gd name="connsiteX306" fmla="*/ 35063 w 36000"/>
                    <a:gd name="connsiteY306" fmla="*/ 2808075 h 4180497"/>
                    <a:gd name="connsiteX307" fmla="*/ 29928 w 36000"/>
                    <a:gd name="connsiteY307" fmla="*/ 2820472 h 4180497"/>
                    <a:gd name="connsiteX308" fmla="*/ 17774 w 36000"/>
                    <a:gd name="connsiteY308" fmla="*/ 2825507 h 4180497"/>
                    <a:gd name="connsiteX309" fmla="*/ 29928 w 36000"/>
                    <a:gd name="connsiteY309" fmla="*/ 2830542 h 4180497"/>
                    <a:gd name="connsiteX310" fmla="*/ 35063 w 36000"/>
                    <a:gd name="connsiteY310" fmla="*/ 2842938 h 4180497"/>
                    <a:gd name="connsiteX311" fmla="*/ 29928 w 36000"/>
                    <a:gd name="connsiteY311" fmla="*/ 2855335 h 4180497"/>
                    <a:gd name="connsiteX312" fmla="*/ 17774 w 36000"/>
                    <a:gd name="connsiteY312" fmla="*/ 2860369 h 4180497"/>
                    <a:gd name="connsiteX313" fmla="*/ 29928 w 36000"/>
                    <a:gd name="connsiteY313" fmla="*/ 2865404 h 4180497"/>
                    <a:gd name="connsiteX314" fmla="*/ 35063 w 36000"/>
                    <a:gd name="connsiteY314" fmla="*/ 2877801 h 4180497"/>
                    <a:gd name="connsiteX315" fmla="*/ 29928 w 36000"/>
                    <a:gd name="connsiteY315" fmla="*/ 2890197 h 4180497"/>
                    <a:gd name="connsiteX316" fmla="*/ 17774 w 36000"/>
                    <a:gd name="connsiteY316" fmla="*/ 2895232 h 4180497"/>
                    <a:gd name="connsiteX317" fmla="*/ 29928 w 36000"/>
                    <a:gd name="connsiteY317" fmla="*/ 2900266 h 4180497"/>
                    <a:gd name="connsiteX318" fmla="*/ 35063 w 36000"/>
                    <a:gd name="connsiteY318" fmla="*/ 2912663 h 4180497"/>
                    <a:gd name="connsiteX319" fmla="*/ 29928 w 36000"/>
                    <a:gd name="connsiteY319" fmla="*/ 2925060 h 4180497"/>
                    <a:gd name="connsiteX320" fmla="*/ 17774 w 36000"/>
                    <a:gd name="connsiteY320" fmla="*/ 2930094 h 4180497"/>
                    <a:gd name="connsiteX321" fmla="*/ 29928 w 36000"/>
                    <a:gd name="connsiteY321" fmla="*/ 2935129 h 4180497"/>
                    <a:gd name="connsiteX322" fmla="*/ 35063 w 36000"/>
                    <a:gd name="connsiteY322" fmla="*/ 2947525 h 4180497"/>
                    <a:gd name="connsiteX323" fmla="*/ 29928 w 36000"/>
                    <a:gd name="connsiteY323" fmla="*/ 2959922 h 4180497"/>
                    <a:gd name="connsiteX324" fmla="*/ 17774 w 36000"/>
                    <a:gd name="connsiteY324" fmla="*/ 2964957 h 4180497"/>
                    <a:gd name="connsiteX325" fmla="*/ 29928 w 36000"/>
                    <a:gd name="connsiteY325" fmla="*/ 2969992 h 4180497"/>
                    <a:gd name="connsiteX326" fmla="*/ 35063 w 36000"/>
                    <a:gd name="connsiteY326" fmla="*/ 2982388 h 4180497"/>
                    <a:gd name="connsiteX327" fmla="*/ 29928 w 36000"/>
                    <a:gd name="connsiteY327" fmla="*/ 2994785 h 4180497"/>
                    <a:gd name="connsiteX328" fmla="*/ 17774 w 36000"/>
                    <a:gd name="connsiteY328" fmla="*/ 2999819 h 4180497"/>
                    <a:gd name="connsiteX329" fmla="*/ 29928 w 36000"/>
                    <a:gd name="connsiteY329" fmla="*/ 3004854 h 4180497"/>
                    <a:gd name="connsiteX330" fmla="*/ 35063 w 36000"/>
                    <a:gd name="connsiteY330" fmla="*/ 3017251 h 4180497"/>
                    <a:gd name="connsiteX331" fmla="*/ 29928 w 36000"/>
                    <a:gd name="connsiteY331" fmla="*/ 3029647 h 4180497"/>
                    <a:gd name="connsiteX332" fmla="*/ 17774 w 36000"/>
                    <a:gd name="connsiteY332" fmla="*/ 3034682 h 4180497"/>
                    <a:gd name="connsiteX333" fmla="*/ 29928 w 36000"/>
                    <a:gd name="connsiteY333" fmla="*/ 3039716 h 4180497"/>
                    <a:gd name="connsiteX334" fmla="*/ 35063 w 36000"/>
                    <a:gd name="connsiteY334" fmla="*/ 3052113 h 4180497"/>
                    <a:gd name="connsiteX335" fmla="*/ 29928 w 36000"/>
                    <a:gd name="connsiteY335" fmla="*/ 3064510 h 4180497"/>
                    <a:gd name="connsiteX336" fmla="*/ 17774 w 36000"/>
                    <a:gd name="connsiteY336" fmla="*/ 3069544 h 4180497"/>
                    <a:gd name="connsiteX337" fmla="*/ 29928 w 36000"/>
                    <a:gd name="connsiteY337" fmla="*/ 3074579 h 4180497"/>
                    <a:gd name="connsiteX338" fmla="*/ 35063 w 36000"/>
                    <a:gd name="connsiteY338" fmla="*/ 3086976 h 4180497"/>
                    <a:gd name="connsiteX339" fmla="*/ 29928 w 36000"/>
                    <a:gd name="connsiteY339" fmla="*/ 3099373 h 4180497"/>
                    <a:gd name="connsiteX340" fmla="*/ 17774 w 36000"/>
                    <a:gd name="connsiteY340" fmla="*/ 3104407 h 4180497"/>
                    <a:gd name="connsiteX341" fmla="*/ 29928 w 36000"/>
                    <a:gd name="connsiteY341" fmla="*/ 3109442 h 4180497"/>
                    <a:gd name="connsiteX342" fmla="*/ 35063 w 36000"/>
                    <a:gd name="connsiteY342" fmla="*/ 3121838 h 4180497"/>
                    <a:gd name="connsiteX343" fmla="*/ 29928 w 36000"/>
                    <a:gd name="connsiteY343" fmla="*/ 3134235 h 4180497"/>
                    <a:gd name="connsiteX344" fmla="*/ 23974 w 36000"/>
                    <a:gd name="connsiteY344" fmla="*/ 3136702 h 4180497"/>
                    <a:gd name="connsiteX345" fmla="*/ 30865 w 36000"/>
                    <a:gd name="connsiteY345" fmla="*/ 3139556 h 4180497"/>
                    <a:gd name="connsiteX346" fmla="*/ 36000 w 36000"/>
                    <a:gd name="connsiteY346" fmla="*/ 3151953 h 4180497"/>
                    <a:gd name="connsiteX347" fmla="*/ 18468 w 36000"/>
                    <a:gd name="connsiteY347" fmla="*/ 3169484 h 4180497"/>
                    <a:gd name="connsiteX348" fmla="*/ 937 w 36000"/>
                    <a:gd name="connsiteY348" fmla="*/ 3151953 h 4180497"/>
                    <a:gd name="connsiteX349" fmla="*/ 6072 w 36000"/>
                    <a:gd name="connsiteY349" fmla="*/ 3139556 h 4180497"/>
                    <a:gd name="connsiteX350" fmla="*/ 12026 w 36000"/>
                    <a:gd name="connsiteY350" fmla="*/ 3137090 h 4180497"/>
                    <a:gd name="connsiteX351" fmla="*/ 5135 w 36000"/>
                    <a:gd name="connsiteY351" fmla="*/ 3134235 h 4180497"/>
                    <a:gd name="connsiteX352" fmla="*/ 0 w 36000"/>
                    <a:gd name="connsiteY352" fmla="*/ 3121838 h 4180497"/>
                    <a:gd name="connsiteX353" fmla="*/ 5135 w 36000"/>
                    <a:gd name="connsiteY353" fmla="*/ 3109442 h 4180497"/>
                    <a:gd name="connsiteX354" fmla="*/ 17289 w 36000"/>
                    <a:gd name="connsiteY354" fmla="*/ 3104407 h 4180497"/>
                    <a:gd name="connsiteX355" fmla="*/ 5135 w 36000"/>
                    <a:gd name="connsiteY355" fmla="*/ 3099373 h 4180497"/>
                    <a:gd name="connsiteX356" fmla="*/ 0 w 36000"/>
                    <a:gd name="connsiteY356" fmla="*/ 3086976 h 4180497"/>
                    <a:gd name="connsiteX357" fmla="*/ 5135 w 36000"/>
                    <a:gd name="connsiteY357" fmla="*/ 3074579 h 4180497"/>
                    <a:gd name="connsiteX358" fmla="*/ 17290 w 36000"/>
                    <a:gd name="connsiteY358" fmla="*/ 3069544 h 4180497"/>
                    <a:gd name="connsiteX359" fmla="*/ 5135 w 36000"/>
                    <a:gd name="connsiteY359" fmla="*/ 3064510 h 4180497"/>
                    <a:gd name="connsiteX360" fmla="*/ 0 w 36000"/>
                    <a:gd name="connsiteY360" fmla="*/ 3052113 h 4180497"/>
                    <a:gd name="connsiteX361" fmla="*/ 5135 w 36000"/>
                    <a:gd name="connsiteY361" fmla="*/ 3039716 h 4180497"/>
                    <a:gd name="connsiteX362" fmla="*/ 17289 w 36000"/>
                    <a:gd name="connsiteY362" fmla="*/ 3034682 h 4180497"/>
                    <a:gd name="connsiteX363" fmla="*/ 5135 w 36000"/>
                    <a:gd name="connsiteY363" fmla="*/ 3029647 h 4180497"/>
                    <a:gd name="connsiteX364" fmla="*/ 0 w 36000"/>
                    <a:gd name="connsiteY364" fmla="*/ 3017251 h 4180497"/>
                    <a:gd name="connsiteX365" fmla="*/ 5135 w 36000"/>
                    <a:gd name="connsiteY365" fmla="*/ 3004854 h 4180497"/>
                    <a:gd name="connsiteX366" fmla="*/ 17289 w 36000"/>
                    <a:gd name="connsiteY366" fmla="*/ 2999819 h 4180497"/>
                    <a:gd name="connsiteX367" fmla="*/ 5135 w 36000"/>
                    <a:gd name="connsiteY367" fmla="*/ 2994785 h 4180497"/>
                    <a:gd name="connsiteX368" fmla="*/ 0 w 36000"/>
                    <a:gd name="connsiteY368" fmla="*/ 2982388 h 4180497"/>
                    <a:gd name="connsiteX369" fmla="*/ 5135 w 36000"/>
                    <a:gd name="connsiteY369" fmla="*/ 2969992 h 4180497"/>
                    <a:gd name="connsiteX370" fmla="*/ 17290 w 36000"/>
                    <a:gd name="connsiteY370" fmla="*/ 2964957 h 4180497"/>
                    <a:gd name="connsiteX371" fmla="*/ 5135 w 36000"/>
                    <a:gd name="connsiteY371" fmla="*/ 2959922 h 4180497"/>
                    <a:gd name="connsiteX372" fmla="*/ 0 w 36000"/>
                    <a:gd name="connsiteY372" fmla="*/ 2947525 h 4180497"/>
                    <a:gd name="connsiteX373" fmla="*/ 5135 w 36000"/>
                    <a:gd name="connsiteY373" fmla="*/ 2935129 h 4180497"/>
                    <a:gd name="connsiteX374" fmla="*/ 17289 w 36000"/>
                    <a:gd name="connsiteY374" fmla="*/ 2930094 h 4180497"/>
                    <a:gd name="connsiteX375" fmla="*/ 5135 w 36000"/>
                    <a:gd name="connsiteY375" fmla="*/ 2925060 h 4180497"/>
                    <a:gd name="connsiteX376" fmla="*/ 0 w 36000"/>
                    <a:gd name="connsiteY376" fmla="*/ 2912663 h 4180497"/>
                    <a:gd name="connsiteX377" fmla="*/ 5135 w 36000"/>
                    <a:gd name="connsiteY377" fmla="*/ 2900266 h 4180497"/>
                    <a:gd name="connsiteX378" fmla="*/ 17289 w 36000"/>
                    <a:gd name="connsiteY378" fmla="*/ 2895232 h 4180497"/>
                    <a:gd name="connsiteX379" fmla="*/ 5135 w 36000"/>
                    <a:gd name="connsiteY379" fmla="*/ 2890197 h 4180497"/>
                    <a:gd name="connsiteX380" fmla="*/ 0 w 36000"/>
                    <a:gd name="connsiteY380" fmla="*/ 2877801 h 4180497"/>
                    <a:gd name="connsiteX381" fmla="*/ 5135 w 36000"/>
                    <a:gd name="connsiteY381" fmla="*/ 2865404 h 4180497"/>
                    <a:gd name="connsiteX382" fmla="*/ 17289 w 36000"/>
                    <a:gd name="connsiteY382" fmla="*/ 2860369 h 4180497"/>
                    <a:gd name="connsiteX383" fmla="*/ 5135 w 36000"/>
                    <a:gd name="connsiteY383" fmla="*/ 2855335 h 4180497"/>
                    <a:gd name="connsiteX384" fmla="*/ 0 w 36000"/>
                    <a:gd name="connsiteY384" fmla="*/ 2842938 h 4180497"/>
                    <a:gd name="connsiteX385" fmla="*/ 5135 w 36000"/>
                    <a:gd name="connsiteY385" fmla="*/ 2830542 h 4180497"/>
                    <a:gd name="connsiteX386" fmla="*/ 17290 w 36000"/>
                    <a:gd name="connsiteY386" fmla="*/ 2825507 h 4180497"/>
                    <a:gd name="connsiteX387" fmla="*/ 5135 w 36000"/>
                    <a:gd name="connsiteY387" fmla="*/ 2820472 h 4180497"/>
                    <a:gd name="connsiteX388" fmla="*/ 0 w 36000"/>
                    <a:gd name="connsiteY388" fmla="*/ 2808075 h 4180497"/>
                    <a:gd name="connsiteX389" fmla="*/ 5135 w 36000"/>
                    <a:gd name="connsiteY389" fmla="*/ 2795679 h 4180497"/>
                    <a:gd name="connsiteX390" fmla="*/ 17289 w 36000"/>
                    <a:gd name="connsiteY390" fmla="*/ 2790644 h 4180497"/>
                    <a:gd name="connsiteX391" fmla="*/ 5135 w 36000"/>
                    <a:gd name="connsiteY391" fmla="*/ 2785610 h 4180497"/>
                    <a:gd name="connsiteX392" fmla="*/ 0 w 36000"/>
                    <a:gd name="connsiteY392" fmla="*/ 2773213 h 4180497"/>
                    <a:gd name="connsiteX393" fmla="*/ 5135 w 36000"/>
                    <a:gd name="connsiteY393" fmla="*/ 2760816 h 4180497"/>
                    <a:gd name="connsiteX394" fmla="*/ 17289 w 36000"/>
                    <a:gd name="connsiteY394" fmla="*/ 2755782 h 4180497"/>
                    <a:gd name="connsiteX395" fmla="*/ 5135 w 36000"/>
                    <a:gd name="connsiteY395" fmla="*/ 2750747 h 4180497"/>
                    <a:gd name="connsiteX396" fmla="*/ 0 w 36000"/>
                    <a:gd name="connsiteY396" fmla="*/ 2738351 h 4180497"/>
                    <a:gd name="connsiteX397" fmla="*/ 5135 w 36000"/>
                    <a:gd name="connsiteY397" fmla="*/ 2725954 h 4180497"/>
                    <a:gd name="connsiteX398" fmla="*/ 17290 w 36000"/>
                    <a:gd name="connsiteY398" fmla="*/ 2720919 h 4180497"/>
                    <a:gd name="connsiteX399" fmla="*/ 5135 w 36000"/>
                    <a:gd name="connsiteY399" fmla="*/ 2715884 h 4180497"/>
                    <a:gd name="connsiteX400" fmla="*/ 0 w 36000"/>
                    <a:gd name="connsiteY400" fmla="*/ 2703488 h 4180497"/>
                    <a:gd name="connsiteX401" fmla="*/ 5135 w 36000"/>
                    <a:gd name="connsiteY401" fmla="*/ 2691091 h 4180497"/>
                    <a:gd name="connsiteX402" fmla="*/ 17289 w 36000"/>
                    <a:gd name="connsiteY402" fmla="*/ 2686056 h 4180497"/>
                    <a:gd name="connsiteX403" fmla="*/ 5135 w 36000"/>
                    <a:gd name="connsiteY403" fmla="*/ 2681022 h 4180497"/>
                    <a:gd name="connsiteX404" fmla="*/ 0 w 36000"/>
                    <a:gd name="connsiteY404" fmla="*/ 2668625 h 4180497"/>
                    <a:gd name="connsiteX405" fmla="*/ 5135 w 36000"/>
                    <a:gd name="connsiteY405" fmla="*/ 2656229 h 4180497"/>
                    <a:gd name="connsiteX406" fmla="*/ 17289 w 36000"/>
                    <a:gd name="connsiteY406" fmla="*/ 2651194 h 4180497"/>
                    <a:gd name="connsiteX407" fmla="*/ 5135 w 36000"/>
                    <a:gd name="connsiteY407" fmla="*/ 2646160 h 4180497"/>
                    <a:gd name="connsiteX408" fmla="*/ 0 w 36000"/>
                    <a:gd name="connsiteY408" fmla="*/ 2633763 h 4180497"/>
                    <a:gd name="connsiteX409" fmla="*/ 5135 w 36000"/>
                    <a:gd name="connsiteY409" fmla="*/ 2621366 h 4180497"/>
                    <a:gd name="connsiteX410" fmla="*/ 17290 w 36000"/>
                    <a:gd name="connsiteY410" fmla="*/ 2616332 h 4180497"/>
                    <a:gd name="connsiteX411" fmla="*/ 5135 w 36000"/>
                    <a:gd name="connsiteY411" fmla="*/ 2611297 h 4180497"/>
                    <a:gd name="connsiteX412" fmla="*/ 0 w 36000"/>
                    <a:gd name="connsiteY412" fmla="*/ 2598900 h 4180497"/>
                    <a:gd name="connsiteX413" fmla="*/ 5135 w 36000"/>
                    <a:gd name="connsiteY413" fmla="*/ 2586503 h 4180497"/>
                    <a:gd name="connsiteX414" fmla="*/ 17289 w 36000"/>
                    <a:gd name="connsiteY414" fmla="*/ 2581469 h 4180497"/>
                    <a:gd name="connsiteX415" fmla="*/ 5135 w 36000"/>
                    <a:gd name="connsiteY415" fmla="*/ 2576434 h 4180497"/>
                    <a:gd name="connsiteX416" fmla="*/ 0 w 36000"/>
                    <a:gd name="connsiteY416" fmla="*/ 2564038 h 4180497"/>
                    <a:gd name="connsiteX417" fmla="*/ 5135 w 36000"/>
                    <a:gd name="connsiteY417" fmla="*/ 2551641 h 4180497"/>
                    <a:gd name="connsiteX418" fmla="*/ 17289 w 36000"/>
                    <a:gd name="connsiteY418" fmla="*/ 2546607 h 4180497"/>
                    <a:gd name="connsiteX419" fmla="*/ 5135 w 36000"/>
                    <a:gd name="connsiteY419" fmla="*/ 2541572 h 4180497"/>
                    <a:gd name="connsiteX420" fmla="*/ 0 w 36000"/>
                    <a:gd name="connsiteY420" fmla="*/ 2529175 h 4180497"/>
                    <a:gd name="connsiteX421" fmla="*/ 5135 w 36000"/>
                    <a:gd name="connsiteY421" fmla="*/ 2516779 h 4180497"/>
                    <a:gd name="connsiteX422" fmla="*/ 17290 w 36000"/>
                    <a:gd name="connsiteY422" fmla="*/ 2511744 h 4180497"/>
                    <a:gd name="connsiteX423" fmla="*/ 5135 w 36000"/>
                    <a:gd name="connsiteY423" fmla="*/ 2506709 h 4180497"/>
                    <a:gd name="connsiteX424" fmla="*/ 0 w 36000"/>
                    <a:gd name="connsiteY424" fmla="*/ 2494313 h 4180497"/>
                    <a:gd name="connsiteX425" fmla="*/ 5135 w 36000"/>
                    <a:gd name="connsiteY425" fmla="*/ 2481916 h 4180497"/>
                    <a:gd name="connsiteX426" fmla="*/ 17289 w 36000"/>
                    <a:gd name="connsiteY426" fmla="*/ 2476882 h 4180497"/>
                    <a:gd name="connsiteX427" fmla="*/ 5135 w 36000"/>
                    <a:gd name="connsiteY427" fmla="*/ 2471847 h 4180497"/>
                    <a:gd name="connsiteX428" fmla="*/ 0 w 36000"/>
                    <a:gd name="connsiteY428" fmla="*/ 2459451 h 4180497"/>
                    <a:gd name="connsiteX429" fmla="*/ 5135 w 36000"/>
                    <a:gd name="connsiteY429" fmla="*/ 2447054 h 4180497"/>
                    <a:gd name="connsiteX430" fmla="*/ 17289 w 36000"/>
                    <a:gd name="connsiteY430" fmla="*/ 2442019 h 4180497"/>
                    <a:gd name="connsiteX431" fmla="*/ 5135 w 36000"/>
                    <a:gd name="connsiteY431" fmla="*/ 2436985 h 4180497"/>
                    <a:gd name="connsiteX432" fmla="*/ 0 w 36000"/>
                    <a:gd name="connsiteY432" fmla="*/ 2424588 h 4180497"/>
                    <a:gd name="connsiteX433" fmla="*/ 5135 w 36000"/>
                    <a:gd name="connsiteY433" fmla="*/ 2412191 h 4180497"/>
                    <a:gd name="connsiteX434" fmla="*/ 17290 w 36000"/>
                    <a:gd name="connsiteY434" fmla="*/ 2407157 h 4180497"/>
                    <a:gd name="connsiteX435" fmla="*/ 5135 w 36000"/>
                    <a:gd name="connsiteY435" fmla="*/ 2402122 h 4180497"/>
                    <a:gd name="connsiteX436" fmla="*/ 0 w 36000"/>
                    <a:gd name="connsiteY436" fmla="*/ 2389725 h 4180497"/>
                    <a:gd name="connsiteX437" fmla="*/ 5135 w 36000"/>
                    <a:gd name="connsiteY437" fmla="*/ 2377329 h 4180497"/>
                    <a:gd name="connsiteX438" fmla="*/ 17289 w 36000"/>
                    <a:gd name="connsiteY438" fmla="*/ 2372294 h 4180497"/>
                    <a:gd name="connsiteX439" fmla="*/ 5135 w 36000"/>
                    <a:gd name="connsiteY439" fmla="*/ 2367260 h 4180497"/>
                    <a:gd name="connsiteX440" fmla="*/ 0 w 36000"/>
                    <a:gd name="connsiteY440" fmla="*/ 2354863 h 4180497"/>
                    <a:gd name="connsiteX441" fmla="*/ 5135 w 36000"/>
                    <a:gd name="connsiteY441" fmla="*/ 2342466 h 4180497"/>
                    <a:gd name="connsiteX442" fmla="*/ 17289 w 36000"/>
                    <a:gd name="connsiteY442" fmla="*/ 2337432 h 4180497"/>
                    <a:gd name="connsiteX443" fmla="*/ 5135 w 36000"/>
                    <a:gd name="connsiteY443" fmla="*/ 2332397 h 4180497"/>
                    <a:gd name="connsiteX444" fmla="*/ 0 w 36000"/>
                    <a:gd name="connsiteY444" fmla="*/ 2320001 h 4180497"/>
                    <a:gd name="connsiteX445" fmla="*/ 5135 w 36000"/>
                    <a:gd name="connsiteY445" fmla="*/ 2307604 h 4180497"/>
                    <a:gd name="connsiteX446" fmla="*/ 17289 w 36000"/>
                    <a:gd name="connsiteY446" fmla="*/ 2302569 h 4180497"/>
                    <a:gd name="connsiteX447" fmla="*/ 5135 w 36000"/>
                    <a:gd name="connsiteY447" fmla="*/ 2297535 h 4180497"/>
                    <a:gd name="connsiteX448" fmla="*/ 0 w 36000"/>
                    <a:gd name="connsiteY448" fmla="*/ 2285138 h 4180497"/>
                    <a:gd name="connsiteX449" fmla="*/ 5135 w 36000"/>
                    <a:gd name="connsiteY449" fmla="*/ 2272742 h 4180497"/>
                    <a:gd name="connsiteX450" fmla="*/ 17290 w 36000"/>
                    <a:gd name="connsiteY450" fmla="*/ 2267707 h 4180497"/>
                    <a:gd name="connsiteX451" fmla="*/ 5135 w 36000"/>
                    <a:gd name="connsiteY451" fmla="*/ 2262672 h 4180497"/>
                    <a:gd name="connsiteX452" fmla="*/ 0 w 36000"/>
                    <a:gd name="connsiteY452" fmla="*/ 2250275 h 4180497"/>
                    <a:gd name="connsiteX453" fmla="*/ 5135 w 36000"/>
                    <a:gd name="connsiteY453" fmla="*/ 2237879 h 4180497"/>
                    <a:gd name="connsiteX454" fmla="*/ 17289 w 36000"/>
                    <a:gd name="connsiteY454" fmla="*/ 2232844 h 4180497"/>
                    <a:gd name="connsiteX455" fmla="*/ 5135 w 36000"/>
                    <a:gd name="connsiteY455" fmla="*/ 2227810 h 4180497"/>
                    <a:gd name="connsiteX456" fmla="*/ 0 w 36000"/>
                    <a:gd name="connsiteY456" fmla="*/ 2215413 h 4180497"/>
                    <a:gd name="connsiteX457" fmla="*/ 5135 w 36000"/>
                    <a:gd name="connsiteY457" fmla="*/ 2203016 h 4180497"/>
                    <a:gd name="connsiteX458" fmla="*/ 17289 w 36000"/>
                    <a:gd name="connsiteY458" fmla="*/ 2197982 h 4180497"/>
                    <a:gd name="connsiteX459" fmla="*/ 5135 w 36000"/>
                    <a:gd name="connsiteY459" fmla="*/ 2192947 h 4180497"/>
                    <a:gd name="connsiteX460" fmla="*/ 0 w 36000"/>
                    <a:gd name="connsiteY460" fmla="*/ 2180551 h 4180497"/>
                    <a:gd name="connsiteX461" fmla="*/ 5135 w 36000"/>
                    <a:gd name="connsiteY461" fmla="*/ 2168154 h 4180497"/>
                    <a:gd name="connsiteX462" fmla="*/ 17290 w 36000"/>
                    <a:gd name="connsiteY462" fmla="*/ 2163119 h 4180497"/>
                    <a:gd name="connsiteX463" fmla="*/ 5135 w 36000"/>
                    <a:gd name="connsiteY463" fmla="*/ 2158084 h 4180497"/>
                    <a:gd name="connsiteX464" fmla="*/ 0 w 36000"/>
                    <a:gd name="connsiteY464" fmla="*/ 2145688 h 4180497"/>
                    <a:gd name="connsiteX465" fmla="*/ 17532 w 36000"/>
                    <a:gd name="connsiteY465" fmla="*/ 2128156 h 4180497"/>
                    <a:gd name="connsiteX466" fmla="*/ 18468 w 36000"/>
                    <a:gd name="connsiteY466" fmla="*/ 2093294 h 4180497"/>
                    <a:gd name="connsiteX467" fmla="*/ 36000 w 36000"/>
                    <a:gd name="connsiteY467" fmla="*/ 2110825 h 4180497"/>
                    <a:gd name="connsiteX468" fmla="*/ 18468 w 36000"/>
                    <a:gd name="connsiteY468" fmla="*/ 2128357 h 4180497"/>
                    <a:gd name="connsiteX469" fmla="*/ 937 w 36000"/>
                    <a:gd name="connsiteY469" fmla="*/ 2110825 h 4180497"/>
                    <a:gd name="connsiteX470" fmla="*/ 18468 w 36000"/>
                    <a:gd name="connsiteY470" fmla="*/ 2093294 h 4180497"/>
                    <a:gd name="connsiteX471" fmla="*/ 17532 w 36000"/>
                    <a:gd name="connsiteY471" fmla="*/ 1080938 h 4180497"/>
                    <a:gd name="connsiteX472" fmla="*/ 35063 w 36000"/>
                    <a:gd name="connsiteY472" fmla="*/ 1098470 h 4180497"/>
                    <a:gd name="connsiteX473" fmla="*/ 29928 w 36000"/>
                    <a:gd name="connsiteY473" fmla="*/ 1110867 h 4180497"/>
                    <a:gd name="connsiteX474" fmla="*/ 17774 w 36000"/>
                    <a:gd name="connsiteY474" fmla="*/ 1115901 h 4180497"/>
                    <a:gd name="connsiteX475" fmla="*/ 29928 w 36000"/>
                    <a:gd name="connsiteY475" fmla="*/ 1120936 h 4180497"/>
                    <a:gd name="connsiteX476" fmla="*/ 35063 w 36000"/>
                    <a:gd name="connsiteY476" fmla="*/ 1133333 h 4180497"/>
                    <a:gd name="connsiteX477" fmla="*/ 29928 w 36000"/>
                    <a:gd name="connsiteY477" fmla="*/ 1145730 h 4180497"/>
                    <a:gd name="connsiteX478" fmla="*/ 17774 w 36000"/>
                    <a:gd name="connsiteY478" fmla="*/ 1150764 h 4180497"/>
                    <a:gd name="connsiteX479" fmla="*/ 29928 w 36000"/>
                    <a:gd name="connsiteY479" fmla="*/ 1155799 h 4180497"/>
                    <a:gd name="connsiteX480" fmla="*/ 35063 w 36000"/>
                    <a:gd name="connsiteY480" fmla="*/ 1168195 h 4180497"/>
                    <a:gd name="connsiteX481" fmla="*/ 29928 w 36000"/>
                    <a:gd name="connsiteY481" fmla="*/ 1180592 h 4180497"/>
                    <a:gd name="connsiteX482" fmla="*/ 17774 w 36000"/>
                    <a:gd name="connsiteY482" fmla="*/ 1185626 h 4180497"/>
                    <a:gd name="connsiteX483" fmla="*/ 29928 w 36000"/>
                    <a:gd name="connsiteY483" fmla="*/ 1190661 h 4180497"/>
                    <a:gd name="connsiteX484" fmla="*/ 35063 w 36000"/>
                    <a:gd name="connsiteY484" fmla="*/ 1203058 h 4180497"/>
                    <a:gd name="connsiteX485" fmla="*/ 29928 w 36000"/>
                    <a:gd name="connsiteY485" fmla="*/ 1215454 h 4180497"/>
                    <a:gd name="connsiteX486" fmla="*/ 17774 w 36000"/>
                    <a:gd name="connsiteY486" fmla="*/ 1220489 h 4180497"/>
                    <a:gd name="connsiteX487" fmla="*/ 29928 w 36000"/>
                    <a:gd name="connsiteY487" fmla="*/ 1225524 h 4180497"/>
                    <a:gd name="connsiteX488" fmla="*/ 35063 w 36000"/>
                    <a:gd name="connsiteY488" fmla="*/ 1237921 h 4180497"/>
                    <a:gd name="connsiteX489" fmla="*/ 29928 w 36000"/>
                    <a:gd name="connsiteY489" fmla="*/ 1250317 h 4180497"/>
                    <a:gd name="connsiteX490" fmla="*/ 17774 w 36000"/>
                    <a:gd name="connsiteY490" fmla="*/ 1255351 h 4180497"/>
                    <a:gd name="connsiteX491" fmla="*/ 29928 w 36000"/>
                    <a:gd name="connsiteY491" fmla="*/ 1260386 h 4180497"/>
                    <a:gd name="connsiteX492" fmla="*/ 35063 w 36000"/>
                    <a:gd name="connsiteY492" fmla="*/ 1272783 h 4180497"/>
                    <a:gd name="connsiteX493" fmla="*/ 29928 w 36000"/>
                    <a:gd name="connsiteY493" fmla="*/ 1285180 h 4180497"/>
                    <a:gd name="connsiteX494" fmla="*/ 17774 w 36000"/>
                    <a:gd name="connsiteY494" fmla="*/ 1290214 h 4180497"/>
                    <a:gd name="connsiteX495" fmla="*/ 29928 w 36000"/>
                    <a:gd name="connsiteY495" fmla="*/ 1295249 h 4180497"/>
                    <a:gd name="connsiteX496" fmla="*/ 35063 w 36000"/>
                    <a:gd name="connsiteY496" fmla="*/ 1307645 h 4180497"/>
                    <a:gd name="connsiteX497" fmla="*/ 29928 w 36000"/>
                    <a:gd name="connsiteY497" fmla="*/ 1320042 h 4180497"/>
                    <a:gd name="connsiteX498" fmla="*/ 17774 w 36000"/>
                    <a:gd name="connsiteY498" fmla="*/ 1325076 h 4180497"/>
                    <a:gd name="connsiteX499" fmla="*/ 29928 w 36000"/>
                    <a:gd name="connsiteY499" fmla="*/ 1330111 h 4180497"/>
                    <a:gd name="connsiteX500" fmla="*/ 35063 w 36000"/>
                    <a:gd name="connsiteY500" fmla="*/ 1342508 h 4180497"/>
                    <a:gd name="connsiteX501" fmla="*/ 29928 w 36000"/>
                    <a:gd name="connsiteY501" fmla="*/ 1354904 h 4180497"/>
                    <a:gd name="connsiteX502" fmla="*/ 17774 w 36000"/>
                    <a:gd name="connsiteY502" fmla="*/ 1359939 h 4180497"/>
                    <a:gd name="connsiteX503" fmla="*/ 29928 w 36000"/>
                    <a:gd name="connsiteY503" fmla="*/ 1364973 h 4180497"/>
                    <a:gd name="connsiteX504" fmla="*/ 35063 w 36000"/>
                    <a:gd name="connsiteY504" fmla="*/ 1377370 h 4180497"/>
                    <a:gd name="connsiteX505" fmla="*/ 29928 w 36000"/>
                    <a:gd name="connsiteY505" fmla="*/ 1389767 h 4180497"/>
                    <a:gd name="connsiteX506" fmla="*/ 17774 w 36000"/>
                    <a:gd name="connsiteY506" fmla="*/ 1394801 h 4180497"/>
                    <a:gd name="connsiteX507" fmla="*/ 29928 w 36000"/>
                    <a:gd name="connsiteY507" fmla="*/ 1399836 h 4180497"/>
                    <a:gd name="connsiteX508" fmla="*/ 35063 w 36000"/>
                    <a:gd name="connsiteY508" fmla="*/ 1412233 h 4180497"/>
                    <a:gd name="connsiteX509" fmla="*/ 29928 w 36000"/>
                    <a:gd name="connsiteY509" fmla="*/ 1424629 h 4180497"/>
                    <a:gd name="connsiteX510" fmla="*/ 17774 w 36000"/>
                    <a:gd name="connsiteY510" fmla="*/ 1429664 h 4180497"/>
                    <a:gd name="connsiteX511" fmla="*/ 29928 w 36000"/>
                    <a:gd name="connsiteY511" fmla="*/ 1434698 h 4180497"/>
                    <a:gd name="connsiteX512" fmla="*/ 35063 w 36000"/>
                    <a:gd name="connsiteY512" fmla="*/ 1447095 h 4180497"/>
                    <a:gd name="connsiteX513" fmla="*/ 29928 w 36000"/>
                    <a:gd name="connsiteY513" fmla="*/ 1459491 h 4180497"/>
                    <a:gd name="connsiteX514" fmla="*/ 17774 w 36000"/>
                    <a:gd name="connsiteY514" fmla="*/ 1464526 h 4180497"/>
                    <a:gd name="connsiteX515" fmla="*/ 29928 w 36000"/>
                    <a:gd name="connsiteY515" fmla="*/ 1469561 h 4180497"/>
                    <a:gd name="connsiteX516" fmla="*/ 35063 w 36000"/>
                    <a:gd name="connsiteY516" fmla="*/ 1481957 h 4180497"/>
                    <a:gd name="connsiteX517" fmla="*/ 29928 w 36000"/>
                    <a:gd name="connsiteY517" fmla="*/ 1494354 h 4180497"/>
                    <a:gd name="connsiteX518" fmla="*/ 17774 w 36000"/>
                    <a:gd name="connsiteY518" fmla="*/ 1499389 h 4180497"/>
                    <a:gd name="connsiteX519" fmla="*/ 29928 w 36000"/>
                    <a:gd name="connsiteY519" fmla="*/ 1504423 h 4180497"/>
                    <a:gd name="connsiteX520" fmla="*/ 35063 w 36000"/>
                    <a:gd name="connsiteY520" fmla="*/ 1516820 h 4180497"/>
                    <a:gd name="connsiteX521" fmla="*/ 29928 w 36000"/>
                    <a:gd name="connsiteY521" fmla="*/ 1529216 h 4180497"/>
                    <a:gd name="connsiteX522" fmla="*/ 17774 w 36000"/>
                    <a:gd name="connsiteY522" fmla="*/ 1534251 h 4180497"/>
                    <a:gd name="connsiteX523" fmla="*/ 29928 w 36000"/>
                    <a:gd name="connsiteY523" fmla="*/ 1539285 h 4180497"/>
                    <a:gd name="connsiteX524" fmla="*/ 35063 w 36000"/>
                    <a:gd name="connsiteY524" fmla="*/ 1551682 h 4180497"/>
                    <a:gd name="connsiteX525" fmla="*/ 29928 w 36000"/>
                    <a:gd name="connsiteY525" fmla="*/ 1564079 h 4180497"/>
                    <a:gd name="connsiteX526" fmla="*/ 17774 w 36000"/>
                    <a:gd name="connsiteY526" fmla="*/ 1569114 h 4180497"/>
                    <a:gd name="connsiteX527" fmla="*/ 29928 w 36000"/>
                    <a:gd name="connsiteY527" fmla="*/ 1574148 h 4180497"/>
                    <a:gd name="connsiteX528" fmla="*/ 35063 w 36000"/>
                    <a:gd name="connsiteY528" fmla="*/ 1586545 h 4180497"/>
                    <a:gd name="connsiteX529" fmla="*/ 29928 w 36000"/>
                    <a:gd name="connsiteY529" fmla="*/ 1598942 h 4180497"/>
                    <a:gd name="connsiteX530" fmla="*/ 17774 w 36000"/>
                    <a:gd name="connsiteY530" fmla="*/ 1603976 h 4180497"/>
                    <a:gd name="connsiteX531" fmla="*/ 29928 w 36000"/>
                    <a:gd name="connsiteY531" fmla="*/ 1609011 h 4180497"/>
                    <a:gd name="connsiteX532" fmla="*/ 35063 w 36000"/>
                    <a:gd name="connsiteY532" fmla="*/ 1621407 h 4180497"/>
                    <a:gd name="connsiteX533" fmla="*/ 29928 w 36000"/>
                    <a:gd name="connsiteY533" fmla="*/ 1633804 h 4180497"/>
                    <a:gd name="connsiteX534" fmla="*/ 17774 w 36000"/>
                    <a:gd name="connsiteY534" fmla="*/ 1638838 h 4180497"/>
                    <a:gd name="connsiteX535" fmla="*/ 29928 w 36000"/>
                    <a:gd name="connsiteY535" fmla="*/ 1643873 h 4180497"/>
                    <a:gd name="connsiteX536" fmla="*/ 35063 w 36000"/>
                    <a:gd name="connsiteY536" fmla="*/ 1656270 h 4180497"/>
                    <a:gd name="connsiteX537" fmla="*/ 29928 w 36000"/>
                    <a:gd name="connsiteY537" fmla="*/ 1668666 h 4180497"/>
                    <a:gd name="connsiteX538" fmla="*/ 17774 w 36000"/>
                    <a:gd name="connsiteY538" fmla="*/ 1673701 h 4180497"/>
                    <a:gd name="connsiteX539" fmla="*/ 29928 w 36000"/>
                    <a:gd name="connsiteY539" fmla="*/ 1678736 h 4180497"/>
                    <a:gd name="connsiteX540" fmla="*/ 35063 w 36000"/>
                    <a:gd name="connsiteY540" fmla="*/ 1691133 h 4180497"/>
                    <a:gd name="connsiteX541" fmla="*/ 29928 w 36000"/>
                    <a:gd name="connsiteY541" fmla="*/ 1703529 h 4180497"/>
                    <a:gd name="connsiteX542" fmla="*/ 17774 w 36000"/>
                    <a:gd name="connsiteY542" fmla="*/ 1708564 h 4180497"/>
                    <a:gd name="connsiteX543" fmla="*/ 29928 w 36000"/>
                    <a:gd name="connsiteY543" fmla="*/ 1713598 h 4180497"/>
                    <a:gd name="connsiteX544" fmla="*/ 35063 w 36000"/>
                    <a:gd name="connsiteY544" fmla="*/ 1725995 h 4180497"/>
                    <a:gd name="connsiteX545" fmla="*/ 29928 w 36000"/>
                    <a:gd name="connsiteY545" fmla="*/ 1738392 h 4180497"/>
                    <a:gd name="connsiteX546" fmla="*/ 17774 w 36000"/>
                    <a:gd name="connsiteY546" fmla="*/ 1743426 h 4180497"/>
                    <a:gd name="connsiteX547" fmla="*/ 29928 w 36000"/>
                    <a:gd name="connsiteY547" fmla="*/ 1748461 h 4180497"/>
                    <a:gd name="connsiteX548" fmla="*/ 35063 w 36000"/>
                    <a:gd name="connsiteY548" fmla="*/ 1760857 h 4180497"/>
                    <a:gd name="connsiteX549" fmla="*/ 29928 w 36000"/>
                    <a:gd name="connsiteY549" fmla="*/ 1773254 h 4180497"/>
                    <a:gd name="connsiteX550" fmla="*/ 17774 w 36000"/>
                    <a:gd name="connsiteY550" fmla="*/ 1778289 h 4180497"/>
                    <a:gd name="connsiteX551" fmla="*/ 29928 w 36000"/>
                    <a:gd name="connsiteY551" fmla="*/ 1783324 h 4180497"/>
                    <a:gd name="connsiteX552" fmla="*/ 35063 w 36000"/>
                    <a:gd name="connsiteY552" fmla="*/ 1795720 h 4180497"/>
                    <a:gd name="connsiteX553" fmla="*/ 29928 w 36000"/>
                    <a:gd name="connsiteY553" fmla="*/ 1808117 h 4180497"/>
                    <a:gd name="connsiteX554" fmla="*/ 17774 w 36000"/>
                    <a:gd name="connsiteY554" fmla="*/ 1813151 h 4180497"/>
                    <a:gd name="connsiteX555" fmla="*/ 29928 w 36000"/>
                    <a:gd name="connsiteY555" fmla="*/ 1818186 h 4180497"/>
                    <a:gd name="connsiteX556" fmla="*/ 35063 w 36000"/>
                    <a:gd name="connsiteY556" fmla="*/ 1830583 h 4180497"/>
                    <a:gd name="connsiteX557" fmla="*/ 29928 w 36000"/>
                    <a:gd name="connsiteY557" fmla="*/ 1842979 h 4180497"/>
                    <a:gd name="connsiteX558" fmla="*/ 17774 w 36000"/>
                    <a:gd name="connsiteY558" fmla="*/ 1848014 h 4180497"/>
                    <a:gd name="connsiteX559" fmla="*/ 29928 w 36000"/>
                    <a:gd name="connsiteY559" fmla="*/ 1853048 h 4180497"/>
                    <a:gd name="connsiteX560" fmla="*/ 35063 w 36000"/>
                    <a:gd name="connsiteY560" fmla="*/ 1865445 h 4180497"/>
                    <a:gd name="connsiteX561" fmla="*/ 29928 w 36000"/>
                    <a:gd name="connsiteY561" fmla="*/ 1877842 h 4180497"/>
                    <a:gd name="connsiteX562" fmla="*/ 17774 w 36000"/>
                    <a:gd name="connsiteY562" fmla="*/ 1882876 h 4180497"/>
                    <a:gd name="connsiteX563" fmla="*/ 29928 w 36000"/>
                    <a:gd name="connsiteY563" fmla="*/ 1887911 h 4180497"/>
                    <a:gd name="connsiteX564" fmla="*/ 35063 w 36000"/>
                    <a:gd name="connsiteY564" fmla="*/ 1900307 h 4180497"/>
                    <a:gd name="connsiteX565" fmla="*/ 29928 w 36000"/>
                    <a:gd name="connsiteY565" fmla="*/ 1912704 h 4180497"/>
                    <a:gd name="connsiteX566" fmla="*/ 17774 w 36000"/>
                    <a:gd name="connsiteY566" fmla="*/ 1917739 h 4180497"/>
                    <a:gd name="connsiteX567" fmla="*/ 29928 w 36000"/>
                    <a:gd name="connsiteY567" fmla="*/ 1922774 h 4180497"/>
                    <a:gd name="connsiteX568" fmla="*/ 35063 w 36000"/>
                    <a:gd name="connsiteY568" fmla="*/ 1935170 h 4180497"/>
                    <a:gd name="connsiteX569" fmla="*/ 29928 w 36000"/>
                    <a:gd name="connsiteY569" fmla="*/ 1947567 h 4180497"/>
                    <a:gd name="connsiteX570" fmla="*/ 17774 w 36000"/>
                    <a:gd name="connsiteY570" fmla="*/ 1952601 h 4180497"/>
                    <a:gd name="connsiteX571" fmla="*/ 29928 w 36000"/>
                    <a:gd name="connsiteY571" fmla="*/ 1957636 h 4180497"/>
                    <a:gd name="connsiteX572" fmla="*/ 35063 w 36000"/>
                    <a:gd name="connsiteY572" fmla="*/ 1970033 h 4180497"/>
                    <a:gd name="connsiteX573" fmla="*/ 29928 w 36000"/>
                    <a:gd name="connsiteY573" fmla="*/ 1982429 h 4180497"/>
                    <a:gd name="connsiteX574" fmla="*/ 17774 w 36000"/>
                    <a:gd name="connsiteY574" fmla="*/ 1987464 h 4180497"/>
                    <a:gd name="connsiteX575" fmla="*/ 29928 w 36000"/>
                    <a:gd name="connsiteY575" fmla="*/ 1992498 h 4180497"/>
                    <a:gd name="connsiteX576" fmla="*/ 35063 w 36000"/>
                    <a:gd name="connsiteY576" fmla="*/ 2004895 h 4180497"/>
                    <a:gd name="connsiteX577" fmla="*/ 29928 w 36000"/>
                    <a:gd name="connsiteY577" fmla="*/ 2018292 h 4180497"/>
                    <a:gd name="connsiteX578" fmla="*/ 17774 w 36000"/>
                    <a:gd name="connsiteY578" fmla="*/ 2022326 h 4180497"/>
                    <a:gd name="connsiteX579" fmla="*/ 29928 w 36000"/>
                    <a:gd name="connsiteY579" fmla="*/ 2027361 h 4180497"/>
                    <a:gd name="connsiteX580" fmla="*/ 35063 w 36000"/>
                    <a:gd name="connsiteY580" fmla="*/ 2039758 h 4180497"/>
                    <a:gd name="connsiteX581" fmla="*/ 29928 w 36000"/>
                    <a:gd name="connsiteY581" fmla="*/ 2052155 h 4180497"/>
                    <a:gd name="connsiteX582" fmla="*/ 17774 w 36000"/>
                    <a:gd name="connsiteY582" fmla="*/ 2057189 h 4180497"/>
                    <a:gd name="connsiteX583" fmla="*/ 29928 w 36000"/>
                    <a:gd name="connsiteY583" fmla="*/ 2062224 h 4180497"/>
                    <a:gd name="connsiteX584" fmla="*/ 35063 w 36000"/>
                    <a:gd name="connsiteY584" fmla="*/ 2074620 h 4180497"/>
                    <a:gd name="connsiteX585" fmla="*/ 17532 w 36000"/>
                    <a:gd name="connsiteY585" fmla="*/ 2092152 h 4180497"/>
                    <a:gd name="connsiteX586" fmla="*/ 0 w 36000"/>
                    <a:gd name="connsiteY586" fmla="*/ 2074620 h 4180497"/>
                    <a:gd name="connsiteX587" fmla="*/ 5135 w 36000"/>
                    <a:gd name="connsiteY587" fmla="*/ 2062224 h 4180497"/>
                    <a:gd name="connsiteX588" fmla="*/ 17289 w 36000"/>
                    <a:gd name="connsiteY588" fmla="*/ 2057189 h 4180497"/>
                    <a:gd name="connsiteX589" fmla="*/ 5135 w 36000"/>
                    <a:gd name="connsiteY589" fmla="*/ 2052155 h 4180497"/>
                    <a:gd name="connsiteX590" fmla="*/ 0 w 36000"/>
                    <a:gd name="connsiteY590" fmla="*/ 2039758 h 4180497"/>
                    <a:gd name="connsiteX591" fmla="*/ 5135 w 36000"/>
                    <a:gd name="connsiteY591" fmla="*/ 2027361 h 4180497"/>
                    <a:gd name="connsiteX592" fmla="*/ 17290 w 36000"/>
                    <a:gd name="connsiteY592" fmla="*/ 2022326 h 4180497"/>
                    <a:gd name="connsiteX593" fmla="*/ 5135 w 36000"/>
                    <a:gd name="connsiteY593" fmla="*/ 2018292 h 4180497"/>
                    <a:gd name="connsiteX594" fmla="*/ 0 w 36000"/>
                    <a:gd name="connsiteY594" fmla="*/ 2004895 h 4180497"/>
                    <a:gd name="connsiteX595" fmla="*/ 5135 w 36000"/>
                    <a:gd name="connsiteY595" fmla="*/ 1992498 h 4180497"/>
                    <a:gd name="connsiteX596" fmla="*/ 17289 w 36000"/>
                    <a:gd name="connsiteY596" fmla="*/ 1987464 h 4180497"/>
                    <a:gd name="connsiteX597" fmla="*/ 5135 w 36000"/>
                    <a:gd name="connsiteY597" fmla="*/ 1982429 h 4180497"/>
                    <a:gd name="connsiteX598" fmla="*/ 0 w 36000"/>
                    <a:gd name="connsiteY598" fmla="*/ 1970033 h 4180497"/>
                    <a:gd name="connsiteX599" fmla="*/ 5135 w 36000"/>
                    <a:gd name="connsiteY599" fmla="*/ 1957636 h 4180497"/>
                    <a:gd name="connsiteX600" fmla="*/ 17289 w 36000"/>
                    <a:gd name="connsiteY600" fmla="*/ 1952601 h 4180497"/>
                    <a:gd name="connsiteX601" fmla="*/ 5135 w 36000"/>
                    <a:gd name="connsiteY601" fmla="*/ 1947567 h 4180497"/>
                    <a:gd name="connsiteX602" fmla="*/ 0 w 36000"/>
                    <a:gd name="connsiteY602" fmla="*/ 1935170 h 4180497"/>
                    <a:gd name="connsiteX603" fmla="*/ 5135 w 36000"/>
                    <a:gd name="connsiteY603" fmla="*/ 1922774 h 4180497"/>
                    <a:gd name="connsiteX604" fmla="*/ 17290 w 36000"/>
                    <a:gd name="connsiteY604" fmla="*/ 1917739 h 4180497"/>
                    <a:gd name="connsiteX605" fmla="*/ 5135 w 36000"/>
                    <a:gd name="connsiteY605" fmla="*/ 1912704 h 4180497"/>
                    <a:gd name="connsiteX606" fmla="*/ 0 w 36000"/>
                    <a:gd name="connsiteY606" fmla="*/ 1900307 h 4180497"/>
                    <a:gd name="connsiteX607" fmla="*/ 5135 w 36000"/>
                    <a:gd name="connsiteY607" fmla="*/ 1887911 h 4180497"/>
                    <a:gd name="connsiteX608" fmla="*/ 17289 w 36000"/>
                    <a:gd name="connsiteY608" fmla="*/ 1882876 h 4180497"/>
                    <a:gd name="connsiteX609" fmla="*/ 5135 w 36000"/>
                    <a:gd name="connsiteY609" fmla="*/ 1877842 h 4180497"/>
                    <a:gd name="connsiteX610" fmla="*/ 0 w 36000"/>
                    <a:gd name="connsiteY610" fmla="*/ 1865445 h 4180497"/>
                    <a:gd name="connsiteX611" fmla="*/ 5135 w 36000"/>
                    <a:gd name="connsiteY611" fmla="*/ 1853048 h 4180497"/>
                    <a:gd name="connsiteX612" fmla="*/ 17289 w 36000"/>
                    <a:gd name="connsiteY612" fmla="*/ 1848014 h 4180497"/>
                    <a:gd name="connsiteX613" fmla="*/ 5135 w 36000"/>
                    <a:gd name="connsiteY613" fmla="*/ 1842979 h 4180497"/>
                    <a:gd name="connsiteX614" fmla="*/ 0 w 36000"/>
                    <a:gd name="connsiteY614" fmla="*/ 1830583 h 4180497"/>
                    <a:gd name="connsiteX615" fmla="*/ 5135 w 36000"/>
                    <a:gd name="connsiteY615" fmla="*/ 1818186 h 4180497"/>
                    <a:gd name="connsiteX616" fmla="*/ 17289 w 36000"/>
                    <a:gd name="connsiteY616" fmla="*/ 1813151 h 4180497"/>
                    <a:gd name="connsiteX617" fmla="*/ 5135 w 36000"/>
                    <a:gd name="connsiteY617" fmla="*/ 1808117 h 4180497"/>
                    <a:gd name="connsiteX618" fmla="*/ 0 w 36000"/>
                    <a:gd name="connsiteY618" fmla="*/ 1795720 h 4180497"/>
                    <a:gd name="connsiteX619" fmla="*/ 5135 w 36000"/>
                    <a:gd name="connsiteY619" fmla="*/ 1783324 h 4180497"/>
                    <a:gd name="connsiteX620" fmla="*/ 17290 w 36000"/>
                    <a:gd name="connsiteY620" fmla="*/ 1778289 h 4180497"/>
                    <a:gd name="connsiteX621" fmla="*/ 5135 w 36000"/>
                    <a:gd name="connsiteY621" fmla="*/ 1773254 h 4180497"/>
                    <a:gd name="connsiteX622" fmla="*/ 0 w 36000"/>
                    <a:gd name="connsiteY622" fmla="*/ 1760857 h 4180497"/>
                    <a:gd name="connsiteX623" fmla="*/ 5135 w 36000"/>
                    <a:gd name="connsiteY623" fmla="*/ 1748461 h 4180497"/>
                    <a:gd name="connsiteX624" fmla="*/ 17289 w 36000"/>
                    <a:gd name="connsiteY624" fmla="*/ 1743426 h 4180497"/>
                    <a:gd name="connsiteX625" fmla="*/ 5135 w 36000"/>
                    <a:gd name="connsiteY625" fmla="*/ 1738392 h 4180497"/>
                    <a:gd name="connsiteX626" fmla="*/ 0 w 36000"/>
                    <a:gd name="connsiteY626" fmla="*/ 1725995 h 4180497"/>
                    <a:gd name="connsiteX627" fmla="*/ 5135 w 36000"/>
                    <a:gd name="connsiteY627" fmla="*/ 1713598 h 4180497"/>
                    <a:gd name="connsiteX628" fmla="*/ 17289 w 36000"/>
                    <a:gd name="connsiteY628" fmla="*/ 1708564 h 4180497"/>
                    <a:gd name="connsiteX629" fmla="*/ 5135 w 36000"/>
                    <a:gd name="connsiteY629" fmla="*/ 1703529 h 4180497"/>
                    <a:gd name="connsiteX630" fmla="*/ 0 w 36000"/>
                    <a:gd name="connsiteY630" fmla="*/ 1691133 h 4180497"/>
                    <a:gd name="connsiteX631" fmla="*/ 5135 w 36000"/>
                    <a:gd name="connsiteY631" fmla="*/ 1678736 h 4180497"/>
                    <a:gd name="connsiteX632" fmla="*/ 17290 w 36000"/>
                    <a:gd name="connsiteY632" fmla="*/ 1673701 h 4180497"/>
                    <a:gd name="connsiteX633" fmla="*/ 5135 w 36000"/>
                    <a:gd name="connsiteY633" fmla="*/ 1668666 h 4180497"/>
                    <a:gd name="connsiteX634" fmla="*/ 0 w 36000"/>
                    <a:gd name="connsiteY634" fmla="*/ 1656270 h 4180497"/>
                    <a:gd name="connsiteX635" fmla="*/ 5135 w 36000"/>
                    <a:gd name="connsiteY635" fmla="*/ 1643873 h 4180497"/>
                    <a:gd name="connsiteX636" fmla="*/ 17289 w 36000"/>
                    <a:gd name="connsiteY636" fmla="*/ 1638838 h 4180497"/>
                    <a:gd name="connsiteX637" fmla="*/ 5135 w 36000"/>
                    <a:gd name="connsiteY637" fmla="*/ 1633804 h 4180497"/>
                    <a:gd name="connsiteX638" fmla="*/ 0 w 36000"/>
                    <a:gd name="connsiteY638" fmla="*/ 1621407 h 4180497"/>
                    <a:gd name="connsiteX639" fmla="*/ 5135 w 36000"/>
                    <a:gd name="connsiteY639" fmla="*/ 1609011 h 4180497"/>
                    <a:gd name="connsiteX640" fmla="*/ 17289 w 36000"/>
                    <a:gd name="connsiteY640" fmla="*/ 1603976 h 4180497"/>
                    <a:gd name="connsiteX641" fmla="*/ 5135 w 36000"/>
                    <a:gd name="connsiteY641" fmla="*/ 1598942 h 4180497"/>
                    <a:gd name="connsiteX642" fmla="*/ 0 w 36000"/>
                    <a:gd name="connsiteY642" fmla="*/ 1586545 h 4180497"/>
                    <a:gd name="connsiteX643" fmla="*/ 5135 w 36000"/>
                    <a:gd name="connsiteY643" fmla="*/ 1574148 h 4180497"/>
                    <a:gd name="connsiteX644" fmla="*/ 17290 w 36000"/>
                    <a:gd name="connsiteY644" fmla="*/ 1569114 h 4180497"/>
                    <a:gd name="connsiteX645" fmla="*/ 5135 w 36000"/>
                    <a:gd name="connsiteY645" fmla="*/ 1564079 h 4180497"/>
                    <a:gd name="connsiteX646" fmla="*/ 0 w 36000"/>
                    <a:gd name="connsiteY646" fmla="*/ 1551682 h 4180497"/>
                    <a:gd name="connsiteX647" fmla="*/ 5135 w 36000"/>
                    <a:gd name="connsiteY647" fmla="*/ 1539285 h 4180497"/>
                    <a:gd name="connsiteX648" fmla="*/ 17289 w 36000"/>
                    <a:gd name="connsiteY648" fmla="*/ 1534251 h 4180497"/>
                    <a:gd name="connsiteX649" fmla="*/ 5135 w 36000"/>
                    <a:gd name="connsiteY649" fmla="*/ 1529216 h 4180497"/>
                    <a:gd name="connsiteX650" fmla="*/ 0 w 36000"/>
                    <a:gd name="connsiteY650" fmla="*/ 1516820 h 4180497"/>
                    <a:gd name="connsiteX651" fmla="*/ 5135 w 36000"/>
                    <a:gd name="connsiteY651" fmla="*/ 1504423 h 4180497"/>
                    <a:gd name="connsiteX652" fmla="*/ 17289 w 36000"/>
                    <a:gd name="connsiteY652" fmla="*/ 1499389 h 4180497"/>
                    <a:gd name="connsiteX653" fmla="*/ 5135 w 36000"/>
                    <a:gd name="connsiteY653" fmla="*/ 1494354 h 4180497"/>
                    <a:gd name="connsiteX654" fmla="*/ 0 w 36000"/>
                    <a:gd name="connsiteY654" fmla="*/ 1481957 h 4180497"/>
                    <a:gd name="connsiteX655" fmla="*/ 5135 w 36000"/>
                    <a:gd name="connsiteY655" fmla="*/ 1469561 h 4180497"/>
                    <a:gd name="connsiteX656" fmla="*/ 17290 w 36000"/>
                    <a:gd name="connsiteY656" fmla="*/ 1464526 h 4180497"/>
                    <a:gd name="connsiteX657" fmla="*/ 5135 w 36000"/>
                    <a:gd name="connsiteY657" fmla="*/ 1459491 h 4180497"/>
                    <a:gd name="connsiteX658" fmla="*/ 0 w 36000"/>
                    <a:gd name="connsiteY658" fmla="*/ 1447095 h 4180497"/>
                    <a:gd name="connsiteX659" fmla="*/ 5135 w 36000"/>
                    <a:gd name="connsiteY659" fmla="*/ 1434698 h 4180497"/>
                    <a:gd name="connsiteX660" fmla="*/ 17289 w 36000"/>
                    <a:gd name="connsiteY660" fmla="*/ 1429664 h 4180497"/>
                    <a:gd name="connsiteX661" fmla="*/ 5135 w 36000"/>
                    <a:gd name="connsiteY661" fmla="*/ 1424629 h 4180497"/>
                    <a:gd name="connsiteX662" fmla="*/ 0 w 36000"/>
                    <a:gd name="connsiteY662" fmla="*/ 1412233 h 4180497"/>
                    <a:gd name="connsiteX663" fmla="*/ 5135 w 36000"/>
                    <a:gd name="connsiteY663" fmla="*/ 1399836 h 4180497"/>
                    <a:gd name="connsiteX664" fmla="*/ 17289 w 36000"/>
                    <a:gd name="connsiteY664" fmla="*/ 1394801 h 4180497"/>
                    <a:gd name="connsiteX665" fmla="*/ 5135 w 36000"/>
                    <a:gd name="connsiteY665" fmla="*/ 1389767 h 4180497"/>
                    <a:gd name="connsiteX666" fmla="*/ 0 w 36000"/>
                    <a:gd name="connsiteY666" fmla="*/ 1377370 h 4180497"/>
                    <a:gd name="connsiteX667" fmla="*/ 5135 w 36000"/>
                    <a:gd name="connsiteY667" fmla="*/ 1364973 h 4180497"/>
                    <a:gd name="connsiteX668" fmla="*/ 17290 w 36000"/>
                    <a:gd name="connsiteY668" fmla="*/ 1359939 h 4180497"/>
                    <a:gd name="connsiteX669" fmla="*/ 5135 w 36000"/>
                    <a:gd name="connsiteY669" fmla="*/ 1354904 h 4180497"/>
                    <a:gd name="connsiteX670" fmla="*/ 0 w 36000"/>
                    <a:gd name="connsiteY670" fmla="*/ 1342508 h 4180497"/>
                    <a:gd name="connsiteX671" fmla="*/ 5135 w 36000"/>
                    <a:gd name="connsiteY671" fmla="*/ 1330111 h 4180497"/>
                    <a:gd name="connsiteX672" fmla="*/ 17289 w 36000"/>
                    <a:gd name="connsiteY672" fmla="*/ 1325076 h 4180497"/>
                    <a:gd name="connsiteX673" fmla="*/ 5135 w 36000"/>
                    <a:gd name="connsiteY673" fmla="*/ 1320042 h 4180497"/>
                    <a:gd name="connsiteX674" fmla="*/ 0 w 36000"/>
                    <a:gd name="connsiteY674" fmla="*/ 1307645 h 4180497"/>
                    <a:gd name="connsiteX675" fmla="*/ 5135 w 36000"/>
                    <a:gd name="connsiteY675" fmla="*/ 1295249 h 4180497"/>
                    <a:gd name="connsiteX676" fmla="*/ 17289 w 36000"/>
                    <a:gd name="connsiteY676" fmla="*/ 1290214 h 4180497"/>
                    <a:gd name="connsiteX677" fmla="*/ 5135 w 36000"/>
                    <a:gd name="connsiteY677" fmla="*/ 1285180 h 4180497"/>
                    <a:gd name="connsiteX678" fmla="*/ 0 w 36000"/>
                    <a:gd name="connsiteY678" fmla="*/ 1272783 h 4180497"/>
                    <a:gd name="connsiteX679" fmla="*/ 5135 w 36000"/>
                    <a:gd name="connsiteY679" fmla="*/ 1260386 h 4180497"/>
                    <a:gd name="connsiteX680" fmla="*/ 17289 w 36000"/>
                    <a:gd name="connsiteY680" fmla="*/ 1255351 h 4180497"/>
                    <a:gd name="connsiteX681" fmla="*/ 5135 w 36000"/>
                    <a:gd name="connsiteY681" fmla="*/ 1250317 h 4180497"/>
                    <a:gd name="connsiteX682" fmla="*/ 0 w 36000"/>
                    <a:gd name="connsiteY682" fmla="*/ 1237921 h 4180497"/>
                    <a:gd name="connsiteX683" fmla="*/ 5135 w 36000"/>
                    <a:gd name="connsiteY683" fmla="*/ 1225524 h 4180497"/>
                    <a:gd name="connsiteX684" fmla="*/ 17290 w 36000"/>
                    <a:gd name="connsiteY684" fmla="*/ 1220489 h 4180497"/>
                    <a:gd name="connsiteX685" fmla="*/ 5135 w 36000"/>
                    <a:gd name="connsiteY685" fmla="*/ 1215454 h 4180497"/>
                    <a:gd name="connsiteX686" fmla="*/ 0 w 36000"/>
                    <a:gd name="connsiteY686" fmla="*/ 1203058 h 4180497"/>
                    <a:gd name="connsiteX687" fmla="*/ 5135 w 36000"/>
                    <a:gd name="connsiteY687" fmla="*/ 1190661 h 4180497"/>
                    <a:gd name="connsiteX688" fmla="*/ 17289 w 36000"/>
                    <a:gd name="connsiteY688" fmla="*/ 1185626 h 4180497"/>
                    <a:gd name="connsiteX689" fmla="*/ 5135 w 36000"/>
                    <a:gd name="connsiteY689" fmla="*/ 1180592 h 4180497"/>
                    <a:gd name="connsiteX690" fmla="*/ 0 w 36000"/>
                    <a:gd name="connsiteY690" fmla="*/ 1168195 h 4180497"/>
                    <a:gd name="connsiteX691" fmla="*/ 5135 w 36000"/>
                    <a:gd name="connsiteY691" fmla="*/ 1155799 h 4180497"/>
                    <a:gd name="connsiteX692" fmla="*/ 17289 w 36000"/>
                    <a:gd name="connsiteY692" fmla="*/ 1150764 h 4180497"/>
                    <a:gd name="connsiteX693" fmla="*/ 5135 w 36000"/>
                    <a:gd name="connsiteY693" fmla="*/ 1145730 h 4180497"/>
                    <a:gd name="connsiteX694" fmla="*/ 0 w 36000"/>
                    <a:gd name="connsiteY694" fmla="*/ 1133333 h 4180497"/>
                    <a:gd name="connsiteX695" fmla="*/ 5135 w 36000"/>
                    <a:gd name="connsiteY695" fmla="*/ 1120936 h 4180497"/>
                    <a:gd name="connsiteX696" fmla="*/ 17290 w 36000"/>
                    <a:gd name="connsiteY696" fmla="*/ 1115901 h 4180497"/>
                    <a:gd name="connsiteX697" fmla="*/ 5135 w 36000"/>
                    <a:gd name="connsiteY697" fmla="*/ 1110867 h 4180497"/>
                    <a:gd name="connsiteX698" fmla="*/ 0 w 36000"/>
                    <a:gd name="connsiteY698" fmla="*/ 1098470 h 4180497"/>
                    <a:gd name="connsiteX699" fmla="*/ 17532 w 36000"/>
                    <a:gd name="connsiteY699" fmla="*/ 1080938 h 4180497"/>
                    <a:gd name="connsiteX700" fmla="*/ 18468 w 36000"/>
                    <a:gd name="connsiteY700" fmla="*/ 1046076 h 4180497"/>
                    <a:gd name="connsiteX701" fmla="*/ 36000 w 36000"/>
                    <a:gd name="connsiteY701" fmla="*/ 1063608 h 4180497"/>
                    <a:gd name="connsiteX702" fmla="*/ 18468 w 36000"/>
                    <a:gd name="connsiteY702" fmla="*/ 1081139 h 4180497"/>
                    <a:gd name="connsiteX703" fmla="*/ 937 w 36000"/>
                    <a:gd name="connsiteY703" fmla="*/ 1063608 h 4180497"/>
                    <a:gd name="connsiteX704" fmla="*/ 18468 w 36000"/>
                    <a:gd name="connsiteY704" fmla="*/ 1046076 h 4180497"/>
                    <a:gd name="connsiteX705" fmla="*/ 17532 w 36000"/>
                    <a:gd name="connsiteY705" fmla="*/ 34863 h 4180497"/>
                    <a:gd name="connsiteX706" fmla="*/ 35063 w 36000"/>
                    <a:gd name="connsiteY706" fmla="*/ 52394 h 4180497"/>
                    <a:gd name="connsiteX707" fmla="*/ 29928 w 36000"/>
                    <a:gd name="connsiteY707" fmla="*/ 64791 h 4180497"/>
                    <a:gd name="connsiteX708" fmla="*/ 17774 w 36000"/>
                    <a:gd name="connsiteY708" fmla="*/ 69826 h 4180497"/>
                    <a:gd name="connsiteX709" fmla="*/ 29928 w 36000"/>
                    <a:gd name="connsiteY709" fmla="*/ 74860 h 4180497"/>
                    <a:gd name="connsiteX710" fmla="*/ 35063 w 36000"/>
                    <a:gd name="connsiteY710" fmla="*/ 87257 h 4180497"/>
                    <a:gd name="connsiteX711" fmla="*/ 29928 w 36000"/>
                    <a:gd name="connsiteY711" fmla="*/ 99654 h 4180497"/>
                    <a:gd name="connsiteX712" fmla="*/ 17774 w 36000"/>
                    <a:gd name="connsiteY712" fmla="*/ 104688 h 4180497"/>
                    <a:gd name="connsiteX713" fmla="*/ 29928 w 36000"/>
                    <a:gd name="connsiteY713" fmla="*/ 109723 h 4180497"/>
                    <a:gd name="connsiteX714" fmla="*/ 35063 w 36000"/>
                    <a:gd name="connsiteY714" fmla="*/ 122119 h 4180497"/>
                    <a:gd name="connsiteX715" fmla="*/ 29928 w 36000"/>
                    <a:gd name="connsiteY715" fmla="*/ 134516 h 4180497"/>
                    <a:gd name="connsiteX716" fmla="*/ 17774 w 36000"/>
                    <a:gd name="connsiteY716" fmla="*/ 139550 h 4180497"/>
                    <a:gd name="connsiteX717" fmla="*/ 29928 w 36000"/>
                    <a:gd name="connsiteY717" fmla="*/ 144585 h 4180497"/>
                    <a:gd name="connsiteX718" fmla="*/ 35063 w 36000"/>
                    <a:gd name="connsiteY718" fmla="*/ 156982 h 4180497"/>
                    <a:gd name="connsiteX719" fmla="*/ 29928 w 36000"/>
                    <a:gd name="connsiteY719" fmla="*/ 169378 h 4180497"/>
                    <a:gd name="connsiteX720" fmla="*/ 17774 w 36000"/>
                    <a:gd name="connsiteY720" fmla="*/ 174413 h 4180497"/>
                    <a:gd name="connsiteX721" fmla="*/ 29928 w 36000"/>
                    <a:gd name="connsiteY721" fmla="*/ 179448 h 4180497"/>
                    <a:gd name="connsiteX722" fmla="*/ 35063 w 36000"/>
                    <a:gd name="connsiteY722" fmla="*/ 191845 h 4180497"/>
                    <a:gd name="connsiteX723" fmla="*/ 29928 w 36000"/>
                    <a:gd name="connsiteY723" fmla="*/ 204241 h 4180497"/>
                    <a:gd name="connsiteX724" fmla="*/ 17774 w 36000"/>
                    <a:gd name="connsiteY724" fmla="*/ 209276 h 4180497"/>
                    <a:gd name="connsiteX725" fmla="*/ 29928 w 36000"/>
                    <a:gd name="connsiteY725" fmla="*/ 214310 h 4180497"/>
                    <a:gd name="connsiteX726" fmla="*/ 35063 w 36000"/>
                    <a:gd name="connsiteY726" fmla="*/ 226707 h 4180497"/>
                    <a:gd name="connsiteX727" fmla="*/ 29928 w 36000"/>
                    <a:gd name="connsiteY727" fmla="*/ 239104 h 4180497"/>
                    <a:gd name="connsiteX728" fmla="*/ 17774 w 36000"/>
                    <a:gd name="connsiteY728" fmla="*/ 244138 h 4180497"/>
                    <a:gd name="connsiteX729" fmla="*/ 29928 w 36000"/>
                    <a:gd name="connsiteY729" fmla="*/ 249173 h 4180497"/>
                    <a:gd name="connsiteX730" fmla="*/ 35063 w 36000"/>
                    <a:gd name="connsiteY730" fmla="*/ 261569 h 4180497"/>
                    <a:gd name="connsiteX731" fmla="*/ 29928 w 36000"/>
                    <a:gd name="connsiteY731" fmla="*/ 273966 h 4180497"/>
                    <a:gd name="connsiteX732" fmla="*/ 17774 w 36000"/>
                    <a:gd name="connsiteY732" fmla="*/ 279000 h 4180497"/>
                    <a:gd name="connsiteX733" fmla="*/ 29928 w 36000"/>
                    <a:gd name="connsiteY733" fmla="*/ 284035 h 4180497"/>
                    <a:gd name="connsiteX734" fmla="*/ 35063 w 36000"/>
                    <a:gd name="connsiteY734" fmla="*/ 296432 h 4180497"/>
                    <a:gd name="connsiteX735" fmla="*/ 29928 w 36000"/>
                    <a:gd name="connsiteY735" fmla="*/ 308828 h 4180497"/>
                    <a:gd name="connsiteX736" fmla="*/ 17774 w 36000"/>
                    <a:gd name="connsiteY736" fmla="*/ 313863 h 4180497"/>
                    <a:gd name="connsiteX737" fmla="*/ 29928 w 36000"/>
                    <a:gd name="connsiteY737" fmla="*/ 318897 h 4180497"/>
                    <a:gd name="connsiteX738" fmla="*/ 35063 w 36000"/>
                    <a:gd name="connsiteY738" fmla="*/ 331294 h 4180497"/>
                    <a:gd name="connsiteX739" fmla="*/ 29928 w 36000"/>
                    <a:gd name="connsiteY739" fmla="*/ 343691 h 4180497"/>
                    <a:gd name="connsiteX740" fmla="*/ 17774 w 36000"/>
                    <a:gd name="connsiteY740" fmla="*/ 348726 h 4180497"/>
                    <a:gd name="connsiteX741" fmla="*/ 29928 w 36000"/>
                    <a:gd name="connsiteY741" fmla="*/ 353760 h 4180497"/>
                    <a:gd name="connsiteX742" fmla="*/ 35063 w 36000"/>
                    <a:gd name="connsiteY742" fmla="*/ 366157 h 4180497"/>
                    <a:gd name="connsiteX743" fmla="*/ 29928 w 36000"/>
                    <a:gd name="connsiteY743" fmla="*/ 378554 h 4180497"/>
                    <a:gd name="connsiteX744" fmla="*/ 17774 w 36000"/>
                    <a:gd name="connsiteY744" fmla="*/ 383588 h 4180497"/>
                    <a:gd name="connsiteX745" fmla="*/ 29928 w 36000"/>
                    <a:gd name="connsiteY745" fmla="*/ 388623 h 4180497"/>
                    <a:gd name="connsiteX746" fmla="*/ 35063 w 36000"/>
                    <a:gd name="connsiteY746" fmla="*/ 401019 h 4180497"/>
                    <a:gd name="connsiteX747" fmla="*/ 29928 w 36000"/>
                    <a:gd name="connsiteY747" fmla="*/ 413415 h 4180497"/>
                    <a:gd name="connsiteX748" fmla="*/ 17774 w 36000"/>
                    <a:gd name="connsiteY748" fmla="*/ 418450 h 4180497"/>
                    <a:gd name="connsiteX749" fmla="*/ 29928 w 36000"/>
                    <a:gd name="connsiteY749" fmla="*/ 423485 h 4180497"/>
                    <a:gd name="connsiteX750" fmla="*/ 35063 w 36000"/>
                    <a:gd name="connsiteY750" fmla="*/ 435882 h 4180497"/>
                    <a:gd name="connsiteX751" fmla="*/ 29928 w 36000"/>
                    <a:gd name="connsiteY751" fmla="*/ 448278 h 4180497"/>
                    <a:gd name="connsiteX752" fmla="*/ 17774 w 36000"/>
                    <a:gd name="connsiteY752" fmla="*/ 453313 h 4180497"/>
                    <a:gd name="connsiteX753" fmla="*/ 29928 w 36000"/>
                    <a:gd name="connsiteY753" fmla="*/ 458347 h 4180497"/>
                    <a:gd name="connsiteX754" fmla="*/ 35063 w 36000"/>
                    <a:gd name="connsiteY754" fmla="*/ 470744 h 4180497"/>
                    <a:gd name="connsiteX755" fmla="*/ 29928 w 36000"/>
                    <a:gd name="connsiteY755" fmla="*/ 483141 h 4180497"/>
                    <a:gd name="connsiteX756" fmla="*/ 17774 w 36000"/>
                    <a:gd name="connsiteY756" fmla="*/ 488176 h 4180497"/>
                    <a:gd name="connsiteX757" fmla="*/ 29928 w 36000"/>
                    <a:gd name="connsiteY757" fmla="*/ 493210 h 4180497"/>
                    <a:gd name="connsiteX758" fmla="*/ 35063 w 36000"/>
                    <a:gd name="connsiteY758" fmla="*/ 505606 h 4180497"/>
                    <a:gd name="connsiteX759" fmla="*/ 29928 w 36000"/>
                    <a:gd name="connsiteY759" fmla="*/ 518003 h 4180497"/>
                    <a:gd name="connsiteX760" fmla="*/ 17774 w 36000"/>
                    <a:gd name="connsiteY760" fmla="*/ 523038 h 4180497"/>
                    <a:gd name="connsiteX761" fmla="*/ 29928 w 36000"/>
                    <a:gd name="connsiteY761" fmla="*/ 528073 h 4180497"/>
                    <a:gd name="connsiteX762" fmla="*/ 35063 w 36000"/>
                    <a:gd name="connsiteY762" fmla="*/ 540469 h 4180497"/>
                    <a:gd name="connsiteX763" fmla="*/ 29928 w 36000"/>
                    <a:gd name="connsiteY763" fmla="*/ 552866 h 4180497"/>
                    <a:gd name="connsiteX764" fmla="*/ 17774 w 36000"/>
                    <a:gd name="connsiteY764" fmla="*/ 557900 h 4180497"/>
                    <a:gd name="connsiteX765" fmla="*/ 29928 w 36000"/>
                    <a:gd name="connsiteY765" fmla="*/ 562935 h 4180497"/>
                    <a:gd name="connsiteX766" fmla="*/ 35063 w 36000"/>
                    <a:gd name="connsiteY766" fmla="*/ 575332 h 4180497"/>
                    <a:gd name="connsiteX767" fmla="*/ 29928 w 36000"/>
                    <a:gd name="connsiteY767" fmla="*/ 587728 h 4180497"/>
                    <a:gd name="connsiteX768" fmla="*/ 17774 w 36000"/>
                    <a:gd name="connsiteY768" fmla="*/ 592763 h 4180497"/>
                    <a:gd name="connsiteX769" fmla="*/ 29928 w 36000"/>
                    <a:gd name="connsiteY769" fmla="*/ 597797 h 4180497"/>
                    <a:gd name="connsiteX770" fmla="*/ 35063 w 36000"/>
                    <a:gd name="connsiteY770" fmla="*/ 610194 h 4180497"/>
                    <a:gd name="connsiteX771" fmla="*/ 29928 w 36000"/>
                    <a:gd name="connsiteY771" fmla="*/ 622591 h 4180497"/>
                    <a:gd name="connsiteX772" fmla="*/ 17774 w 36000"/>
                    <a:gd name="connsiteY772" fmla="*/ 627625 h 4180497"/>
                    <a:gd name="connsiteX773" fmla="*/ 29928 w 36000"/>
                    <a:gd name="connsiteY773" fmla="*/ 632660 h 4180497"/>
                    <a:gd name="connsiteX774" fmla="*/ 35063 w 36000"/>
                    <a:gd name="connsiteY774" fmla="*/ 645057 h 4180497"/>
                    <a:gd name="connsiteX775" fmla="*/ 29928 w 36000"/>
                    <a:gd name="connsiteY775" fmla="*/ 657454 h 4180497"/>
                    <a:gd name="connsiteX776" fmla="*/ 17774 w 36000"/>
                    <a:gd name="connsiteY776" fmla="*/ 662488 h 4180497"/>
                    <a:gd name="connsiteX777" fmla="*/ 29928 w 36000"/>
                    <a:gd name="connsiteY777" fmla="*/ 667523 h 4180497"/>
                    <a:gd name="connsiteX778" fmla="*/ 35063 w 36000"/>
                    <a:gd name="connsiteY778" fmla="*/ 679919 h 4180497"/>
                    <a:gd name="connsiteX779" fmla="*/ 29928 w 36000"/>
                    <a:gd name="connsiteY779" fmla="*/ 692316 h 4180497"/>
                    <a:gd name="connsiteX780" fmla="*/ 17774 w 36000"/>
                    <a:gd name="connsiteY780" fmla="*/ 697350 h 4180497"/>
                    <a:gd name="connsiteX781" fmla="*/ 29928 w 36000"/>
                    <a:gd name="connsiteY781" fmla="*/ 702385 h 4180497"/>
                    <a:gd name="connsiteX782" fmla="*/ 35063 w 36000"/>
                    <a:gd name="connsiteY782" fmla="*/ 714782 h 4180497"/>
                    <a:gd name="connsiteX783" fmla="*/ 29928 w 36000"/>
                    <a:gd name="connsiteY783" fmla="*/ 727178 h 4180497"/>
                    <a:gd name="connsiteX784" fmla="*/ 17774 w 36000"/>
                    <a:gd name="connsiteY784" fmla="*/ 732213 h 4180497"/>
                    <a:gd name="connsiteX785" fmla="*/ 29928 w 36000"/>
                    <a:gd name="connsiteY785" fmla="*/ 737248 h 4180497"/>
                    <a:gd name="connsiteX786" fmla="*/ 35063 w 36000"/>
                    <a:gd name="connsiteY786" fmla="*/ 749645 h 4180497"/>
                    <a:gd name="connsiteX787" fmla="*/ 29928 w 36000"/>
                    <a:gd name="connsiteY787" fmla="*/ 762041 h 4180497"/>
                    <a:gd name="connsiteX788" fmla="*/ 17774 w 36000"/>
                    <a:gd name="connsiteY788" fmla="*/ 767075 h 4180497"/>
                    <a:gd name="connsiteX789" fmla="*/ 29928 w 36000"/>
                    <a:gd name="connsiteY789" fmla="*/ 772110 h 4180497"/>
                    <a:gd name="connsiteX790" fmla="*/ 35063 w 36000"/>
                    <a:gd name="connsiteY790" fmla="*/ 784507 h 4180497"/>
                    <a:gd name="connsiteX791" fmla="*/ 29928 w 36000"/>
                    <a:gd name="connsiteY791" fmla="*/ 796904 h 4180497"/>
                    <a:gd name="connsiteX792" fmla="*/ 17774 w 36000"/>
                    <a:gd name="connsiteY792" fmla="*/ 801938 h 4180497"/>
                    <a:gd name="connsiteX793" fmla="*/ 29928 w 36000"/>
                    <a:gd name="connsiteY793" fmla="*/ 806973 h 4180497"/>
                    <a:gd name="connsiteX794" fmla="*/ 35063 w 36000"/>
                    <a:gd name="connsiteY794" fmla="*/ 819369 h 4180497"/>
                    <a:gd name="connsiteX795" fmla="*/ 29928 w 36000"/>
                    <a:gd name="connsiteY795" fmla="*/ 831766 h 4180497"/>
                    <a:gd name="connsiteX796" fmla="*/ 17774 w 36000"/>
                    <a:gd name="connsiteY796" fmla="*/ 836800 h 4180497"/>
                    <a:gd name="connsiteX797" fmla="*/ 29928 w 36000"/>
                    <a:gd name="connsiteY797" fmla="*/ 841835 h 4180497"/>
                    <a:gd name="connsiteX798" fmla="*/ 35063 w 36000"/>
                    <a:gd name="connsiteY798" fmla="*/ 854232 h 4180497"/>
                    <a:gd name="connsiteX799" fmla="*/ 29928 w 36000"/>
                    <a:gd name="connsiteY799" fmla="*/ 866628 h 4180497"/>
                    <a:gd name="connsiteX800" fmla="*/ 17774 w 36000"/>
                    <a:gd name="connsiteY800" fmla="*/ 871663 h 4180497"/>
                    <a:gd name="connsiteX801" fmla="*/ 29928 w 36000"/>
                    <a:gd name="connsiteY801" fmla="*/ 876698 h 4180497"/>
                    <a:gd name="connsiteX802" fmla="*/ 35063 w 36000"/>
                    <a:gd name="connsiteY802" fmla="*/ 889095 h 4180497"/>
                    <a:gd name="connsiteX803" fmla="*/ 29928 w 36000"/>
                    <a:gd name="connsiteY803" fmla="*/ 901491 h 4180497"/>
                    <a:gd name="connsiteX804" fmla="*/ 17774 w 36000"/>
                    <a:gd name="connsiteY804" fmla="*/ 906526 h 4180497"/>
                    <a:gd name="connsiteX805" fmla="*/ 29928 w 36000"/>
                    <a:gd name="connsiteY805" fmla="*/ 911560 h 4180497"/>
                    <a:gd name="connsiteX806" fmla="*/ 35063 w 36000"/>
                    <a:gd name="connsiteY806" fmla="*/ 923957 h 4180497"/>
                    <a:gd name="connsiteX807" fmla="*/ 29928 w 36000"/>
                    <a:gd name="connsiteY807" fmla="*/ 936354 h 4180497"/>
                    <a:gd name="connsiteX808" fmla="*/ 17774 w 36000"/>
                    <a:gd name="connsiteY808" fmla="*/ 941388 h 4180497"/>
                    <a:gd name="connsiteX809" fmla="*/ 29928 w 36000"/>
                    <a:gd name="connsiteY809" fmla="*/ 946423 h 4180497"/>
                    <a:gd name="connsiteX810" fmla="*/ 35063 w 36000"/>
                    <a:gd name="connsiteY810" fmla="*/ 958819 h 4180497"/>
                    <a:gd name="connsiteX811" fmla="*/ 29928 w 36000"/>
                    <a:gd name="connsiteY811" fmla="*/ 971216 h 4180497"/>
                    <a:gd name="connsiteX812" fmla="*/ 17774 w 36000"/>
                    <a:gd name="connsiteY812" fmla="*/ 976251 h 4180497"/>
                    <a:gd name="connsiteX813" fmla="*/ 29928 w 36000"/>
                    <a:gd name="connsiteY813" fmla="*/ 981285 h 4180497"/>
                    <a:gd name="connsiteX814" fmla="*/ 35063 w 36000"/>
                    <a:gd name="connsiteY814" fmla="*/ 993682 h 4180497"/>
                    <a:gd name="connsiteX815" fmla="*/ 29928 w 36000"/>
                    <a:gd name="connsiteY815" fmla="*/ 1006079 h 4180497"/>
                    <a:gd name="connsiteX816" fmla="*/ 17774 w 36000"/>
                    <a:gd name="connsiteY816" fmla="*/ 1011114 h 4180497"/>
                    <a:gd name="connsiteX817" fmla="*/ 29928 w 36000"/>
                    <a:gd name="connsiteY817" fmla="*/ 1016148 h 4180497"/>
                    <a:gd name="connsiteX818" fmla="*/ 35063 w 36000"/>
                    <a:gd name="connsiteY818" fmla="*/ 1028545 h 4180497"/>
                    <a:gd name="connsiteX819" fmla="*/ 17532 w 36000"/>
                    <a:gd name="connsiteY819" fmla="*/ 1046076 h 4180497"/>
                    <a:gd name="connsiteX820" fmla="*/ 0 w 36000"/>
                    <a:gd name="connsiteY820" fmla="*/ 1028545 h 4180497"/>
                    <a:gd name="connsiteX821" fmla="*/ 5135 w 36000"/>
                    <a:gd name="connsiteY821" fmla="*/ 1016148 h 4180497"/>
                    <a:gd name="connsiteX822" fmla="*/ 17289 w 36000"/>
                    <a:gd name="connsiteY822" fmla="*/ 1011114 h 4180497"/>
                    <a:gd name="connsiteX823" fmla="*/ 5135 w 36000"/>
                    <a:gd name="connsiteY823" fmla="*/ 1006079 h 4180497"/>
                    <a:gd name="connsiteX824" fmla="*/ 0 w 36000"/>
                    <a:gd name="connsiteY824" fmla="*/ 993682 h 4180497"/>
                    <a:gd name="connsiteX825" fmla="*/ 5135 w 36000"/>
                    <a:gd name="connsiteY825" fmla="*/ 981285 h 4180497"/>
                    <a:gd name="connsiteX826" fmla="*/ 17290 w 36000"/>
                    <a:gd name="connsiteY826" fmla="*/ 976251 h 4180497"/>
                    <a:gd name="connsiteX827" fmla="*/ 5135 w 36000"/>
                    <a:gd name="connsiteY827" fmla="*/ 971216 h 4180497"/>
                    <a:gd name="connsiteX828" fmla="*/ 0 w 36000"/>
                    <a:gd name="connsiteY828" fmla="*/ 958819 h 4180497"/>
                    <a:gd name="connsiteX829" fmla="*/ 5135 w 36000"/>
                    <a:gd name="connsiteY829" fmla="*/ 946423 h 4180497"/>
                    <a:gd name="connsiteX830" fmla="*/ 17289 w 36000"/>
                    <a:gd name="connsiteY830" fmla="*/ 941388 h 4180497"/>
                    <a:gd name="connsiteX831" fmla="*/ 5135 w 36000"/>
                    <a:gd name="connsiteY831" fmla="*/ 936354 h 4180497"/>
                    <a:gd name="connsiteX832" fmla="*/ 0 w 36000"/>
                    <a:gd name="connsiteY832" fmla="*/ 923957 h 4180497"/>
                    <a:gd name="connsiteX833" fmla="*/ 5135 w 36000"/>
                    <a:gd name="connsiteY833" fmla="*/ 911560 h 4180497"/>
                    <a:gd name="connsiteX834" fmla="*/ 17289 w 36000"/>
                    <a:gd name="connsiteY834" fmla="*/ 906526 h 4180497"/>
                    <a:gd name="connsiteX835" fmla="*/ 5135 w 36000"/>
                    <a:gd name="connsiteY835" fmla="*/ 901491 h 4180497"/>
                    <a:gd name="connsiteX836" fmla="*/ 0 w 36000"/>
                    <a:gd name="connsiteY836" fmla="*/ 889095 h 4180497"/>
                    <a:gd name="connsiteX837" fmla="*/ 5135 w 36000"/>
                    <a:gd name="connsiteY837" fmla="*/ 876698 h 4180497"/>
                    <a:gd name="connsiteX838" fmla="*/ 17290 w 36000"/>
                    <a:gd name="connsiteY838" fmla="*/ 871663 h 4180497"/>
                    <a:gd name="connsiteX839" fmla="*/ 5135 w 36000"/>
                    <a:gd name="connsiteY839" fmla="*/ 866628 h 4180497"/>
                    <a:gd name="connsiteX840" fmla="*/ 0 w 36000"/>
                    <a:gd name="connsiteY840" fmla="*/ 854232 h 4180497"/>
                    <a:gd name="connsiteX841" fmla="*/ 5135 w 36000"/>
                    <a:gd name="connsiteY841" fmla="*/ 841835 h 4180497"/>
                    <a:gd name="connsiteX842" fmla="*/ 17289 w 36000"/>
                    <a:gd name="connsiteY842" fmla="*/ 836800 h 4180497"/>
                    <a:gd name="connsiteX843" fmla="*/ 5135 w 36000"/>
                    <a:gd name="connsiteY843" fmla="*/ 831766 h 4180497"/>
                    <a:gd name="connsiteX844" fmla="*/ 0 w 36000"/>
                    <a:gd name="connsiteY844" fmla="*/ 819369 h 4180497"/>
                    <a:gd name="connsiteX845" fmla="*/ 5135 w 36000"/>
                    <a:gd name="connsiteY845" fmla="*/ 806973 h 4180497"/>
                    <a:gd name="connsiteX846" fmla="*/ 17289 w 36000"/>
                    <a:gd name="connsiteY846" fmla="*/ 801938 h 4180497"/>
                    <a:gd name="connsiteX847" fmla="*/ 5135 w 36000"/>
                    <a:gd name="connsiteY847" fmla="*/ 796904 h 4180497"/>
                    <a:gd name="connsiteX848" fmla="*/ 0 w 36000"/>
                    <a:gd name="connsiteY848" fmla="*/ 784507 h 4180497"/>
                    <a:gd name="connsiteX849" fmla="*/ 5135 w 36000"/>
                    <a:gd name="connsiteY849" fmla="*/ 772110 h 4180497"/>
                    <a:gd name="connsiteX850" fmla="*/ 17289 w 36000"/>
                    <a:gd name="connsiteY850" fmla="*/ 767075 h 4180497"/>
                    <a:gd name="connsiteX851" fmla="*/ 5135 w 36000"/>
                    <a:gd name="connsiteY851" fmla="*/ 762041 h 4180497"/>
                    <a:gd name="connsiteX852" fmla="*/ 0 w 36000"/>
                    <a:gd name="connsiteY852" fmla="*/ 749645 h 4180497"/>
                    <a:gd name="connsiteX853" fmla="*/ 5135 w 36000"/>
                    <a:gd name="connsiteY853" fmla="*/ 737248 h 4180497"/>
                    <a:gd name="connsiteX854" fmla="*/ 17290 w 36000"/>
                    <a:gd name="connsiteY854" fmla="*/ 732213 h 4180497"/>
                    <a:gd name="connsiteX855" fmla="*/ 5135 w 36000"/>
                    <a:gd name="connsiteY855" fmla="*/ 727178 h 4180497"/>
                    <a:gd name="connsiteX856" fmla="*/ 0 w 36000"/>
                    <a:gd name="connsiteY856" fmla="*/ 714782 h 4180497"/>
                    <a:gd name="connsiteX857" fmla="*/ 5135 w 36000"/>
                    <a:gd name="connsiteY857" fmla="*/ 702385 h 4180497"/>
                    <a:gd name="connsiteX858" fmla="*/ 17289 w 36000"/>
                    <a:gd name="connsiteY858" fmla="*/ 697350 h 4180497"/>
                    <a:gd name="connsiteX859" fmla="*/ 5135 w 36000"/>
                    <a:gd name="connsiteY859" fmla="*/ 692316 h 4180497"/>
                    <a:gd name="connsiteX860" fmla="*/ 0 w 36000"/>
                    <a:gd name="connsiteY860" fmla="*/ 679919 h 4180497"/>
                    <a:gd name="connsiteX861" fmla="*/ 5135 w 36000"/>
                    <a:gd name="connsiteY861" fmla="*/ 667523 h 4180497"/>
                    <a:gd name="connsiteX862" fmla="*/ 17289 w 36000"/>
                    <a:gd name="connsiteY862" fmla="*/ 662488 h 4180497"/>
                    <a:gd name="connsiteX863" fmla="*/ 5135 w 36000"/>
                    <a:gd name="connsiteY863" fmla="*/ 657454 h 4180497"/>
                    <a:gd name="connsiteX864" fmla="*/ 0 w 36000"/>
                    <a:gd name="connsiteY864" fmla="*/ 645057 h 4180497"/>
                    <a:gd name="connsiteX865" fmla="*/ 5135 w 36000"/>
                    <a:gd name="connsiteY865" fmla="*/ 632660 h 4180497"/>
                    <a:gd name="connsiteX866" fmla="*/ 17290 w 36000"/>
                    <a:gd name="connsiteY866" fmla="*/ 627625 h 4180497"/>
                    <a:gd name="connsiteX867" fmla="*/ 5135 w 36000"/>
                    <a:gd name="connsiteY867" fmla="*/ 622591 h 4180497"/>
                    <a:gd name="connsiteX868" fmla="*/ 0 w 36000"/>
                    <a:gd name="connsiteY868" fmla="*/ 610194 h 4180497"/>
                    <a:gd name="connsiteX869" fmla="*/ 5135 w 36000"/>
                    <a:gd name="connsiteY869" fmla="*/ 597797 h 4180497"/>
                    <a:gd name="connsiteX870" fmla="*/ 17289 w 36000"/>
                    <a:gd name="connsiteY870" fmla="*/ 592763 h 4180497"/>
                    <a:gd name="connsiteX871" fmla="*/ 5135 w 36000"/>
                    <a:gd name="connsiteY871" fmla="*/ 587728 h 4180497"/>
                    <a:gd name="connsiteX872" fmla="*/ 0 w 36000"/>
                    <a:gd name="connsiteY872" fmla="*/ 575332 h 4180497"/>
                    <a:gd name="connsiteX873" fmla="*/ 5135 w 36000"/>
                    <a:gd name="connsiteY873" fmla="*/ 562935 h 4180497"/>
                    <a:gd name="connsiteX874" fmla="*/ 17289 w 36000"/>
                    <a:gd name="connsiteY874" fmla="*/ 557900 h 4180497"/>
                    <a:gd name="connsiteX875" fmla="*/ 5135 w 36000"/>
                    <a:gd name="connsiteY875" fmla="*/ 552866 h 4180497"/>
                    <a:gd name="connsiteX876" fmla="*/ 0 w 36000"/>
                    <a:gd name="connsiteY876" fmla="*/ 540469 h 4180497"/>
                    <a:gd name="connsiteX877" fmla="*/ 5135 w 36000"/>
                    <a:gd name="connsiteY877" fmla="*/ 528073 h 4180497"/>
                    <a:gd name="connsiteX878" fmla="*/ 17290 w 36000"/>
                    <a:gd name="connsiteY878" fmla="*/ 523038 h 4180497"/>
                    <a:gd name="connsiteX879" fmla="*/ 5135 w 36000"/>
                    <a:gd name="connsiteY879" fmla="*/ 518003 h 4180497"/>
                    <a:gd name="connsiteX880" fmla="*/ 0 w 36000"/>
                    <a:gd name="connsiteY880" fmla="*/ 505606 h 4180497"/>
                    <a:gd name="connsiteX881" fmla="*/ 5135 w 36000"/>
                    <a:gd name="connsiteY881" fmla="*/ 493210 h 4180497"/>
                    <a:gd name="connsiteX882" fmla="*/ 17289 w 36000"/>
                    <a:gd name="connsiteY882" fmla="*/ 488176 h 4180497"/>
                    <a:gd name="connsiteX883" fmla="*/ 5135 w 36000"/>
                    <a:gd name="connsiteY883" fmla="*/ 483141 h 4180497"/>
                    <a:gd name="connsiteX884" fmla="*/ 0 w 36000"/>
                    <a:gd name="connsiteY884" fmla="*/ 470744 h 4180497"/>
                    <a:gd name="connsiteX885" fmla="*/ 5135 w 36000"/>
                    <a:gd name="connsiteY885" fmla="*/ 458347 h 4180497"/>
                    <a:gd name="connsiteX886" fmla="*/ 17289 w 36000"/>
                    <a:gd name="connsiteY886" fmla="*/ 453313 h 4180497"/>
                    <a:gd name="connsiteX887" fmla="*/ 5135 w 36000"/>
                    <a:gd name="connsiteY887" fmla="*/ 448278 h 4180497"/>
                    <a:gd name="connsiteX888" fmla="*/ 0 w 36000"/>
                    <a:gd name="connsiteY888" fmla="*/ 435882 h 4180497"/>
                    <a:gd name="connsiteX889" fmla="*/ 5135 w 36000"/>
                    <a:gd name="connsiteY889" fmla="*/ 423485 h 4180497"/>
                    <a:gd name="connsiteX890" fmla="*/ 17290 w 36000"/>
                    <a:gd name="connsiteY890" fmla="*/ 418450 h 4180497"/>
                    <a:gd name="connsiteX891" fmla="*/ 5135 w 36000"/>
                    <a:gd name="connsiteY891" fmla="*/ 413415 h 4180497"/>
                    <a:gd name="connsiteX892" fmla="*/ 0 w 36000"/>
                    <a:gd name="connsiteY892" fmla="*/ 401019 h 4180497"/>
                    <a:gd name="connsiteX893" fmla="*/ 5135 w 36000"/>
                    <a:gd name="connsiteY893" fmla="*/ 388623 h 4180497"/>
                    <a:gd name="connsiteX894" fmla="*/ 17289 w 36000"/>
                    <a:gd name="connsiteY894" fmla="*/ 383588 h 4180497"/>
                    <a:gd name="connsiteX895" fmla="*/ 5135 w 36000"/>
                    <a:gd name="connsiteY895" fmla="*/ 378554 h 4180497"/>
                    <a:gd name="connsiteX896" fmla="*/ 0 w 36000"/>
                    <a:gd name="connsiteY896" fmla="*/ 366157 h 4180497"/>
                    <a:gd name="connsiteX897" fmla="*/ 5135 w 36000"/>
                    <a:gd name="connsiteY897" fmla="*/ 353760 h 4180497"/>
                    <a:gd name="connsiteX898" fmla="*/ 17289 w 36000"/>
                    <a:gd name="connsiteY898" fmla="*/ 348726 h 4180497"/>
                    <a:gd name="connsiteX899" fmla="*/ 5135 w 36000"/>
                    <a:gd name="connsiteY899" fmla="*/ 343691 h 4180497"/>
                    <a:gd name="connsiteX900" fmla="*/ 0 w 36000"/>
                    <a:gd name="connsiteY900" fmla="*/ 331294 h 4180497"/>
                    <a:gd name="connsiteX901" fmla="*/ 5135 w 36000"/>
                    <a:gd name="connsiteY901" fmla="*/ 318897 h 4180497"/>
                    <a:gd name="connsiteX902" fmla="*/ 17290 w 36000"/>
                    <a:gd name="connsiteY902" fmla="*/ 313863 h 4180497"/>
                    <a:gd name="connsiteX903" fmla="*/ 5135 w 36000"/>
                    <a:gd name="connsiteY903" fmla="*/ 308828 h 4180497"/>
                    <a:gd name="connsiteX904" fmla="*/ 0 w 36000"/>
                    <a:gd name="connsiteY904" fmla="*/ 296432 h 4180497"/>
                    <a:gd name="connsiteX905" fmla="*/ 5135 w 36000"/>
                    <a:gd name="connsiteY905" fmla="*/ 284035 h 4180497"/>
                    <a:gd name="connsiteX906" fmla="*/ 17289 w 36000"/>
                    <a:gd name="connsiteY906" fmla="*/ 279000 h 4180497"/>
                    <a:gd name="connsiteX907" fmla="*/ 5135 w 36000"/>
                    <a:gd name="connsiteY907" fmla="*/ 273966 h 4180497"/>
                    <a:gd name="connsiteX908" fmla="*/ 0 w 36000"/>
                    <a:gd name="connsiteY908" fmla="*/ 261569 h 4180497"/>
                    <a:gd name="connsiteX909" fmla="*/ 5135 w 36000"/>
                    <a:gd name="connsiteY909" fmla="*/ 249173 h 4180497"/>
                    <a:gd name="connsiteX910" fmla="*/ 17289 w 36000"/>
                    <a:gd name="connsiteY910" fmla="*/ 244138 h 4180497"/>
                    <a:gd name="connsiteX911" fmla="*/ 5135 w 36000"/>
                    <a:gd name="connsiteY911" fmla="*/ 239104 h 4180497"/>
                    <a:gd name="connsiteX912" fmla="*/ 0 w 36000"/>
                    <a:gd name="connsiteY912" fmla="*/ 226707 h 4180497"/>
                    <a:gd name="connsiteX913" fmla="*/ 5135 w 36000"/>
                    <a:gd name="connsiteY913" fmla="*/ 214310 h 4180497"/>
                    <a:gd name="connsiteX914" fmla="*/ 17289 w 36000"/>
                    <a:gd name="connsiteY914" fmla="*/ 209276 h 4180497"/>
                    <a:gd name="connsiteX915" fmla="*/ 5135 w 36000"/>
                    <a:gd name="connsiteY915" fmla="*/ 204241 h 4180497"/>
                    <a:gd name="connsiteX916" fmla="*/ 0 w 36000"/>
                    <a:gd name="connsiteY916" fmla="*/ 191845 h 4180497"/>
                    <a:gd name="connsiteX917" fmla="*/ 5135 w 36000"/>
                    <a:gd name="connsiteY917" fmla="*/ 179448 h 4180497"/>
                    <a:gd name="connsiteX918" fmla="*/ 17290 w 36000"/>
                    <a:gd name="connsiteY918" fmla="*/ 174413 h 4180497"/>
                    <a:gd name="connsiteX919" fmla="*/ 5135 w 36000"/>
                    <a:gd name="connsiteY919" fmla="*/ 169378 h 4180497"/>
                    <a:gd name="connsiteX920" fmla="*/ 0 w 36000"/>
                    <a:gd name="connsiteY920" fmla="*/ 156982 h 4180497"/>
                    <a:gd name="connsiteX921" fmla="*/ 5135 w 36000"/>
                    <a:gd name="connsiteY921" fmla="*/ 144585 h 4180497"/>
                    <a:gd name="connsiteX922" fmla="*/ 17289 w 36000"/>
                    <a:gd name="connsiteY922" fmla="*/ 139550 h 4180497"/>
                    <a:gd name="connsiteX923" fmla="*/ 5135 w 36000"/>
                    <a:gd name="connsiteY923" fmla="*/ 134516 h 4180497"/>
                    <a:gd name="connsiteX924" fmla="*/ 0 w 36000"/>
                    <a:gd name="connsiteY924" fmla="*/ 122119 h 4180497"/>
                    <a:gd name="connsiteX925" fmla="*/ 5135 w 36000"/>
                    <a:gd name="connsiteY925" fmla="*/ 109723 h 4180497"/>
                    <a:gd name="connsiteX926" fmla="*/ 17289 w 36000"/>
                    <a:gd name="connsiteY926" fmla="*/ 104688 h 4180497"/>
                    <a:gd name="connsiteX927" fmla="*/ 5135 w 36000"/>
                    <a:gd name="connsiteY927" fmla="*/ 99654 h 4180497"/>
                    <a:gd name="connsiteX928" fmla="*/ 0 w 36000"/>
                    <a:gd name="connsiteY928" fmla="*/ 87257 h 4180497"/>
                    <a:gd name="connsiteX929" fmla="*/ 5135 w 36000"/>
                    <a:gd name="connsiteY929" fmla="*/ 74860 h 4180497"/>
                    <a:gd name="connsiteX930" fmla="*/ 17290 w 36000"/>
                    <a:gd name="connsiteY930" fmla="*/ 69826 h 4180497"/>
                    <a:gd name="connsiteX931" fmla="*/ 5135 w 36000"/>
                    <a:gd name="connsiteY931" fmla="*/ 64791 h 4180497"/>
                    <a:gd name="connsiteX932" fmla="*/ 0 w 36000"/>
                    <a:gd name="connsiteY932" fmla="*/ 52394 h 4180497"/>
                    <a:gd name="connsiteX933" fmla="*/ 17532 w 36000"/>
                    <a:gd name="connsiteY933" fmla="*/ 34863 h 4180497"/>
                    <a:gd name="connsiteX934" fmla="*/ 18468 w 36000"/>
                    <a:gd name="connsiteY934" fmla="*/ 0 h 4180497"/>
                    <a:gd name="connsiteX935" fmla="*/ 36000 w 36000"/>
                    <a:gd name="connsiteY935" fmla="*/ 17532 h 4180497"/>
                    <a:gd name="connsiteX936" fmla="*/ 18468 w 36000"/>
                    <a:gd name="connsiteY936" fmla="*/ 35063 h 4180497"/>
                    <a:gd name="connsiteX937" fmla="*/ 937 w 36000"/>
                    <a:gd name="connsiteY937" fmla="*/ 17532 h 4180497"/>
                    <a:gd name="connsiteX938" fmla="*/ 18468 w 36000"/>
                    <a:gd name="connsiteY938" fmla="*/ 0 h 418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</a:cxnLst>
                  <a:rect l="l" t="t" r="r" b="b"/>
                  <a:pathLst>
                    <a:path w="36000" h="4180497">
                      <a:moveTo>
                        <a:pt x="17532" y="3169283"/>
                      </a:moveTo>
                      <a:cubicBezTo>
                        <a:pt x="27214" y="3169283"/>
                        <a:pt x="35063" y="3177133"/>
                        <a:pt x="35063" y="3186815"/>
                      </a:cubicBezTo>
                      <a:cubicBezTo>
                        <a:pt x="35063" y="3191656"/>
                        <a:pt x="33101" y="3196039"/>
                        <a:pt x="29928" y="3199212"/>
                      </a:cubicBezTo>
                      <a:lnTo>
                        <a:pt x="17774" y="3204247"/>
                      </a:lnTo>
                      <a:lnTo>
                        <a:pt x="29928" y="3209281"/>
                      </a:lnTo>
                      <a:cubicBezTo>
                        <a:pt x="33101" y="3212454"/>
                        <a:pt x="35063" y="3216837"/>
                        <a:pt x="35063" y="3221678"/>
                      </a:cubicBezTo>
                      <a:cubicBezTo>
                        <a:pt x="35063" y="3226519"/>
                        <a:pt x="33101" y="3230902"/>
                        <a:pt x="29928" y="3234075"/>
                      </a:cubicBezTo>
                      <a:lnTo>
                        <a:pt x="17774" y="3239109"/>
                      </a:lnTo>
                      <a:lnTo>
                        <a:pt x="29928" y="3244144"/>
                      </a:lnTo>
                      <a:cubicBezTo>
                        <a:pt x="33101" y="3247316"/>
                        <a:pt x="35063" y="3251699"/>
                        <a:pt x="35063" y="3256540"/>
                      </a:cubicBezTo>
                      <a:cubicBezTo>
                        <a:pt x="35063" y="3261381"/>
                        <a:pt x="33101" y="3265764"/>
                        <a:pt x="29928" y="3268937"/>
                      </a:cubicBezTo>
                      <a:lnTo>
                        <a:pt x="17774" y="3273971"/>
                      </a:lnTo>
                      <a:lnTo>
                        <a:pt x="29928" y="3279006"/>
                      </a:lnTo>
                      <a:cubicBezTo>
                        <a:pt x="33101" y="3282179"/>
                        <a:pt x="35063" y="3286562"/>
                        <a:pt x="35063" y="3291403"/>
                      </a:cubicBezTo>
                      <a:cubicBezTo>
                        <a:pt x="35063" y="3296244"/>
                        <a:pt x="33101" y="3300627"/>
                        <a:pt x="29928" y="3303799"/>
                      </a:cubicBezTo>
                      <a:lnTo>
                        <a:pt x="17774" y="3308834"/>
                      </a:lnTo>
                      <a:lnTo>
                        <a:pt x="29928" y="3313869"/>
                      </a:lnTo>
                      <a:cubicBezTo>
                        <a:pt x="33101" y="3317041"/>
                        <a:pt x="35063" y="3321424"/>
                        <a:pt x="35063" y="3326266"/>
                      </a:cubicBezTo>
                      <a:cubicBezTo>
                        <a:pt x="35063" y="3331107"/>
                        <a:pt x="33101" y="3335489"/>
                        <a:pt x="29928" y="3338662"/>
                      </a:cubicBezTo>
                      <a:lnTo>
                        <a:pt x="17774" y="3343697"/>
                      </a:lnTo>
                      <a:lnTo>
                        <a:pt x="29928" y="3348731"/>
                      </a:lnTo>
                      <a:cubicBezTo>
                        <a:pt x="33101" y="3351904"/>
                        <a:pt x="35063" y="3356287"/>
                        <a:pt x="35063" y="3361128"/>
                      </a:cubicBezTo>
                      <a:cubicBezTo>
                        <a:pt x="35063" y="3365969"/>
                        <a:pt x="33101" y="3370352"/>
                        <a:pt x="29928" y="3373525"/>
                      </a:cubicBezTo>
                      <a:lnTo>
                        <a:pt x="17774" y="3378559"/>
                      </a:lnTo>
                      <a:lnTo>
                        <a:pt x="29928" y="3383594"/>
                      </a:lnTo>
                      <a:cubicBezTo>
                        <a:pt x="33101" y="3386766"/>
                        <a:pt x="35063" y="3391149"/>
                        <a:pt x="35063" y="3395990"/>
                      </a:cubicBezTo>
                      <a:cubicBezTo>
                        <a:pt x="35063" y="3400831"/>
                        <a:pt x="33101" y="3405214"/>
                        <a:pt x="29928" y="3408387"/>
                      </a:cubicBezTo>
                      <a:lnTo>
                        <a:pt x="17774" y="3413421"/>
                      </a:lnTo>
                      <a:lnTo>
                        <a:pt x="29928" y="3418456"/>
                      </a:lnTo>
                      <a:cubicBezTo>
                        <a:pt x="33101" y="3421629"/>
                        <a:pt x="35063" y="3426012"/>
                        <a:pt x="35063" y="3430853"/>
                      </a:cubicBezTo>
                      <a:cubicBezTo>
                        <a:pt x="35063" y="3435694"/>
                        <a:pt x="33101" y="3440076"/>
                        <a:pt x="29928" y="3443249"/>
                      </a:cubicBezTo>
                      <a:lnTo>
                        <a:pt x="17774" y="3448284"/>
                      </a:lnTo>
                      <a:lnTo>
                        <a:pt x="29928" y="3453318"/>
                      </a:lnTo>
                      <a:cubicBezTo>
                        <a:pt x="33101" y="3456491"/>
                        <a:pt x="35063" y="3460874"/>
                        <a:pt x="35063" y="3465715"/>
                      </a:cubicBezTo>
                      <a:cubicBezTo>
                        <a:pt x="35063" y="3470557"/>
                        <a:pt x="33101" y="3474939"/>
                        <a:pt x="29928" y="3478112"/>
                      </a:cubicBezTo>
                      <a:lnTo>
                        <a:pt x="17774" y="3483147"/>
                      </a:lnTo>
                      <a:lnTo>
                        <a:pt x="29928" y="3488181"/>
                      </a:lnTo>
                      <a:cubicBezTo>
                        <a:pt x="33101" y="3491354"/>
                        <a:pt x="35063" y="3495737"/>
                        <a:pt x="35063" y="3500578"/>
                      </a:cubicBezTo>
                      <a:cubicBezTo>
                        <a:pt x="35063" y="3505419"/>
                        <a:pt x="33101" y="3509802"/>
                        <a:pt x="29928" y="3512975"/>
                      </a:cubicBezTo>
                      <a:lnTo>
                        <a:pt x="17774" y="3518009"/>
                      </a:lnTo>
                      <a:lnTo>
                        <a:pt x="29928" y="3523044"/>
                      </a:lnTo>
                      <a:cubicBezTo>
                        <a:pt x="33101" y="3526216"/>
                        <a:pt x="35063" y="3530599"/>
                        <a:pt x="35063" y="3535440"/>
                      </a:cubicBezTo>
                      <a:cubicBezTo>
                        <a:pt x="35063" y="3540281"/>
                        <a:pt x="33101" y="3544664"/>
                        <a:pt x="29928" y="3547837"/>
                      </a:cubicBezTo>
                      <a:lnTo>
                        <a:pt x="17774" y="3552871"/>
                      </a:lnTo>
                      <a:lnTo>
                        <a:pt x="29928" y="3557906"/>
                      </a:lnTo>
                      <a:cubicBezTo>
                        <a:pt x="33101" y="3561079"/>
                        <a:pt x="35063" y="3565462"/>
                        <a:pt x="35063" y="3570303"/>
                      </a:cubicBezTo>
                      <a:cubicBezTo>
                        <a:pt x="35063" y="3575144"/>
                        <a:pt x="33101" y="3579527"/>
                        <a:pt x="29928" y="3582699"/>
                      </a:cubicBezTo>
                      <a:lnTo>
                        <a:pt x="17774" y="3587734"/>
                      </a:lnTo>
                      <a:lnTo>
                        <a:pt x="29928" y="3592769"/>
                      </a:lnTo>
                      <a:cubicBezTo>
                        <a:pt x="33101" y="3595942"/>
                        <a:pt x="35063" y="3600324"/>
                        <a:pt x="35063" y="3605165"/>
                      </a:cubicBezTo>
                      <a:cubicBezTo>
                        <a:pt x="35063" y="3610006"/>
                        <a:pt x="33101" y="3614389"/>
                        <a:pt x="29928" y="3617562"/>
                      </a:cubicBezTo>
                      <a:lnTo>
                        <a:pt x="17774" y="3622597"/>
                      </a:lnTo>
                      <a:lnTo>
                        <a:pt x="29928" y="3627631"/>
                      </a:lnTo>
                      <a:cubicBezTo>
                        <a:pt x="33101" y="3630804"/>
                        <a:pt x="35063" y="3635186"/>
                        <a:pt x="35063" y="3640028"/>
                      </a:cubicBezTo>
                      <a:cubicBezTo>
                        <a:pt x="35063" y="3644869"/>
                        <a:pt x="33101" y="3649252"/>
                        <a:pt x="29928" y="3652424"/>
                      </a:cubicBezTo>
                      <a:lnTo>
                        <a:pt x="17774" y="3657459"/>
                      </a:lnTo>
                      <a:lnTo>
                        <a:pt x="29928" y="3662494"/>
                      </a:lnTo>
                      <a:cubicBezTo>
                        <a:pt x="33101" y="3665666"/>
                        <a:pt x="35063" y="3670049"/>
                        <a:pt x="35063" y="3674890"/>
                      </a:cubicBezTo>
                      <a:cubicBezTo>
                        <a:pt x="35063" y="3679732"/>
                        <a:pt x="33101" y="3684115"/>
                        <a:pt x="29928" y="3687287"/>
                      </a:cubicBezTo>
                      <a:lnTo>
                        <a:pt x="17774" y="3692321"/>
                      </a:lnTo>
                      <a:lnTo>
                        <a:pt x="29928" y="3697356"/>
                      </a:lnTo>
                      <a:cubicBezTo>
                        <a:pt x="33101" y="3700529"/>
                        <a:pt x="35063" y="3704912"/>
                        <a:pt x="35063" y="3709753"/>
                      </a:cubicBezTo>
                      <a:cubicBezTo>
                        <a:pt x="35063" y="3714594"/>
                        <a:pt x="33101" y="3718977"/>
                        <a:pt x="29928" y="3722149"/>
                      </a:cubicBezTo>
                      <a:lnTo>
                        <a:pt x="17774" y="3727184"/>
                      </a:lnTo>
                      <a:lnTo>
                        <a:pt x="29928" y="3732218"/>
                      </a:lnTo>
                      <a:cubicBezTo>
                        <a:pt x="33101" y="3735391"/>
                        <a:pt x="35063" y="3739774"/>
                        <a:pt x="35063" y="3744615"/>
                      </a:cubicBezTo>
                      <a:cubicBezTo>
                        <a:pt x="35063" y="3749456"/>
                        <a:pt x="33101" y="3753839"/>
                        <a:pt x="29928" y="3757012"/>
                      </a:cubicBezTo>
                      <a:lnTo>
                        <a:pt x="17774" y="3762047"/>
                      </a:lnTo>
                      <a:lnTo>
                        <a:pt x="29928" y="3767081"/>
                      </a:lnTo>
                      <a:cubicBezTo>
                        <a:pt x="33101" y="3770254"/>
                        <a:pt x="35063" y="3774637"/>
                        <a:pt x="35063" y="3779478"/>
                      </a:cubicBezTo>
                      <a:cubicBezTo>
                        <a:pt x="35063" y="3784319"/>
                        <a:pt x="33101" y="3788702"/>
                        <a:pt x="29928" y="3791875"/>
                      </a:cubicBezTo>
                      <a:lnTo>
                        <a:pt x="17774" y="3796909"/>
                      </a:lnTo>
                      <a:lnTo>
                        <a:pt x="29928" y="3801944"/>
                      </a:lnTo>
                      <a:cubicBezTo>
                        <a:pt x="33101" y="3805116"/>
                        <a:pt x="35063" y="3809499"/>
                        <a:pt x="35063" y="3814340"/>
                      </a:cubicBezTo>
                      <a:cubicBezTo>
                        <a:pt x="35063" y="3819182"/>
                        <a:pt x="33101" y="3823565"/>
                        <a:pt x="29928" y="3826737"/>
                      </a:cubicBezTo>
                      <a:lnTo>
                        <a:pt x="17774" y="3831771"/>
                      </a:lnTo>
                      <a:lnTo>
                        <a:pt x="29928" y="3836806"/>
                      </a:lnTo>
                      <a:cubicBezTo>
                        <a:pt x="33101" y="3839979"/>
                        <a:pt x="35063" y="3844362"/>
                        <a:pt x="35063" y="3849203"/>
                      </a:cubicBezTo>
                      <a:cubicBezTo>
                        <a:pt x="35063" y="3854044"/>
                        <a:pt x="33101" y="3858427"/>
                        <a:pt x="29928" y="3861599"/>
                      </a:cubicBezTo>
                      <a:lnTo>
                        <a:pt x="17774" y="3866634"/>
                      </a:lnTo>
                      <a:lnTo>
                        <a:pt x="29928" y="3871669"/>
                      </a:lnTo>
                      <a:cubicBezTo>
                        <a:pt x="33101" y="3874841"/>
                        <a:pt x="35063" y="3879224"/>
                        <a:pt x="35063" y="3884066"/>
                      </a:cubicBezTo>
                      <a:cubicBezTo>
                        <a:pt x="35063" y="3888907"/>
                        <a:pt x="33101" y="3893290"/>
                        <a:pt x="29928" y="3896462"/>
                      </a:cubicBezTo>
                      <a:lnTo>
                        <a:pt x="17774" y="3901497"/>
                      </a:lnTo>
                      <a:lnTo>
                        <a:pt x="29928" y="3906531"/>
                      </a:lnTo>
                      <a:cubicBezTo>
                        <a:pt x="33101" y="3909704"/>
                        <a:pt x="35063" y="3914087"/>
                        <a:pt x="35063" y="3918928"/>
                      </a:cubicBezTo>
                      <a:cubicBezTo>
                        <a:pt x="35063" y="3923769"/>
                        <a:pt x="33101" y="3928152"/>
                        <a:pt x="29928" y="3931325"/>
                      </a:cubicBezTo>
                      <a:lnTo>
                        <a:pt x="17774" y="3936359"/>
                      </a:lnTo>
                      <a:lnTo>
                        <a:pt x="29928" y="3941394"/>
                      </a:lnTo>
                      <a:cubicBezTo>
                        <a:pt x="33101" y="3944566"/>
                        <a:pt x="35063" y="3948949"/>
                        <a:pt x="35063" y="3953790"/>
                      </a:cubicBezTo>
                      <a:cubicBezTo>
                        <a:pt x="35063" y="3958632"/>
                        <a:pt x="33101" y="3963015"/>
                        <a:pt x="29928" y="3966187"/>
                      </a:cubicBezTo>
                      <a:lnTo>
                        <a:pt x="17774" y="3971221"/>
                      </a:lnTo>
                      <a:lnTo>
                        <a:pt x="29928" y="3976256"/>
                      </a:lnTo>
                      <a:cubicBezTo>
                        <a:pt x="33101" y="3979429"/>
                        <a:pt x="35063" y="3983812"/>
                        <a:pt x="35063" y="3988653"/>
                      </a:cubicBezTo>
                      <a:cubicBezTo>
                        <a:pt x="35063" y="3993494"/>
                        <a:pt x="33101" y="3997877"/>
                        <a:pt x="29928" y="4001049"/>
                      </a:cubicBezTo>
                      <a:lnTo>
                        <a:pt x="17774" y="4006084"/>
                      </a:lnTo>
                      <a:lnTo>
                        <a:pt x="29928" y="4011119"/>
                      </a:lnTo>
                      <a:cubicBezTo>
                        <a:pt x="33101" y="4014291"/>
                        <a:pt x="35063" y="4018674"/>
                        <a:pt x="35063" y="4023516"/>
                      </a:cubicBezTo>
                      <a:cubicBezTo>
                        <a:pt x="35063" y="4028357"/>
                        <a:pt x="33101" y="4032740"/>
                        <a:pt x="29928" y="4035912"/>
                      </a:cubicBezTo>
                      <a:lnTo>
                        <a:pt x="17774" y="4040947"/>
                      </a:lnTo>
                      <a:lnTo>
                        <a:pt x="29928" y="4045981"/>
                      </a:lnTo>
                      <a:cubicBezTo>
                        <a:pt x="33101" y="4049154"/>
                        <a:pt x="35063" y="4053537"/>
                        <a:pt x="35063" y="4058378"/>
                      </a:cubicBezTo>
                      <a:cubicBezTo>
                        <a:pt x="35063" y="4063219"/>
                        <a:pt x="33101" y="4067602"/>
                        <a:pt x="29928" y="4070775"/>
                      </a:cubicBezTo>
                      <a:lnTo>
                        <a:pt x="17774" y="4075809"/>
                      </a:lnTo>
                      <a:lnTo>
                        <a:pt x="29928" y="4080844"/>
                      </a:lnTo>
                      <a:cubicBezTo>
                        <a:pt x="33101" y="4084016"/>
                        <a:pt x="35063" y="4088399"/>
                        <a:pt x="35063" y="4093240"/>
                      </a:cubicBezTo>
                      <a:cubicBezTo>
                        <a:pt x="35063" y="4098082"/>
                        <a:pt x="33101" y="4102465"/>
                        <a:pt x="29928" y="4105637"/>
                      </a:cubicBezTo>
                      <a:lnTo>
                        <a:pt x="17774" y="4110672"/>
                      </a:lnTo>
                      <a:lnTo>
                        <a:pt x="29928" y="4115707"/>
                      </a:lnTo>
                      <a:cubicBezTo>
                        <a:pt x="33101" y="4118879"/>
                        <a:pt x="35063" y="4123262"/>
                        <a:pt x="35063" y="4128103"/>
                      </a:cubicBezTo>
                      <a:cubicBezTo>
                        <a:pt x="35063" y="4132944"/>
                        <a:pt x="33101" y="4137327"/>
                        <a:pt x="29928" y="4140500"/>
                      </a:cubicBezTo>
                      <a:lnTo>
                        <a:pt x="17774" y="4145535"/>
                      </a:lnTo>
                      <a:lnTo>
                        <a:pt x="29928" y="4150569"/>
                      </a:lnTo>
                      <a:cubicBezTo>
                        <a:pt x="33101" y="4153741"/>
                        <a:pt x="35063" y="4158124"/>
                        <a:pt x="35063" y="4162966"/>
                      </a:cubicBezTo>
                      <a:cubicBezTo>
                        <a:pt x="35063" y="4172648"/>
                        <a:pt x="27214" y="4180497"/>
                        <a:pt x="17532" y="4180497"/>
                      </a:cubicBezTo>
                      <a:cubicBezTo>
                        <a:pt x="7849" y="4180497"/>
                        <a:pt x="0" y="4172648"/>
                        <a:pt x="0" y="4162966"/>
                      </a:cubicBezTo>
                      <a:cubicBezTo>
                        <a:pt x="0" y="4158124"/>
                        <a:pt x="1962" y="4153741"/>
                        <a:pt x="5135" y="4150569"/>
                      </a:cubicBezTo>
                      <a:lnTo>
                        <a:pt x="17289" y="4145535"/>
                      </a:lnTo>
                      <a:lnTo>
                        <a:pt x="5135" y="4140500"/>
                      </a:lnTo>
                      <a:cubicBezTo>
                        <a:pt x="1962" y="4137327"/>
                        <a:pt x="0" y="4132944"/>
                        <a:pt x="0" y="4128103"/>
                      </a:cubicBezTo>
                      <a:cubicBezTo>
                        <a:pt x="0" y="4123262"/>
                        <a:pt x="1962" y="4118879"/>
                        <a:pt x="5135" y="4115707"/>
                      </a:cubicBezTo>
                      <a:lnTo>
                        <a:pt x="17290" y="4110672"/>
                      </a:lnTo>
                      <a:lnTo>
                        <a:pt x="5135" y="4105637"/>
                      </a:lnTo>
                      <a:cubicBezTo>
                        <a:pt x="1962" y="4102465"/>
                        <a:pt x="0" y="4098082"/>
                        <a:pt x="0" y="4093240"/>
                      </a:cubicBezTo>
                      <a:cubicBezTo>
                        <a:pt x="0" y="4088399"/>
                        <a:pt x="1962" y="4084016"/>
                        <a:pt x="5135" y="4080844"/>
                      </a:cubicBezTo>
                      <a:lnTo>
                        <a:pt x="17289" y="4075809"/>
                      </a:lnTo>
                      <a:lnTo>
                        <a:pt x="5135" y="4070775"/>
                      </a:lnTo>
                      <a:cubicBezTo>
                        <a:pt x="1962" y="4067602"/>
                        <a:pt x="0" y="4063219"/>
                        <a:pt x="0" y="4058378"/>
                      </a:cubicBezTo>
                      <a:cubicBezTo>
                        <a:pt x="0" y="4053537"/>
                        <a:pt x="1962" y="4049154"/>
                        <a:pt x="5135" y="4045981"/>
                      </a:cubicBezTo>
                      <a:lnTo>
                        <a:pt x="17289" y="4040947"/>
                      </a:lnTo>
                      <a:lnTo>
                        <a:pt x="5135" y="4035912"/>
                      </a:lnTo>
                      <a:cubicBezTo>
                        <a:pt x="1962" y="4032740"/>
                        <a:pt x="0" y="4028357"/>
                        <a:pt x="0" y="4023516"/>
                      </a:cubicBezTo>
                      <a:cubicBezTo>
                        <a:pt x="0" y="4018674"/>
                        <a:pt x="1962" y="4014291"/>
                        <a:pt x="5135" y="4011119"/>
                      </a:cubicBezTo>
                      <a:lnTo>
                        <a:pt x="17290" y="4006084"/>
                      </a:lnTo>
                      <a:lnTo>
                        <a:pt x="5135" y="4001049"/>
                      </a:lnTo>
                      <a:cubicBezTo>
                        <a:pt x="1962" y="3997877"/>
                        <a:pt x="0" y="3993494"/>
                        <a:pt x="0" y="3988653"/>
                      </a:cubicBezTo>
                      <a:cubicBezTo>
                        <a:pt x="0" y="3983812"/>
                        <a:pt x="1962" y="3979429"/>
                        <a:pt x="5135" y="3976256"/>
                      </a:cubicBezTo>
                      <a:lnTo>
                        <a:pt x="17289" y="3971221"/>
                      </a:lnTo>
                      <a:lnTo>
                        <a:pt x="5135" y="3966187"/>
                      </a:lnTo>
                      <a:cubicBezTo>
                        <a:pt x="1962" y="3963015"/>
                        <a:pt x="0" y="3958632"/>
                        <a:pt x="0" y="3953790"/>
                      </a:cubicBezTo>
                      <a:cubicBezTo>
                        <a:pt x="0" y="3948949"/>
                        <a:pt x="1962" y="3944566"/>
                        <a:pt x="5135" y="3941394"/>
                      </a:cubicBezTo>
                      <a:lnTo>
                        <a:pt x="17289" y="3936359"/>
                      </a:lnTo>
                      <a:lnTo>
                        <a:pt x="5135" y="3931325"/>
                      </a:lnTo>
                      <a:cubicBezTo>
                        <a:pt x="1962" y="3928152"/>
                        <a:pt x="0" y="3923769"/>
                        <a:pt x="0" y="3918928"/>
                      </a:cubicBezTo>
                      <a:cubicBezTo>
                        <a:pt x="0" y="3914087"/>
                        <a:pt x="1962" y="3909704"/>
                        <a:pt x="5135" y="3906531"/>
                      </a:cubicBezTo>
                      <a:lnTo>
                        <a:pt x="17289" y="3901497"/>
                      </a:lnTo>
                      <a:lnTo>
                        <a:pt x="5135" y="3896462"/>
                      </a:lnTo>
                      <a:cubicBezTo>
                        <a:pt x="1962" y="3893290"/>
                        <a:pt x="0" y="3888907"/>
                        <a:pt x="0" y="3884066"/>
                      </a:cubicBezTo>
                      <a:cubicBezTo>
                        <a:pt x="0" y="3879224"/>
                        <a:pt x="1962" y="3874841"/>
                        <a:pt x="5135" y="3871669"/>
                      </a:cubicBezTo>
                      <a:lnTo>
                        <a:pt x="17290" y="3866634"/>
                      </a:lnTo>
                      <a:lnTo>
                        <a:pt x="5135" y="3861599"/>
                      </a:lnTo>
                      <a:cubicBezTo>
                        <a:pt x="1962" y="3858427"/>
                        <a:pt x="0" y="3854044"/>
                        <a:pt x="0" y="3849203"/>
                      </a:cubicBezTo>
                      <a:cubicBezTo>
                        <a:pt x="0" y="3844362"/>
                        <a:pt x="1962" y="3839979"/>
                        <a:pt x="5135" y="3836806"/>
                      </a:cubicBezTo>
                      <a:lnTo>
                        <a:pt x="17289" y="3831771"/>
                      </a:lnTo>
                      <a:lnTo>
                        <a:pt x="5135" y="3826737"/>
                      </a:lnTo>
                      <a:cubicBezTo>
                        <a:pt x="1962" y="3823565"/>
                        <a:pt x="0" y="3819182"/>
                        <a:pt x="0" y="3814340"/>
                      </a:cubicBezTo>
                      <a:cubicBezTo>
                        <a:pt x="0" y="3809499"/>
                        <a:pt x="1962" y="3805116"/>
                        <a:pt x="5135" y="3801944"/>
                      </a:cubicBezTo>
                      <a:lnTo>
                        <a:pt x="17289" y="3796909"/>
                      </a:lnTo>
                      <a:lnTo>
                        <a:pt x="5135" y="3791875"/>
                      </a:lnTo>
                      <a:cubicBezTo>
                        <a:pt x="1962" y="3788702"/>
                        <a:pt x="0" y="3784319"/>
                        <a:pt x="0" y="3779478"/>
                      </a:cubicBezTo>
                      <a:cubicBezTo>
                        <a:pt x="0" y="3774637"/>
                        <a:pt x="1962" y="3770254"/>
                        <a:pt x="5135" y="3767081"/>
                      </a:cubicBezTo>
                      <a:lnTo>
                        <a:pt x="17290" y="3762047"/>
                      </a:lnTo>
                      <a:lnTo>
                        <a:pt x="5135" y="3757012"/>
                      </a:lnTo>
                      <a:cubicBezTo>
                        <a:pt x="1962" y="3753839"/>
                        <a:pt x="0" y="3749456"/>
                        <a:pt x="0" y="3744615"/>
                      </a:cubicBezTo>
                      <a:cubicBezTo>
                        <a:pt x="0" y="3739774"/>
                        <a:pt x="1962" y="3735391"/>
                        <a:pt x="5135" y="3732218"/>
                      </a:cubicBezTo>
                      <a:lnTo>
                        <a:pt x="17289" y="3727184"/>
                      </a:lnTo>
                      <a:lnTo>
                        <a:pt x="5135" y="3722149"/>
                      </a:lnTo>
                      <a:cubicBezTo>
                        <a:pt x="1962" y="3718977"/>
                        <a:pt x="0" y="3714594"/>
                        <a:pt x="0" y="3709753"/>
                      </a:cubicBezTo>
                      <a:cubicBezTo>
                        <a:pt x="0" y="3704912"/>
                        <a:pt x="1962" y="3700529"/>
                        <a:pt x="5135" y="3697356"/>
                      </a:cubicBezTo>
                      <a:lnTo>
                        <a:pt x="17289" y="3692321"/>
                      </a:lnTo>
                      <a:lnTo>
                        <a:pt x="5135" y="3687287"/>
                      </a:lnTo>
                      <a:cubicBezTo>
                        <a:pt x="1962" y="3684115"/>
                        <a:pt x="0" y="3679732"/>
                        <a:pt x="0" y="3674890"/>
                      </a:cubicBezTo>
                      <a:cubicBezTo>
                        <a:pt x="0" y="3670049"/>
                        <a:pt x="1962" y="3665666"/>
                        <a:pt x="5135" y="3662494"/>
                      </a:cubicBezTo>
                      <a:lnTo>
                        <a:pt x="17290" y="3657459"/>
                      </a:lnTo>
                      <a:lnTo>
                        <a:pt x="5135" y="3652424"/>
                      </a:lnTo>
                      <a:cubicBezTo>
                        <a:pt x="1962" y="3649252"/>
                        <a:pt x="0" y="3644869"/>
                        <a:pt x="0" y="3640028"/>
                      </a:cubicBezTo>
                      <a:cubicBezTo>
                        <a:pt x="0" y="3635186"/>
                        <a:pt x="1962" y="3630804"/>
                        <a:pt x="5135" y="3627631"/>
                      </a:cubicBezTo>
                      <a:lnTo>
                        <a:pt x="17289" y="3622597"/>
                      </a:lnTo>
                      <a:lnTo>
                        <a:pt x="5135" y="3617562"/>
                      </a:lnTo>
                      <a:cubicBezTo>
                        <a:pt x="1962" y="3614389"/>
                        <a:pt x="0" y="3610006"/>
                        <a:pt x="0" y="3605165"/>
                      </a:cubicBezTo>
                      <a:cubicBezTo>
                        <a:pt x="0" y="3600324"/>
                        <a:pt x="1962" y="3595942"/>
                        <a:pt x="5135" y="3592769"/>
                      </a:cubicBezTo>
                      <a:lnTo>
                        <a:pt x="17289" y="3587734"/>
                      </a:lnTo>
                      <a:lnTo>
                        <a:pt x="5135" y="3582699"/>
                      </a:lnTo>
                      <a:cubicBezTo>
                        <a:pt x="1962" y="3579527"/>
                        <a:pt x="0" y="3575144"/>
                        <a:pt x="0" y="3570303"/>
                      </a:cubicBezTo>
                      <a:cubicBezTo>
                        <a:pt x="0" y="3565462"/>
                        <a:pt x="1962" y="3561079"/>
                        <a:pt x="5135" y="3557906"/>
                      </a:cubicBezTo>
                      <a:lnTo>
                        <a:pt x="17290" y="3552871"/>
                      </a:lnTo>
                      <a:lnTo>
                        <a:pt x="5135" y="3547837"/>
                      </a:lnTo>
                      <a:cubicBezTo>
                        <a:pt x="1962" y="3544664"/>
                        <a:pt x="0" y="3540281"/>
                        <a:pt x="0" y="3535440"/>
                      </a:cubicBezTo>
                      <a:cubicBezTo>
                        <a:pt x="0" y="3530599"/>
                        <a:pt x="1962" y="3526216"/>
                        <a:pt x="5135" y="3523044"/>
                      </a:cubicBezTo>
                      <a:lnTo>
                        <a:pt x="17289" y="3518009"/>
                      </a:lnTo>
                      <a:lnTo>
                        <a:pt x="5135" y="3512975"/>
                      </a:lnTo>
                      <a:cubicBezTo>
                        <a:pt x="1962" y="3509802"/>
                        <a:pt x="0" y="3505419"/>
                        <a:pt x="0" y="3500578"/>
                      </a:cubicBezTo>
                      <a:cubicBezTo>
                        <a:pt x="0" y="3495737"/>
                        <a:pt x="1962" y="3491354"/>
                        <a:pt x="5135" y="3488181"/>
                      </a:cubicBezTo>
                      <a:lnTo>
                        <a:pt x="17289" y="3483147"/>
                      </a:lnTo>
                      <a:lnTo>
                        <a:pt x="5135" y="3478112"/>
                      </a:lnTo>
                      <a:cubicBezTo>
                        <a:pt x="1962" y="3474939"/>
                        <a:pt x="0" y="3470557"/>
                        <a:pt x="0" y="3465715"/>
                      </a:cubicBezTo>
                      <a:cubicBezTo>
                        <a:pt x="0" y="3460874"/>
                        <a:pt x="1962" y="3456491"/>
                        <a:pt x="5135" y="3453318"/>
                      </a:cubicBezTo>
                      <a:lnTo>
                        <a:pt x="17290" y="3448284"/>
                      </a:lnTo>
                      <a:lnTo>
                        <a:pt x="5135" y="3443249"/>
                      </a:lnTo>
                      <a:cubicBezTo>
                        <a:pt x="1962" y="3440076"/>
                        <a:pt x="0" y="3435694"/>
                        <a:pt x="0" y="3430853"/>
                      </a:cubicBezTo>
                      <a:cubicBezTo>
                        <a:pt x="0" y="3426012"/>
                        <a:pt x="1962" y="3421629"/>
                        <a:pt x="5135" y="3418456"/>
                      </a:cubicBezTo>
                      <a:lnTo>
                        <a:pt x="17289" y="3413421"/>
                      </a:lnTo>
                      <a:lnTo>
                        <a:pt x="5135" y="3408387"/>
                      </a:lnTo>
                      <a:cubicBezTo>
                        <a:pt x="1962" y="3405214"/>
                        <a:pt x="0" y="3400831"/>
                        <a:pt x="0" y="3395990"/>
                      </a:cubicBezTo>
                      <a:cubicBezTo>
                        <a:pt x="0" y="3391149"/>
                        <a:pt x="1962" y="3386766"/>
                        <a:pt x="5135" y="3383594"/>
                      </a:cubicBezTo>
                      <a:lnTo>
                        <a:pt x="17289" y="3378559"/>
                      </a:lnTo>
                      <a:lnTo>
                        <a:pt x="5135" y="3373525"/>
                      </a:lnTo>
                      <a:cubicBezTo>
                        <a:pt x="1962" y="3370352"/>
                        <a:pt x="0" y="3365969"/>
                        <a:pt x="0" y="3361128"/>
                      </a:cubicBezTo>
                      <a:cubicBezTo>
                        <a:pt x="0" y="3356287"/>
                        <a:pt x="1962" y="3351904"/>
                        <a:pt x="5135" y="3348731"/>
                      </a:cubicBezTo>
                      <a:lnTo>
                        <a:pt x="17289" y="3343697"/>
                      </a:lnTo>
                      <a:lnTo>
                        <a:pt x="5135" y="3338662"/>
                      </a:lnTo>
                      <a:cubicBezTo>
                        <a:pt x="1962" y="3335489"/>
                        <a:pt x="0" y="3331107"/>
                        <a:pt x="0" y="3326266"/>
                      </a:cubicBezTo>
                      <a:cubicBezTo>
                        <a:pt x="0" y="3321424"/>
                        <a:pt x="1962" y="3317041"/>
                        <a:pt x="5135" y="3313869"/>
                      </a:cubicBezTo>
                      <a:lnTo>
                        <a:pt x="17290" y="3308834"/>
                      </a:lnTo>
                      <a:lnTo>
                        <a:pt x="5135" y="3303799"/>
                      </a:lnTo>
                      <a:cubicBezTo>
                        <a:pt x="1962" y="3300627"/>
                        <a:pt x="0" y="3296244"/>
                        <a:pt x="0" y="3291403"/>
                      </a:cubicBezTo>
                      <a:cubicBezTo>
                        <a:pt x="0" y="3286562"/>
                        <a:pt x="1962" y="3282179"/>
                        <a:pt x="5135" y="3279006"/>
                      </a:cubicBezTo>
                      <a:lnTo>
                        <a:pt x="17289" y="3273971"/>
                      </a:lnTo>
                      <a:lnTo>
                        <a:pt x="5135" y="3268937"/>
                      </a:lnTo>
                      <a:cubicBezTo>
                        <a:pt x="1962" y="3265764"/>
                        <a:pt x="0" y="3261381"/>
                        <a:pt x="0" y="3256540"/>
                      </a:cubicBezTo>
                      <a:cubicBezTo>
                        <a:pt x="0" y="3251699"/>
                        <a:pt x="1962" y="3247316"/>
                        <a:pt x="5135" y="3244144"/>
                      </a:cubicBezTo>
                      <a:lnTo>
                        <a:pt x="17289" y="3239109"/>
                      </a:lnTo>
                      <a:lnTo>
                        <a:pt x="5135" y="3234075"/>
                      </a:lnTo>
                      <a:cubicBezTo>
                        <a:pt x="1962" y="3230902"/>
                        <a:pt x="0" y="3226519"/>
                        <a:pt x="0" y="3221678"/>
                      </a:cubicBezTo>
                      <a:cubicBezTo>
                        <a:pt x="0" y="3216837"/>
                        <a:pt x="1962" y="3212454"/>
                        <a:pt x="5135" y="3209281"/>
                      </a:cubicBezTo>
                      <a:lnTo>
                        <a:pt x="17290" y="3204247"/>
                      </a:lnTo>
                      <a:lnTo>
                        <a:pt x="5135" y="3199212"/>
                      </a:lnTo>
                      <a:cubicBezTo>
                        <a:pt x="1962" y="3196039"/>
                        <a:pt x="0" y="3191656"/>
                        <a:pt x="0" y="3186815"/>
                      </a:cubicBezTo>
                      <a:cubicBezTo>
                        <a:pt x="0" y="3177133"/>
                        <a:pt x="7849" y="3169283"/>
                        <a:pt x="17532" y="3169283"/>
                      </a:cubicBezTo>
                      <a:close/>
                      <a:moveTo>
                        <a:pt x="17532" y="2128156"/>
                      </a:moveTo>
                      <a:cubicBezTo>
                        <a:pt x="27214" y="2128156"/>
                        <a:pt x="35063" y="2136006"/>
                        <a:pt x="35063" y="2145688"/>
                      </a:cubicBezTo>
                      <a:cubicBezTo>
                        <a:pt x="35063" y="2150529"/>
                        <a:pt x="33101" y="2154912"/>
                        <a:pt x="29928" y="2158084"/>
                      </a:cubicBezTo>
                      <a:lnTo>
                        <a:pt x="17774" y="2163119"/>
                      </a:lnTo>
                      <a:lnTo>
                        <a:pt x="29928" y="2168154"/>
                      </a:lnTo>
                      <a:cubicBezTo>
                        <a:pt x="33101" y="2171327"/>
                        <a:pt x="35063" y="2175710"/>
                        <a:pt x="35063" y="2180551"/>
                      </a:cubicBezTo>
                      <a:cubicBezTo>
                        <a:pt x="35063" y="2185392"/>
                        <a:pt x="33101" y="2189775"/>
                        <a:pt x="29928" y="2192947"/>
                      </a:cubicBezTo>
                      <a:lnTo>
                        <a:pt x="17774" y="2197982"/>
                      </a:lnTo>
                      <a:lnTo>
                        <a:pt x="29928" y="2203016"/>
                      </a:lnTo>
                      <a:cubicBezTo>
                        <a:pt x="33101" y="2206189"/>
                        <a:pt x="35063" y="2210572"/>
                        <a:pt x="35063" y="2215413"/>
                      </a:cubicBezTo>
                      <a:cubicBezTo>
                        <a:pt x="35063" y="2220254"/>
                        <a:pt x="33101" y="2224637"/>
                        <a:pt x="29928" y="2227810"/>
                      </a:cubicBezTo>
                      <a:lnTo>
                        <a:pt x="17774" y="2232844"/>
                      </a:lnTo>
                      <a:lnTo>
                        <a:pt x="29928" y="2237879"/>
                      </a:lnTo>
                      <a:cubicBezTo>
                        <a:pt x="33101" y="2241051"/>
                        <a:pt x="35063" y="2245434"/>
                        <a:pt x="35063" y="2250275"/>
                      </a:cubicBezTo>
                      <a:cubicBezTo>
                        <a:pt x="35063" y="2255117"/>
                        <a:pt x="33101" y="2259500"/>
                        <a:pt x="29928" y="2262672"/>
                      </a:cubicBezTo>
                      <a:lnTo>
                        <a:pt x="17774" y="2267707"/>
                      </a:lnTo>
                      <a:lnTo>
                        <a:pt x="29928" y="2272742"/>
                      </a:lnTo>
                      <a:cubicBezTo>
                        <a:pt x="33101" y="2275914"/>
                        <a:pt x="35063" y="2280297"/>
                        <a:pt x="35063" y="2285138"/>
                      </a:cubicBezTo>
                      <a:cubicBezTo>
                        <a:pt x="35063" y="2289979"/>
                        <a:pt x="33101" y="2294362"/>
                        <a:pt x="29928" y="2297535"/>
                      </a:cubicBezTo>
                      <a:lnTo>
                        <a:pt x="17774" y="2302569"/>
                      </a:lnTo>
                      <a:lnTo>
                        <a:pt x="29928" y="2307604"/>
                      </a:lnTo>
                      <a:cubicBezTo>
                        <a:pt x="33101" y="2310777"/>
                        <a:pt x="35063" y="2315160"/>
                        <a:pt x="35063" y="2320001"/>
                      </a:cubicBezTo>
                      <a:cubicBezTo>
                        <a:pt x="35063" y="2324842"/>
                        <a:pt x="33101" y="2329224"/>
                        <a:pt x="29928" y="2332397"/>
                      </a:cubicBezTo>
                      <a:lnTo>
                        <a:pt x="17774" y="2337432"/>
                      </a:lnTo>
                      <a:lnTo>
                        <a:pt x="29928" y="2342466"/>
                      </a:lnTo>
                      <a:cubicBezTo>
                        <a:pt x="33101" y="2345639"/>
                        <a:pt x="35063" y="2350022"/>
                        <a:pt x="35063" y="2354863"/>
                      </a:cubicBezTo>
                      <a:cubicBezTo>
                        <a:pt x="35063" y="2359704"/>
                        <a:pt x="33101" y="2364087"/>
                        <a:pt x="29928" y="2367260"/>
                      </a:cubicBezTo>
                      <a:lnTo>
                        <a:pt x="17774" y="2372294"/>
                      </a:lnTo>
                      <a:lnTo>
                        <a:pt x="29928" y="2377329"/>
                      </a:lnTo>
                      <a:cubicBezTo>
                        <a:pt x="33101" y="2380501"/>
                        <a:pt x="35063" y="2384884"/>
                        <a:pt x="35063" y="2389725"/>
                      </a:cubicBezTo>
                      <a:cubicBezTo>
                        <a:pt x="35063" y="2394567"/>
                        <a:pt x="33101" y="2398949"/>
                        <a:pt x="29928" y="2402122"/>
                      </a:cubicBezTo>
                      <a:lnTo>
                        <a:pt x="17774" y="2407157"/>
                      </a:lnTo>
                      <a:lnTo>
                        <a:pt x="29928" y="2412191"/>
                      </a:lnTo>
                      <a:cubicBezTo>
                        <a:pt x="33101" y="2415364"/>
                        <a:pt x="35063" y="2419747"/>
                        <a:pt x="35063" y="2424588"/>
                      </a:cubicBezTo>
                      <a:cubicBezTo>
                        <a:pt x="35063" y="2429429"/>
                        <a:pt x="33101" y="2433812"/>
                        <a:pt x="29928" y="2436985"/>
                      </a:cubicBezTo>
                      <a:lnTo>
                        <a:pt x="17774" y="2442019"/>
                      </a:lnTo>
                      <a:lnTo>
                        <a:pt x="29928" y="2447054"/>
                      </a:lnTo>
                      <a:cubicBezTo>
                        <a:pt x="33101" y="2450227"/>
                        <a:pt x="35063" y="2454610"/>
                        <a:pt x="35063" y="2459451"/>
                      </a:cubicBezTo>
                      <a:cubicBezTo>
                        <a:pt x="35063" y="2464291"/>
                        <a:pt x="33101" y="2468674"/>
                        <a:pt x="29928" y="2471847"/>
                      </a:cubicBezTo>
                      <a:lnTo>
                        <a:pt x="17774" y="2476882"/>
                      </a:lnTo>
                      <a:lnTo>
                        <a:pt x="29928" y="2481916"/>
                      </a:lnTo>
                      <a:cubicBezTo>
                        <a:pt x="33101" y="2485089"/>
                        <a:pt x="35063" y="2489471"/>
                        <a:pt x="35063" y="2494313"/>
                      </a:cubicBezTo>
                      <a:cubicBezTo>
                        <a:pt x="35063" y="2499154"/>
                        <a:pt x="33101" y="2503537"/>
                        <a:pt x="29928" y="2506709"/>
                      </a:cubicBezTo>
                      <a:lnTo>
                        <a:pt x="17774" y="2511744"/>
                      </a:lnTo>
                      <a:lnTo>
                        <a:pt x="29928" y="2516779"/>
                      </a:lnTo>
                      <a:cubicBezTo>
                        <a:pt x="33101" y="2519952"/>
                        <a:pt x="35063" y="2524334"/>
                        <a:pt x="35063" y="2529175"/>
                      </a:cubicBezTo>
                      <a:cubicBezTo>
                        <a:pt x="35063" y="2534017"/>
                        <a:pt x="33101" y="2538400"/>
                        <a:pt x="29928" y="2541572"/>
                      </a:cubicBezTo>
                      <a:lnTo>
                        <a:pt x="17774" y="2546607"/>
                      </a:lnTo>
                      <a:lnTo>
                        <a:pt x="29928" y="2551641"/>
                      </a:lnTo>
                      <a:cubicBezTo>
                        <a:pt x="33101" y="2554814"/>
                        <a:pt x="35063" y="2559197"/>
                        <a:pt x="35063" y="2564038"/>
                      </a:cubicBezTo>
                      <a:cubicBezTo>
                        <a:pt x="35063" y="2568879"/>
                        <a:pt x="33101" y="2573262"/>
                        <a:pt x="29928" y="2576434"/>
                      </a:cubicBezTo>
                      <a:lnTo>
                        <a:pt x="17774" y="2581469"/>
                      </a:lnTo>
                      <a:lnTo>
                        <a:pt x="29928" y="2586503"/>
                      </a:lnTo>
                      <a:cubicBezTo>
                        <a:pt x="33101" y="2589676"/>
                        <a:pt x="35063" y="2594059"/>
                        <a:pt x="35063" y="2598900"/>
                      </a:cubicBezTo>
                      <a:cubicBezTo>
                        <a:pt x="35063" y="2603741"/>
                        <a:pt x="33101" y="2608124"/>
                        <a:pt x="29928" y="2611297"/>
                      </a:cubicBezTo>
                      <a:lnTo>
                        <a:pt x="17774" y="2616332"/>
                      </a:lnTo>
                      <a:lnTo>
                        <a:pt x="29928" y="2621366"/>
                      </a:lnTo>
                      <a:cubicBezTo>
                        <a:pt x="33101" y="2624539"/>
                        <a:pt x="35063" y="2628922"/>
                        <a:pt x="35063" y="2633763"/>
                      </a:cubicBezTo>
                      <a:cubicBezTo>
                        <a:pt x="35063" y="2638604"/>
                        <a:pt x="33101" y="2642987"/>
                        <a:pt x="29928" y="2646160"/>
                      </a:cubicBezTo>
                      <a:lnTo>
                        <a:pt x="17774" y="2651194"/>
                      </a:lnTo>
                      <a:lnTo>
                        <a:pt x="29928" y="2656229"/>
                      </a:lnTo>
                      <a:cubicBezTo>
                        <a:pt x="33101" y="2659401"/>
                        <a:pt x="35063" y="2663784"/>
                        <a:pt x="35063" y="2668625"/>
                      </a:cubicBezTo>
                      <a:cubicBezTo>
                        <a:pt x="35063" y="2673467"/>
                        <a:pt x="33101" y="2677850"/>
                        <a:pt x="29928" y="2681022"/>
                      </a:cubicBezTo>
                      <a:lnTo>
                        <a:pt x="17774" y="2686056"/>
                      </a:lnTo>
                      <a:lnTo>
                        <a:pt x="29928" y="2691091"/>
                      </a:lnTo>
                      <a:cubicBezTo>
                        <a:pt x="33101" y="2694264"/>
                        <a:pt x="35063" y="2698647"/>
                        <a:pt x="35063" y="2703488"/>
                      </a:cubicBezTo>
                      <a:cubicBezTo>
                        <a:pt x="35063" y="2708329"/>
                        <a:pt x="33101" y="2712712"/>
                        <a:pt x="29928" y="2715884"/>
                      </a:cubicBezTo>
                      <a:lnTo>
                        <a:pt x="17774" y="2720919"/>
                      </a:lnTo>
                      <a:lnTo>
                        <a:pt x="29928" y="2725954"/>
                      </a:lnTo>
                      <a:cubicBezTo>
                        <a:pt x="33101" y="2729126"/>
                        <a:pt x="35063" y="2733509"/>
                        <a:pt x="35063" y="2738351"/>
                      </a:cubicBezTo>
                      <a:cubicBezTo>
                        <a:pt x="35063" y="2743192"/>
                        <a:pt x="33101" y="2747575"/>
                        <a:pt x="29928" y="2750747"/>
                      </a:cubicBezTo>
                      <a:lnTo>
                        <a:pt x="17774" y="2755782"/>
                      </a:lnTo>
                      <a:lnTo>
                        <a:pt x="29928" y="2760816"/>
                      </a:lnTo>
                      <a:cubicBezTo>
                        <a:pt x="33101" y="2763989"/>
                        <a:pt x="35063" y="2768372"/>
                        <a:pt x="35063" y="2773213"/>
                      </a:cubicBezTo>
                      <a:cubicBezTo>
                        <a:pt x="35063" y="2778054"/>
                        <a:pt x="33101" y="2782437"/>
                        <a:pt x="29928" y="2785610"/>
                      </a:cubicBezTo>
                      <a:lnTo>
                        <a:pt x="17774" y="2790644"/>
                      </a:lnTo>
                      <a:lnTo>
                        <a:pt x="29928" y="2795679"/>
                      </a:lnTo>
                      <a:cubicBezTo>
                        <a:pt x="33101" y="2798851"/>
                        <a:pt x="35063" y="2803234"/>
                        <a:pt x="35063" y="2808075"/>
                      </a:cubicBezTo>
                      <a:cubicBezTo>
                        <a:pt x="35063" y="2812917"/>
                        <a:pt x="33101" y="2817300"/>
                        <a:pt x="29928" y="2820472"/>
                      </a:cubicBezTo>
                      <a:lnTo>
                        <a:pt x="17774" y="2825507"/>
                      </a:lnTo>
                      <a:lnTo>
                        <a:pt x="29928" y="2830542"/>
                      </a:lnTo>
                      <a:cubicBezTo>
                        <a:pt x="33101" y="2833714"/>
                        <a:pt x="35063" y="2838097"/>
                        <a:pt x="35063" y="2842938"/>
                      </a:cubicBezTo>
                      <a:cubicBezTo>
                        <a:pt x="35063" y="2847779"/>
                        <a:pt x="33101" y="2852162"/>
                        <a:pt x="29928" y="2855335"/>
                      </a:cubicBezTo>
                      <a:lnTo>
                        <a:pt x="17774" y="2860369"/>
                      </a:lnTo>
                      <a:lnTo>
                        <a:pt x="29928" y="2865404"/>
                      </a:lnTo>
                      <a:cubicBezTo>
                        <a:pt x="33101" y="2868576"/>
                        <a:pt x="35063" y="2872959"/>
                        <a:pt x="35063" y="2877801"/>
                      </a:cubicBezTo>
                      <a:cubicBezTo>
                        <a:pt x="35063" y="2882642"/>
                        <a:pt x="33101" y="2887025"/>
                        <a:pt x="29928" y="2890197"/>
                      </a:cubicBezTo>
                      <a:lnTo>
                        <a:pt x="17774" y="2895232"/>
                      </a:lnTo>
                      <a:lnTo>
                        <a:pt x="29928" y="2900266"/>
                      </a:lnTo>
                      <a:cubicBezTo>
                        <a:pt x="33101" y="2903439"/>
                        <a:pt x="35063" y="2907822"/>
                        <a:pt x="35063" y="2912663"/>
                      </a:cubicBezTo>
                      <a:cubicBezTo>
                        <a:pt x="35063" y="2917504"/>
                        <a:pt x="33101" y="2921887"/>
                        <a:pt x="29928" y="2925060"/>
                      </a:cubicBezTo>
                      <a:lnTo>
                        <a:pt x="17774" y="2930094"/>
                      </a:lnTo>
                      <a:lnTo>
                        <a:pt x="29928" y="2935129"/>
                      </a:lnTo>
                      <a:cubicBezTo>
                        <a:pt x="33101" y="2938301"/>
                        <a:pt x="35063" y="2942684"/>
                        <a:pt x="35063" y="2947525"/>
                      </a:cubicBezTo>
                      <a:cubicBezTo>
                        <a:pt x="35063" y="2952367"/>
                        <a:pt x="33101" y="2956750"/>
                        <a:pt x="29928" y="2959922"/>
                      </a:cubicBezTo>
                      <a:lnTo>
                        <a:pt x="17774" y="2964957"/>
                      </a:lnTo>
                      <a:lnTo>
                        <a:pt x="29928" y="2969992"/>
                      </a:lnTo>
                      <a:cubicBezTo>
                        <a:pt x="33101" y="2973164"/>
                        <a:pt x="35063" y="2977547"/>
                        <a:pt x="35063" y="2982388"/>
                      </a:cubicBezTo>
                      <a:cubicBezTo>
                        <a:pt x="35063" y="2987229"/>
                        <a:pt x="33101" y="2991612"/>
                        <a:pt x="29928" y="2994785"/>
                      </a:cubicBezTo>
                      <a:lnTo>
                        <a:pt x="17774" y="2999819"/>
                      </a:lnTo>
                      <a:lnTo>
                        <a:pt x="29928" y="3004854"/>
                      </a:lnTo>
                      <a:cubicBezTo>
                        <a:pt x="33101" y="3008026"/>
                        <a:pt x="35063" y="3012409"/>
                        <a:pt x="35063" y="3017251"/>
                      </a:cubicBezTo>
                      <a:cubicBezTo>
                        <a:pt x="35063" y="3022092"/>
                        <a:pt x="33101" y="3026475"/>
                        <a:pt x="29928" y="3029647"/>
                      </a:cubicBezTo>
                      <a:lnTo>
                        <a:pt x="17774" y="3034682"/>
                      </a:lnTo>
                      <a:lnTo>
                        <a:pt x="29928" y="3039716"/>
                      </a:lnTo>
                      <a:cubicBezTo>
                        <a:pt x="33101" y="3042889"/>
                        <a:pt x="35063" y="3047272"/>
                        <a:pt x="35063" y="3052113"/>
                      </a:cubicBezTo>
                      <a:cubicBezTo>
                        <a:pt x="35063" y="3056954"/>
                        <a:pt x="33101" y="3061337"/>
                        <a:pt x="29928" y="3064510"/>
                      </a:cubicBezTo>
                      <a:lnTo>
                        <a:pt x="17774" y="3069544"/>
                      </a:lnTo>
                      <a:lnTo>
                        <a:pt x="29928" y="3074579"/>
                      </a:lnTo>
                      <a:cubicBezTo>
                        <a:pt x="33101" y="3077752"/>
                        <a:pt x="35063" y="3082135"/>
                        <a:pt x="35063" y="3086976"/>
                      </a:cubicBezTo>
                      <a:cubicBezTo>
                        <a:pt x="35063" y="3091817"/>
                        <a:pt x="33101" y="3096200"/>
                        <a:pt x="29928" y="3099373"/>
                      </a:cubicBezTo>
                      <a:lnTo>
                        <a:pt x="17774" y="3104407"/>
                      </a:lnTo>
                      <a:lnTo>
                        <a:pt x="29928" y="3109442"/>
                      </a:lnTo>
                      <a:cubicBezTo>
                        <a:pt x="33101" y="3112614"/>
                        <a:pt x="35063" y="3116997"/>
                        <a:pt x="35063" y="3121838"/>
                      </a:cubicBezTo>
                      <a:cubicBezTo>
                        <a:pt x="35063" y="3126679"/>
                        <a:pt x="33101" y="3131062"/>
                        <a:pt x="29928" y="3134235"/>
                      </a:cubicBezTo>
                      <a:lnTo>
                        <a:pt x="23974" y="3136702"/>
                      </a:lnTo>
                      <a:lnTo>
                        <a:pt x="30865" y="3139556"/>
                      </a:lnTo>
                      <a:cubicBezTo>
                        <a:pt x="34038" y="3142729"/>
                        <a:pt x="36000" y="3147112"/>
                        <a:pt x="36000" y="3151953"/>
                      </a:cubicBezTo>
                      <a:cubicBezTo>
                        <a:pt x="36000" y="3161635"/>
                        <a:pt x="28151" y="3169484"/>
                        <a:pt x="18468" y="3169484"/>
                      </a:cubicBezTo>
                      <a:cubicBezTo>
                        <a:pt x="8786" y="3169484"/>
                        <a:pt x="937" y="3161635"/>
                        <a:pt x="937" y="3151953"/>
                      </a:cubicBezTo>
                      <a:cubicBezTo>
                        <a:pt x="937" y="3147112"/>
                        <a:pt x="2899" y="3142729"/>
                        <a:pt x="6072" y="3139556"/>
                      </a:cubicBezTo>
                      <a:lnTo>
                        <a:pt x="12026" y="3137090"/>
                      </a:lnTo>
                      <a:lnTo>
                        <a:pt x="5135" y="3134235"/>
                      </a:lnTo>
                      <a:cubicBezTo>
                        <a:pt x="1962" y="3131062"/>
                        <a:pt x="0" y="3126679"/>
                        <a:pt x="0" y="3121838"/>
                      </a:cubicBezTo>
                      <a:cubicBezTo>
                        <a:pt x="0" y="3116997"/>
                        <a:pt x="1962" y="3112614"/>
                        <a:pt x="5135" y="3109442"/>
                      </a:cubicBezTo>
                      <a:lnTo>
                        <a:pt x="17289" y="3104407"/>
                      </a:lnTo>
                      <a:lnTo>
                        <a:pt x="5135" y="3099373"/>
                      </a:lnTo>
                      <a:cubicBezTo>
                        <a:pt x="1962" y="3096200"/>
                        <a:pt x="0" y="3091817"/>
                        <a:pt x="0" y="3086976"/>
                      </a:cubicBezTo>
                      <a:cubicBezTo>
                        <a:pt x="0" y="3082135"/>
                        <a:pt x="1962" y="3077752"/>
                        <a:pt x="5135" y="3074579"/>
                      </a:cubicBezTo>
                      <a:lnTo>
                        <a:pt x="17290" y="3069544"/>
                      </a:lnTo>
                      <a:lnTo>
                        <a:pt x="5135" y="3064510"/>
                      </a:lnTo>
                      <a:cubicBezTo>
                        <a:pt x="1962" y="3061337"/>
                        <a:pt x="0" y="3056954"/>
                        <a:pt x="0" y="3052113"/>
                      </a:cubicBezTo>
                      <a:cubicBezTo>
                        <a:pt x="0" y="3047272"/>
                        <a:pt x="1962" y="3042889"/>
                        <a:pt x="5135" y="3039716"/>
                      </a:cubicBezTo>
                      <a:lnTo>
                        <a:pt x="17289" y="3034682"/>
                      </a:lnTo>
                      <a:lnTo>
                        <a:pt x="5135" y="3029647"/>
                      </a:lnTo>
                      <a:cubicBezTo>
                        <a:pt x="1962" y="3026475"/>
                        <a:pt x="0" y="3022092"/>
                        <a:pt x="0" y="3017251"/>
                      </a:cubicBezTo>
                      <a:cubicBezTo>
                        <a:pt x="0" y="3012409"/>
                        <a:pt x="1962" y="3008026"/>
                        <a:pt x="5135" y="3004854"/>
                      </a:cubicBezTo>
                      <a:lnTo>
                        <a:pt x="17289" y="2999819"/>
                      </a:lnTo>
                      <a:lnTo>
                        <a:pt x="5135" y="2994785"/>
                      </a:lnTo>
                      <a:cubicBezTo>
                        <a:pt x="1962" y="2991612"/>
                        <a:pt x="0" y="2987229"/>
                        <a:pt x="0" y="2982388"/>
                      </a:cubicBezTo>
                      <a:cubicBezTo>
                        <a:pt x="0" y="2977547"/>
                        <a:pt x="1962" y="2973164"/>
                        <a:pt x="5135" y="2969992"/>
                      </a:cubicBezTo>
                      <a:lnTo>
                        <a:pt x="17290" y="2964957"/>
                      </a:lnTo>
                      <a:lnTo>
                        <a:pt x="5135" y="2959922"/>
                      </a:lnTo>
                      <a:cubicBezTo>
                        <a:pt x="1962" y="2956750"/>
                        <a:pt x="0" y="2952367"/>
                        <a:pt x="0" y="2947525"/>
                      </a:cubicBezTo>
                      <a:cubicBezTo>
                        <a:pt x="0" y="2942684"/>
                        <a:pt x="1962" y="2938301"/>
                        <a:pt x="5135" y="2935129"/>
                      </a:cubicBezTo>
                      <a:lnTo>
                        <a:pt x="17289" y="2930094"/>
                      </a:lnTo>
                      <a:lnTo>
                        <a:pt x="5135" y="2925060"/>
                      </a:lnTo>
                      <a:cubicBezTo>
                        <a:pt x="1962" y="2921887"/>
                        <a:pt x="0" y="2917504"/>
                        <a:pt x="0" y="2912663"/>
                      </a:cubicBezTo>
                      <a:cubicBezTo>
                        <a:pt x="0" y="2907822"/>
                        <a:pt x="1962" y="2903439"/>
                        <a:pt x="5135" y="2900266"/>
                      </a:cubicBezTo>
                      <a:lnTo>
                        <a:pt x="17289" y="2895232"/>
                      </a:lnTo>
                      <a:lnTo>
                        <a:pt x="5135" y="2890197"/>
                      </a:lnTo>
                      <a:cubicBezTo>
                        <a:pt x="1962" y="2887025"/>
                        <a:pt x="0" y="2882642"/>
                        <a:pt x="0" y="2877801"/>
                      </a:cubicBezTo>
                      <a:cubicBezTo>
                        <a:pt x="0" y="2872959"/>
                        <a:pt x="1962" y="2868576"/>
                        <a:pt x="5135" y="2865404"/>
                      </a:cubicBezTo>
                      <a:lnTo>
                        <a:pt x="17289" y="2860369"/>
                      </a:lnTo>
                      <a:lnTo>
                        <a:pt x="5135" y="2855335"/>
                      </a:lnTo>
                      <a:cubicBezTo>
                        <a:pt x="1962" y="2852162"/>
                        <a:pt x="0" y="2847779"/>
                        <a:pt x="0" y="2842938"/>
                      </a:cubicBezTo>
                      <a:cubicBezTo>
                        <a:pt x="0" y="2838097"/>
                        <a:pt x="1962" y="2833714"/>
                        <a:pt x="5135" y="2830542"/>
                      </a:cubicBezTo>
                      <a:lnTo>
                        <a:pt x="17290" y="2825507"/>
                      </a:lnTo>
                      <a:lnTo>
                        <a:pt x="5135" y="2820472"/>
                      </a:lnTo>
                      <a:cubicBezTo>
                        <a:pt x="1962" y="2817300"/>
                        <a:pt x="0" y="2812917"/>
                        <a:pt x="0" y="2808075"/>
                      </a:cubicBezTo>
                      <a:cubicBezTo>
                        <a:pt x="0" y="2803234"/>
                        <a:pt x="1962" y="2798851"/>
                        <a:pt x="5135" y="2795679"/>
                      </a:cubicBezTo>
                      <a:lnTo>
                        <a:pt x="17289" y="2790644"/>
                      </a:lnTo>
                      <a:lnTo>
                        <a:pt x="5135" y="2785610"/>
                      </a:lnTo>
                      <a:cubicBezTo>
                        <a:pt x="1962" y="2782437"/>
                        <a:pt x="0" y="2778054"/>
                        <a:pt x="0" y="2773213"/>
                      </a:cubicBezTo>
                      <a:cubicBezTo>
                        <a:pt x="0" y="2768372"/>
                        <a:pt x="1962" y="2763989"/>
                        <a:pt x="5135" y="2760816"/>
                      </a:cubicBezTo>
                      <a:lnTo>
                        <a:pt x="17289" y="2755782"/>
                      </a:lnTo>
                      <a:lnTo>
                        <a:pt x="5135" y="2750747"/>
                      </a:lnTo>
                      <a:cubicBezTo>
                        <a:pt x="1962" y="2747575"/>
                        <a:pt x="0" y="2743192"/>
                        <a:pt x="0" y="2738351"/>
                      </a:cubicBezTo>
                      <a:cubicBezTo>
                        <a:pt x="0" y="2733509"/>
                        <a:pt x="1962" y="2729126"/>
                        <a:pt x="5135" y="2725954"/>
                      </a:cubicBezTo>
                      <a:lnTo>
                        <a:pt x="17290" y="2720919"/>
                      </a:lnTo>
                      <a:lnTo>
                        <a:pt x="5135" y="2715884"/>
                      </a:lnTo>
                      <a:cubicBezTo>
                        <a:pt x="1962" y="2712712"/>
                        <a:pt x="0" y="2708329"/>
                        <a:pt x="0" y="2703488"/>
                      </a:cubicBezTo>
                      <a:cubicBezTo>
                        <a:pt x="0" y="2698647"/>
                        <a:pt x="1962" y="2694264"/>
                        <a:pt x="5135" y="2691091"/>
                      </a:cubicBezTo>
                      <a:lnTo>
                        <a:pt x="17289" y="2686056"/>
                      </a:lnTo>
                      <a:lnTo>
                        <a:pt x="5135" y="2681022"/>
                      </a:lnTo>
                      <a:cubicBezTo>
                        <a:pt x="1962" y="2677850"/>
                        <a:pt x="0" y="2673467"/>
                        <a:pt x="0" y="2668625"/>
                      </a:cubicBezTo>
                      <a:cubicBezTo>
                        <a:pt x="0" y="2663784"/>
                        <a:pt x="1962" y="2659401"/>
                        <a:pt x="5135" y="2656229"/>
                      </a:cubicBezTo>
                      <a:lnTo>
                        <a:pt x="17289" y="2651194"/>
                      </a:lnTo>
                      <a:lnTo>
                        <a:pt x="5135" y="2646160"/>
                      </a:lnTo>
                      <a:cubicBezTo>
                        <a:pt x="1962" y="2642987"/>
                        <a:pt x="0" y="2638604"/>
                        <a:pt x="0" y="2633763"/>
                      </a:cubicBezTo>
                      <a:cubicBezTo>
                        <a:pt x="0" y="2628922"/>
                        <a:pt x="1962" y="2624539"/>
                        <a:pt x="5135" y="2621366"/>
                      </a:cubicBezTo>
                      <a:lnTo>
                        <a:pt x="17290" y="2616332"/>
                      </a:lnTo>
                      <a:lnTo>
                        <a:pt x="5135" y="2611297"/>
                      </a:lnTo>
                      <a:cubicBezTo>
                        <a:pt x="1962" y="2608124"/>
                        <a:pt x="0" y="2603741"/>
                        <a:pt x="0" y="2598900"/>
                      </a:cubicBezTo>
                      <a:cubicBezTo>
                        <a:pt x="0" y="2594059"/>
                        <a:pt x="1962" y="2589676"/>
                        <a:pt x="5135" y="2586503"/>
                      </a:cubicBezTo>
                      <a:lnTo>
                        <a:pt x="17289" y="2581469"/>
                      </a:lnTo>
                      <a:lnTo>
                        <a:pt x="5135" y="2576434"/>
                      </a:lnTo>
                      <a:cubicBezTo>
                        <a:pt x="1962" y="2573262"/>
                        <a:pt x="0" y="2568879"/>
                        <a:pt x="0" y="2564038"/>
                      </a:cubicBezTo>
                      <a:cubicBezTo>
                        <a:pt x="0" y="2559197"/>
                        <a:pt x="1962" y="2554814"/>
                        <a:pt x="5135" y="2551641"/>
                      </a:cubicBezTo>
                      <a:lnTo>
                        <a:pt x="17289" y="2546607"/>
                      </a:lnTo>
                      <a:lnTo>
                        <a:pt x="5135" y="2541572"/>
                      </a:lnTo>
                      <a:cubicBezTo>
                        <a:pt x="1962" y="2538400"/>
                        <a:pt x="0" y="2534017"/>
                        <a:pt x="0" y="2529175"/>
                      </a:cubicBezTo>
                      <a:cubicBezTo>
                        <a:pt x="0" y="2524334"/>
                        <a:pt x="1962" y="2519952"/>
                        <a:pt x="5135" y="2516779"/>
                      </a:cubicBezTo>
                      <a:lnTo>
                        <a:pt x="17290" y="2511744"/>
                      </a:lnTo>
                      <a:lnTo>
                        <a:pt x="5135" y="2506709"/>
                      </a:lnTo>
                      <a:cubicBezTo>
                        <a:pt x="1962" y="2503537"/>
                        <a:pt x="0" y="2499154"/>
                        <a:pt x="0" y="2494313"/>
                      </a:cubicBezTo>
                      <a:cubicBezTo>
                        <a:pt x="0" y="2489471"/>
                        <a:pt x="1962" y="2485089"/>
                        <a:pt x="5135" y="2481916"/>
                      </a:cubicBezTo>
                      <a:lnTo>
                        <a:pt x="17289" y="2476882"/>
                      </a:lnTo>
                      <a:lnTo>
                        <a:pt x="5135" y="2471847"/>
                      </a:lnTo>
                      <a:cubicBezTo>
                        <a:pt x="1962" y="2468674"/>
                        <a:pt x="0" y="2464291"/>
                        <a:pt x="0" y="2459451"/>
                      </a:cubicBezTo>
                      <a:cubicBezTo>
                        <a:pt x="0" y="2454610"/>
                        <a:pt x="1962" y="2450227"/>
                        <a:pt x="5135" y="2447054"/>
                      </a:cubicBezTo>
                      <a:lnTo>
                        <a:pt x="17289" y="2442019"/>
                      </a:lnTo>
                      <a:lnTo>
                        <a:pt x="5135" y="2436985"/>
                      </a:lnTo>
                      <a:cubicBezTo>
                        <a:pt x="1962" y="2433812"/>
                        <a:pt x="0" y="2429429"/>
                        <a:pt x="0" y="2424588"/>
                      </a:cubicBezTo>
                      <a:cubicBezTo>
                        <a:pt x="0" y="2419747"/>
                        <a:pt x="1962" y="2415364"/>
                        <a:pt x="5135" y="2412191"/>
                      </a:cubicBezTo>
                      <a:lnTo>
                        <a:pt x="17290" y="2407157"/>
                      </a:lnTo>
                      <a:lnTo>
                        <a:pt x="5135" y="2402122"/>
                      </a:lnTo>
                      <a:cubicBezTo>
                        <a:pt x="1962" y="2398949"/>
                        <a:pt x="0" y="2394567"/>
                        <a:pt x="0" y="2389725"/>
                      </a:cubicBezTo>
                      <a:cubicBezTo>
                        <a:pt x="0" y="2384884"/>
                        <a:pt x="1962" y="2380501"/>
                        <a:pt x="5135" y="2377329"/>
                      </a:cubicBezTo>
                      <a:lnTo>
                        <a:pt x="17289" y="2372294"/>
                      </a:lnTo>
                      <a:lnTo>
                        <a:pt x="5135" y="2367260"/>
                      </a:lnTo>
                      <a:cubicBezTo>
                        <a:pt x="1962" y="2364087"/>
                        <a:pt x="0" y="2359704"/>
                        <a:pt x="0" y="2354863"/>
                      </a:cubicBezTo>
                      <a:cubicBezTo>
                        <a:pt x="0" y="2350022"/>
                        <a:pt x="1962" y="2345639"/>
                        <a:pt x="5135" y="2342466"/>
                      </a:cubicBezTo>
                      <a:lnTo>
                        <a:pt x="17289" y="2337432"/>
                      </a:lnTo>
                      <a:lnTo>
                        <a:pt x="5135" y="2332397"/>
                      </a:lnTo>
                      <a:cubicBezTo>
                        <a:pt x="1962" y="2329224"/>
                        <a:pt x="0" y="2324842"/>
                        <a:pt x="0" y="2320001"/>
                      </a:cubicBezTo>
                      <a:cubicBezTo>
                        <a:pt x="0" y="2315160"/>
                        <a:pt x="1962" y="2310777"/>
                        <a:pt x="5135" y="2307604"/>
                      </a:cubicBezTo>
                      <a:lnTo>
                        <a:pt x="17289" y="2302569"/>
                      </a:lnTo>
                      <a:lnTo>
                        <a:pt x="5135" y="2297535"/>
                      </a:lnTo>
                      <a:cubicBezTo>
                        <a:pt x="1962" y="2294362"/>
                        <a:pt x="0" y="2289979"/>
                        <a:pt x="0" y="2285138"/>
                      </a:cubicBezTo>
                      <a:cubicBezTo>
                        <a:pt x="0" y="2280297"/>
                        <a:pt x="1962" y="2275914"/>
                        <a:pt x="5135" y="2272742"/>
                      </a:cubicBezTo>
                      <a:lnTo>
                        <a:pt x="17290" y="2267707"/>
                      </a:lnTo>
                      <a:lnTo>
                        <a:pt x="5135" y="2262672"/>
                      </a:lnTo>
                      <a:cubicBezTo>
                        <a:pt x="1962" y="2259500"/>
                        <a:pt x="0" y="2255117"/>
                        <a:pt x="0" y="2250275"/>
                      </a:cubicBezTo>
                      <a:cubicBezTo>
                        <a:pt x="0" y="2245434"/>
                        <a:pt x="1962" y="2241051"/>
                        <a:pt x="5135" y="2237879"/>
                      </a:cubicBezTo>
                      <a:lnTo>
                        <a:pt x="17289" y="2232844"/>
                      </a:lnTo>
                      <a:lnTo>
                        <a:pt x="5135" y="2227810"/>
                      </a:lnTo>
                      <a:cubicBezTo>
                        <a:pt x="1962" y="2224637"/>
                        <a:pt x="0" y="2220254"/>
                        <a:pt x="0" y="2215413"/>
                      </a:cubicBezTo>
                      <a:cubicBezTo>
                        <a:pt x="0" y="2210572"/>
                        <a:pt x="1962" y="2206189"/>
                        <a:pt x="5135" y="2203016"/>
                      </a:cubicBezTo>
                      <a:lnTo>
                        <a:pt x="17289" y="2197982"/>
                      </a:lnTo>
                      <a:lnTo>
                        <a:pt x="5135" y="2192947"/>
                      </a:lnTo>
                      <a:cubicBezTo>
                        <a:pt x="1962" y="2189775"/>
                        <a:pt x="0" y="2185392"/>
                        <a:pt x="0" y="2180551"/>
                      </a:cubicBezTo>
                      <a:cubicBezTo>
                        <a:pt x="0" y="2175710"/>
                        <a:pt x="1962" y="2171327"/>
                        <a:pt x="5135" y="2168154"/>
                      </a:cubicBezTo>
                      <a:lnTo>
                        <a:pt x="17290" y="2163119"/>
                      </a:lnTo>
                      <a:lnTo>
                        <a:pt x="5135" y="2158084"/>
                      </a:lnTo>
                      <a:cubicBezTo>
                        <a:pt x="1962" y="2154912"/>
                        <a:pt x="0" y="2150529"/>
                        <a:pt x="0" y="2145688"/>
                      </a:cubicBezTo>
                      <a:cubicBezTo>
                        <a:pt x="0" y="2136006"/>
                        <a:pt x="7849" y="2128156"/>
                        <a:pt x="17532" y="2128156"/>
                      </a:cubicBezTo>
                      <a:close/>
                      <a:moveTo>
                        <a:pt x="18468" y="2093294"/>
                      </a:moveTo>
                      <a:cubicBezTo>
                        <a:pt x="28151" y="2093294"/>
                        <a:pt x="36000" y="2101143"/>
                        <a:pt x="36000" y="2110825"/>
                      </a:cubicBezTo>
                      <a:cubicBezTo>
                        <a:pt x="36000" y="2120508"/>
                        <a:pt x="28151" y="2128357"/>
                        <a:pt x="18468" y="2128357"/>
                      </a:cubicBezTo>
                      <a:cubicBezTo>
                        <a:pt x="8786" y="2128357"/>
                        <a:pt x="937" y="2120508"/>
                        <a:pt x="937" y="2110825"/>
                      </a:cubicBezTo>
                      <a:cubicBezTo>
                        <a:pt x="937" y="2101143"/>
                        <a:pt x="8786" y="2093294"/>
                        <a:pt x="18468" y="2093294"/>
                      </a:cubicBezTo>
                      <a:close/>
                      <a:moveTo>
                        <a:pt x="17532" y="1080938"/>
                      </a:moveTo>
                      <a:cubicBezTo>
                        <a:pt x="27214" y="1080938"/>
                        <a:pt x="35063" y="1088788"/>
                        <a:pt x="35063" y="1098470"/>
                      </a:cubicBezTo>
                      <a:cubicBezTo>
                        <a:pt x="35063" y="1103311"/>
                        <a:pt x="33101" y="1107694"/>
                        <a:pt x="29928" y="1110867"/>
                      </a:cubicBezTo>
                      <a:lnTo>
                        <a:pt x="17774" y="1115901"/>
                      </a:lnTo>
                      <a:lnTo>
                        <a:pt x="29928" y="1120936"/>
                      </a:lnTo>
                      <a:cubicBezTo>
                        <a:pt x="33101" y="1124109"/>
                        <a:pt x="35063" y="1128492"/>
                        <a:pt x="35063" y="1133333"/>
                      </a:cubicBezTo>
                      <a:cubicBezTo>
                        <a:pt x="35063" y="1138174"/>
                        <a:pt x="33101" y="1142557"/>
                        <a:pt x="29928" y="1145730"/>
                      </a:cubicBezTo>
                      <a:lnTo>
                        <a:pt x="17774" y="1150764"/>
                      </a:lnTo>
                      <a:lnTo>
                        <a:pt x="29928" y="1155799"/>
                      </a:lnTo>
                      <a:cubicBezTo>
                        <a:pt x="33101" y="1158971"/>
                        <a:pt x="35063" y="1163354"/>
                        <a:pt x="35063" y="1168195"/>
                      </a:cubicBezTo>
                      <a:cubicBezTo>
                        <a:pt x="35063" y="1173036"/>
                        <a:pt x="33101" y="1177419"/>
                        <a:pt x="29928" y="1180592"/>
                      </a:cubicBezTo>
                      <a:lnTo>
                        <a:pt x="17774" y="1185626"/>
                      </a:lnTo>
                      <a:lnTo>
                        <a:pt x="29928" y="1190661"/>
                      </a:lnTo>
                      <a:cubicBezTo>
                        <a:pt x="33101" y="1193834"/>
                        <a:pt x="35063" y="1198216"/>
                        <a:pt x="35063" y="1203058"/>
                      </a:cubicBezTo>
                      <a:cubicBezTo>
                        <a:pt x="35063" y="1207899"/>
                        <a:pt x="33101" y="1212282"/>
                        <a:pt x="29928" y="1215454"/>
                      </a:cubicBezTo>
                      <a:lnTo>
                        <a:pt x="17774" y="1220489"/>
                      </a:lnTo>
                      <a:lnTo>
                        <a:pt x="29928" y="1225524"/>
                      </a:lnTo>
                      <a:cubicBezTo>
                        <a:pt x="33101" y="1228696"/>
                        <a:pt x="35063" y="1233079"/>
                        <a:pt x="35063" y="1237921"/>
                      </a:cubicBezTo>
                      <a:cubicBezTo>
                        <a:pt x="35063" y="1242762"/>
                        <a:pt x="33101" y="1247144"/>
                        <a:pt x="29928" y="1250317"/>
                      </a:cubicBezTo>
                      <a:lnTo>
                        <a:pt x="17774" y="1255351"/>
                      </a:lnTo>
                      <a:lnTo>
                        <a:pt x="29928" y="1260386"/>
                      </a:lnTo>
                      <a:cubicBezTo>
                        <a:pt x="33101" y="1263559"/>
                        <a:pt x="35063" y="1267942"/>
                        <a:pt x="35063" y="1272783"/>
                      </a:cubicBezTo>
                      <a:cubicBezTo>
                        <a:pt x="35063" y="1277624"/>
                        <a:pt x="33101" y="1282007"/>
                        <a:pt x="29928" y="1285180"/>
                      </a:cubicBezTo>
                      <a:lnTo>
                        <a:pt x="17774" y="1290214"/>
                      </a:lnTo>
                      <a:lnTo>
                        <a:pt x="29928" y="1295249"/>
                      </a:lnTo>
                      <a:cubicBezTo>
                        <a:pt x="33101" y="1298421"/>
                        <a:pt x="35063" y="1302804"/>
                        <a:pt x="35063" y="1307645"/>
                      </a:cubicBezTo>
                      <a:cubicBezTo>
                        <a:pt x="35063" y="1312486"/>
                        <a:pt x="33101" y="1316869"/>
                        <a:pt x="29928" y="1320042"/>
                      </a:cubicBezTo>
                      <a:lnTo>
                        <a:pt x="17774" y="1325076"/>
                      </a:lnTo>
                      <a:lnTo>
                        <a:pt x="29928" y="1330111"/>
                      </a:lnTo>
                      <a:cubicBezTo>
                        <a:pt x="33101" y="1333283"/>
                        <a:pt x="35063" y="1337666"/>
                        <a:pt x="35063" y="1342508"/>
                      </a:cubicBezTo>
                      <a:cubicBezTo>
                        <a:pt x="35063" y="1347349"/>
                        <a:pt x="33101" y="1351731"/>
                        <a:pt x="29928" y="1354904"/>
                      </a:cubicBezTo>
                      <a:lnTo>
                        <a:pt x="17774" y="1359939"/>
                      </a:lnTo>
                      <a:lnTo>
                        <a:pt x="29928" y="1364973"/>
                      </a:lnTo>
                      <a:cubicBezTo>
                        <a:pt x="33101" y="1368146"/>
                        <a:pt x="35063" y="1372529"/>
                        <a:pt x="35063" y="1377370"/>
                      </a:cubicBezTo>
                      <a:cubicBezTo>
                        <a:pt x="35063" y="1382211"/>
                        <a:pt x="33101" y="1386594"/>
                        <a:pt x="29928" y="1389767"/>
                      </a:cubicBezTo>
                      <a:lnTo>
                        <a:pt x="17774" y="1394801"/>
                      </a:lnTo>
                      <a:lnTo>
                        <a:pt x="29928" y="1399836"/>
                      </a:lnTo>
                      <a:cubicBezTo>
                        <a:pt x="33101" y="1403009"/>
                        <a:pt x="35063" y="1407392"/>
                        <a:pt x="35063" y="1412233"/>
                      </a:cubicBezTo>
                      <a:cubicBezTo>
                        <a:pt x="35063" y="1417073"/>
                        <a:pt x="33101" y="1421456"/>
                        <a:pt x="29928" y="1424629"/>
                      </a:cubicBezTo>
                      <a:lnTo>
                        <a:pt x="17774" y="1429664"/>
                      </a:lnTo>
                      <a:lnTo>
                        <a:pt x="29928" y="1434698"/>
                      </a:lnTo>
                      <a:cubicBezTo>
                        <a:pt x="33101" y="1437871"/>
                        <a:pt x="35063" y="1442253"/>
                        <a:pt x="35063" y="1447095"/>
                      </a:cubicBezTo>
                      <a:cubicBezTo>
                        <a:pt x="35063" y="1451936"/>
                        <a:pt x="33101" y="1456319"/>
                        <a:pt x="29928" y="1459491"/>
                      </a:cubicBezTo>
                      <a:lnTo>
                        <a:pt x="17774" y="1464526"/>
                      </a:lnTo>
                      <a:lnTo>
                        <a:pt x="29928" y="1469561"/>
                      </a:lnTo>
                      <a:cubicBezTo>
                        <a:pt x="33101" y="1472734"/>
                        <a:pt x="35063" y="1477116"/>
                        <a:pt x="35063" y="1481957"/>
                      </a:cubicBezTo>
                      <a:cubicBezTo>
                        <a:pt x="35063" y="1486799"/>
                        <a:pt x="33101" y="1491182"/>
                        <a:pt x="29928" y="1494354"/>
                      </a:cubicBezTo>
                      <a:lnTo>
                        <a:pt x="17774" y="1499389"/>
                      </a:lnTo>
                      <a:lnTo>
                        <a:pt x="29928" y="1504423"/>
                      </a:lnTo>
                      <a:cubicBezTo>
                        <a:pt x="33101" y="1507596"/>
                        <a:pt x="35063" y="1511979"/>
                        <a:pt x="35063" y="1516820"/>
                      </a:cubicBezTo>
                      <a:cubicBezTo>
                        <a:pt x="35063" y="1521661"/>
                        <a:pt x="33101" y="1526044"/>
                        <a:pt x="29928" y="1529216"/>
                      </a:cubicBezTo>
                      <a:lnTo>
                        <a:pt x="17774" y="1534251"/>
                      </a:lnTo>
                      <a:lnTo>
                        <a:pt x="29928" y="1539285"/>
                      </a:lnTo>
                      <a:cubicBezTo>
                        <a:pt x="33101" y="1542458"/>
                        <a:pt x="35063" y="1546841"/>
                        <a:pt x="35063" y="1551682"/>
                      </a:cubicBezTo>
                      <a:cubicBezTo>
                        <a:pt x="35063" y="1556523"/>
                        <a:pt x="33101" y="1560906"/>
                        <a:pt x="29928" y="1564079"/>
                      </a:cubicBezTo>
                      <a:lnTo>
                        <a:pt x="17774" y="1569114"/>
                      </a:lnTo>
                      <a:lnTo>
                        <a:pt x="29928" y="1574148"/>
                      </a:lnTo>
                      <a:cubicBezTo>
                        <a:pt x="33101" y="1577321"/>
                        <a:pt x="35063" y="1581704"/>
                        <a:pt x="35063" y="1586545"/>
                      </a:cubicBezTo>
                      <a:cubicBezTo>
                        <a:pt x="35063" y="1591386"/>
                        <a:pt x="33101" y="1595769"/>
                        <a:pt x="29928" y="1598942"/>
                      </a:cubicBezTo>
                      <a:lnTo>
                        <a:pt x="17774" y="1603976"/>
                      </a:lnTo>
                      <a:lnTo>
                        <a:pt x="29928" y="1609011"/>
                      </a:lnTo>
                      <a:cubicBezTo>
                        <a:pt x="33101" y="1612183"/>
                        <a:pt x="35063" y="1616566"/>
                        <a:pt x="35063" y="1621407"/>
                      </a:cubicBezTo>
                      <a:cubicBezTo>
                        <a:pt x="35063" y="1626249"/>
                        <a:pt x="33101" y="1630632"/>
                        <a:pt x="29928" y="1633804"/>
                      </a:cubicBezTo>
                      <a:lnTo>
                        <a:pt x="17774" y="1638838"/>
                      </a:lnTo>
                      <a:lnTo>
                        <a:pt x="29928" y="1643873"/>
                      </a:lnTo>
                      <a:cubicBezTo>
                        <a:pt x="33101" y="1647046"/>
                        <a:pt x="35063" y="1651429"/>
                        <a:pt x="35063" y="1656270"/>
                      </a:cubicBezTo>
                      <a:cubicBezTo>
                        <a:pt x="35063" y="1661111"/>
                        <a:pt x="33101" y="1665494"/>
                        <a:pt x="29928" y="1668666"/>
                      </a:cubicBezTo>
                      <a:lnTo>
                        <a:pt x="17774" y="1673701"/>
                      </a:lnTo>
                      <a:lnTo>
                        <a:pt x="29928" y="1678736"/>
                      </a:lnTo>
                      <a:cubicBezTo>
                        <a:pt x="33101" y="1681908"/>
                        <a:pt x="35063" y="1686291"/>
                        <a:pt x="35063" y="1691133"/>
                      </a:cubicBezTo>
                      <a:cubicBezTo>
                        <a:pt x="35063" y="1695974"/>
                        <a:pt x="33101" y="1700357"/>
                        <a:pt x="29928" y="1703529"/>
                      </a:cubicBezTo>
                      <a:lnTo>
                        <a:pt x="17774" y="1708564"/>
                      </a:lnTo>
                      <a:lnTo>
                        <a:pt x="29928" y="1713598"/>
                      </a:lnTo>
                      <a:cubicBezTo>
                        <a:pt x="33101" y="1716771"/>
                        <a:pt x="35063" y="1721154"/>
                        <a:pt x="35063" y="1725995"/>
                      </a:cubicBezTo>
                      <a:cubicBezTo>
                        <a:pt x="35063" y="1730836"/>
                        <a:pt x="33101" y="1735219"/>
                        <a:pt x="29928" y="1738392"/>
                      </a:cubicBezTo>
                      <a:lnTo>
                        <a:pt x="17774" y="1743426"/>
                      </a:lnTo>
                      <a:lnTo>
                        <a:pt x="29928" y="1748461"/>
                      </a:lnTo>
                      <a:cubicBezTo>
                        <a:pt x="33101" y="1751633"/>
                        <a:pt x="35063" y="1756016"/>
                        <a:pt x="35063" y="1760857"/>
                      </a:cubicBezTo>
                      <a:cubicBezTo>
                        <a:pt x="35063" y="1765699"/>
                        <a:pt x="33101" y="1770082"/>
                        <a:pt x="29928" y="1773254"/>
                      </a:cubicBezTo>
                      <a:lnTo>
                        <a:pt x="17774" y="1778289"/>
                      </a:lnTo>
                      <a:lnTo>
                        <a:pt x="29928" y="1783324"/>
                      </a:lnTo>
                      <a:cubicBezTo>
                        <a:pt x="33101" y="1786496"/>
                        <a:pt x="35063" y="1790879"/>
                        <a:pt x="35063" y="1795720"/>
                      </a:cubicBezTo>
                      <a:cubicBezTo>
                        <a:pt x="35063" y="1800561"/>
                        <a:pt x="33101" y="1804944"/>
                        <a:pt x="29928" y="1808117"/>
                      </a:cubicBezTo>
                      <a:lnTo>
                        <a:pt x="17774" y="1813151"/>
                      </a:lnTo>
                      <a:lnTo>
                        <a:pt x="29928" y="1818186"/>
                      </a:lnTo>
                      <a:cubicBezTo>
                        <a:pt x="33101" y="1821358"/>
                        <a:pt x="35063" y="1825741"/>
                        <a:pt x="35063" y="1830583"/>
                      </a:cubicBezTo>
                      <a:cubicBezTo>
                        <a:pt x="35063" y="1835424"/>
                        <a:pt x="33101" y="1839807"/>
                        <a:pt x="29928" y="1842979"/>
                      </a:cubicBezTo>
                      <a:lnTo>
                        <a:pt x="17774" y="1848014"/>
                      </a:lnTo>
                      <a:lnTo>
                        <a:pt x="29928" y="1853048"/>
                      </a:lnTo>
                      <a:cubicBezTo>
                        <a:pt x="33101" y="1856221"/>
                        <a:pt x="35063" y="1860604"/>
                        <a:pt x="35063" y="1865445"/>
                      </a:cubicBezTo>
                      <a:cubicBezTo>
                        <a:pt x="35063" y="1870286"/>
                        <a:pt x="33101" y="1874669"/>
                        <a:pt x="29928" y="1877842"/>
                      </a:cubicBezTo>
                      <a:lnTo>
                        <a:pt x="17774" y="1882876"/>
                      </a:lnTo>
                      <a:lnTo>
                        <a:pt x="29928" y="1887911"/>
                      </a:lnTo>
                      <a:cubicBezTo>
                        <a:pt x="33101" y="1891083"/>
                        <a:pt x="35063" y="1895466"/>
                        <a:pt x="35063" y="1900307"/>
                      </a:cubicBezTo>
                      <a:cubicBezTo>
                        <a:pt x="35063" y="1905149"/>
                        <a:pt x="33101" y="1909532"/>
                        <a:pt x="29928" y="1912704"/>
                      </a:cubicBezTo>
                      <a:lnTo>
                        <a:pt x="17774" y="1917739"/>
                      </a:lnTo>
                      <a:lnTo>
                        <a:pt x="29928" y="1922774"/>
                      </a:lnTo>
                      <a:cubicBezTo>
                        <a:pt x="33101" y="1925946"/>
                        <a:pt x="35063" y="1930329"/>
                        <a:pt x="35063" y="1935170"/>
                      </a:cubicBezTo>
                      <a:cubicBezTo>
                        <a:pt x="35063" y="1940011"/>
                        <a:pt x="33101" y="1944394"/>
                        <a:pt x="29928" y="1947567"/>
                      </a:cubicBezTo>
                      <a:lnTo>
                        <a:pt x="17774" y="1952601"/>
                      </a:lnTo>
                      <a:lnTo>
                        <a:pt x="29928" y="1957636"/>
                      </a:lnTo>
                      <a:cubicBezTo>
                        <a:pt x="33101" y="1960808"/>
                        <a:pt x="35063" y="1965191"/>
                        <a:pt x="35063" y="1970033"/>
                      </a:cubicBezTo>
                      <a:cubicBezTo>
                        <a:pt x="35063" y="1974874"/>
                        <a:pt x="33101" y="1979257"/>
                        <a:pt x="29928" y="1982429"/>
                      </a:cubicBezTo>
                      <a:lnTo>
                        <a:pt x="17774" y="1987464"/>
                      </a:lnTo>
                      <a:lnTo>
                        <a:pt x="29928" y="1992498"/>
                      </a:lnTo>
                      <a:cubicBezTo>
                        <a:pt x="33101" y="1995671"/>
                        <a:pt x="35063" y="2000054"/>
                        <a:pt x="35063" y="2004895"/>
                      </a:cubicBezTo>
                      <a:cubicBezTo>
                        <a:pt x="35063" y="2009736"/>
                        <a:pt x="33101" y="2014119"/>
                        <a:pt x="29928" y="2018292"/>
                      </a:cubicBezTo>
                      <a:lnTo>
                        <a:pt x="17774" y="2022326"/>
                      </a:lnTo>
                      <a:lnTo>
                        <a:pt x="29928" y="2027361"/>
                      </a:lnTo>
                      <a:cubicBezTo>
                        <a:pt x="33101" y="2030534"/>
                        <a:pt x="35063" y="2034917"/>
                        <a:pt x="35063" y="2039758"/>
                      </a:cubicBezTo>
                      <a:cubicBezTo>
                        <a:pt x="35063" y="2044599"/>
                        <a:pt x="33101" y="2048982"/>
                        <a:pt x="29928" y="2052155"/>
                      </a:cubicBezTo>
                      <a:lnTo>
                        <a:pt x="17774" y="2057189"/>
                      </a:lnTo>
                      <a:lnTo>
                        <a:pt x="29928" y="2062224"/>
                      </a:lnTo>
                      <a:cubicBezTo>
                        <a:pt x="33101" y="2065396"/>
                        <a:pt x="35063" y="2069779"/>
                        <a:pt x="35063" y="2074620"/>
                      </a:cubicBezTo>
                      <a:cubicBezTo>
                        <a:pt x="35063" y="2084303"/>
                        <a:pt x="27214" y="2092152"/>
                        <a:pt x="17532" y="2092152"/>
                      </a:cubicBezTo>
                      <a:cubicBezTo>
                        <a:pt x="7849" y="2092152"/>
                        <a:pt x="0" y="2084303"/>
                        <a:pt x="0" y="2074620"/>
                      </a:cubicBezTo>
                      <a:cubicBezTo>
                        <a:pt x="0" y="2069779"/>
                        <a:pt x="1962" y="2065396"/>
                        <a:pt x="5135" y="2062224"/>
                      </a:cubicBezTo>
                      <a:lnTo>
                        <a:pt x="17289" y="2057189"/>
                      </a:lnTo>
                      <a:lnTo>
                        <a:pt x="5135" y="2052155"/>
                      </a:lnTo>
                      <a:cubicBezTo>
                        <a:pt x="1962" y="2048982"/>
                        <a:pt x="0" y="2044599"/>
                        <a:pt x="0" y="2039758"/>
                      </a:cubicBezTo>
                      <a:cubicBezTo>
                        <a:pt x="0" y="2034917"/>
                        <a:pt x="1962" y="2030534"/>
                        <a:pt x="5135" y="2027361"/>
                      </a:cubicBezTo>
                      <a:lnTo>
                        <a:pt x="17290" y="2022326"/>
                      </a:lnTo>
                      <a:lnTo>
                        <a:pt x="5135" y="2018292"/>
                      </a:lnTo>
                      <a:cubicBezTo>
                        <a:pt x="1962" y="2014119"/>
                        <a:pt x="0" y="2009736"/>
                        <a:pt x="0" y="2004895"/>
                      </a:cubicBezTo>
                      <a:cubicBezTo>
                        <a:pt x="0" y="2000054"/>
                        <a:pt x="1962" y="1995671"/>
                        <a:pt x="5135" y="1992498"/>
                      </a:cubicBezTo>
                      <a:lnTo>
                        <a:pt x="17289" y="1987464"/>
                      </a:lnTo>
                      <a:lnTo>
                        <a:pt x="5135" y="1982429"/>
                      </a:lnTo>
                      <a:cubicBezTo>
                        <a:pt x="1962" y="1979257"/>
                        <a:pt x="0" y="1974874"/>
                        <a:pt x="0" y="1970033"/>
                      </a:cubicBezTo>
                      <a:cubicBezTo>
                        <a:pt x="0" y="1965191"/>
                        <a:pt x="1962" y="1960808"/>
                        <a:pt x="5135" y="1957636"/>
                      </a:cubicBezTo>
                      <a:lnTo>
                        <a:pt x="17289" y="1952601"/>
                      </a:lnTo>
                      <a:lnTo>
                        <a:pt x="5135" y="1947567"/>
                      </a:lnTo>
                      <a:cubicBezTo>
                        <a:pt x="1962" y="1944394"/>
                        <a:pt x="0" y="1940011"/>
                        <a:pt x="0" y="1935170"/>
                      </a:cubicBezTo>
                      <a:cubicBezTo>
                        <a:pt x="0" y="1930329"/>
                        <a:pt x="1962" y="1925946"/>
                        <a:pt x="5135" y="1922774"/>
                      </a:cubicBezTo>
                      <a:lnTo>
                        <a:pt x="17290" y="1917739"/>
                      </a:lnTo>
                      <a:lnTo>
                        <a:pt x="5135" y="1912704"/>
                      </a:lnTo>
                      <a:cubicBezTo>
                        <a:pt x="1962" y="1909532"/>
                        <a:pt x="0" y="1905149"/>
                        <a:pt x="0" y="1900307"/>
                      </a:cubicBezTo>
                      <a:cubicBezTo>
                        <a:pt x="0" y="1895466"/>
                        <a:pt x="1962" y="1891083"/>
                        <a:pt x="5135" y="1887911"/>
                      </a:cubicBezTo>
                      <a:lnTo>
                        <a:pt x="17289" y="1882876"/>
                      </a:lnTo>
                      <a:lnTo>
                        <a:pt x="5135" y="1877842"/>
                      </a:lnTo>
                      <a:cubicBezTo>
                        <a:pt x="1962" y="1874669"/>
                        <a:pt x="0" y="1870286"/>
                        <a:pt x="0" y="1865445"/>
                      </a:cubicBezTo>
                      <a:cubicBezTo>
                        <a:pt x="0" y="1860604"/>
                        <a:pt x="1962" y="1856221"/>
                        <a:pt x="5135" y="1853048"/>
                      </a:cubicBezTo>
                      <a:lnTo>
                        <a:pt x="17289" y="1848014"/>
                      </a:lnTo>
                      <a:lnTo>
                        <a:pt x="5135" y="1842979"/>
                      </a:lnTo>
                      <a:cubicBezTo>
                        <a:pt x="1962" y="1839807"/>
                        <a:pt x="0" y="1835424"/>
                        <a:pt x="0" y="1830583"/>
                      </a:cubicBezTo>
                      <a:cubicBezTo>
                        <a:pt x="0" y="1825741"/>
                        <a:pt x="1962" y="1821358"/>
                        <a:pt x="5135" y="1818186"/>
                      </a:cubicBezTo>
                      <a:lnTo>
                        <a:pt x="17289" y="1813151"/>
                      </a:lnTo>
                      <a:lnTo>
                        <a:pt x="5135" y="1808117"/>
                      </a:lnTo>
                      <a:cubicBezTo>
                        <a:pt x="1962" y="1804944"/>
                        <a:pt x="0" y="1800561"/>
                        <a:pt x="0" y="1795720"/>
                      </a:cubicBezTo>
                      <a:cubicBezTo>
                        <a:pt x="0" y="1790879"/>
                        <a:pt x="1962" y="1786496"/>
                        <a:pt x="5135" y="1783324"/>
                      </a:cubicBezTo>
                      <a:lnTo>
                        <a:pt x="17290" y="1778289"/>
                      </a:lnTo>
                      <a:lnTo>
                        <a:pt x="5135" y="1773254"/>
                      </a:lnTo>
                      <a:cubicBezTo>
                        <a:pt x="1962" y="1770082"/>
                        <a:pt x="0" y="1765699"/>
                        <a:pt x="0" y="1760857"/>
                      </a:cubicBezTo>
                      <a:cubicBezTo>
                        <a:pt x="0" y="1756016"/>
                        <a:pt x="1962" y="1751633"/>
                        <a:pt x="5135" y="1748461"/>
                      </a:cubicBezTo>
                      <a:lnTo>
                        <a:pt x="17289" y="1743426"/>
                      </a:lnTo>
                      <a:lnTo>
                        <a:pt x="5135" y="1738392"/>
                      </a:lnTo>
                      <a:cubicBezTo>
                        <a:pt x="1962" y="1735219"/>
                        <a:pt x="0" y="1730836"/>
                        <a:pt x="0" y="1725995"/>
                      </a:cubicBezTo>
                      <a:cubicBezTo>
                        <a:pt x="0" y="1721154"/>
                        <a:pt x="1962" y="1716771"/>
                        <a:pt x="5135" y="1713598"/>
                      </a:cubicBezTo>
                      <a:lnTo>
                        <a:pt x="17289" y="1708564"/>
                      </a:lnTo>
                      <a:lnTo>
                        <a:pt x="5135" y="1703529"/>
                      </a:lnTo>
                      <a:cubicBezTo>
                        <a:pt x="1962" y="1700357"/>
                        <a:pt x="0" y="1695974"/>
                        <a:pt x="0" y="1691133"/>
                      </a:cubicBezTo>
                      <a:cubicBezTo>
                        <a:pt x="0" y="1686291"/>
                        <a:pt x="1962" y="1681908"/>
                        <a:pt x="5135" y="1678736"/>
                      </a:cubicBezTo>
                      <a:lnTo>
                        <a:pt x="17290" y="1673701"/>
                      </a:lnTo>
                      <a:lnTo>
                        <a:pt x="5135" y="1668666"/>
                      </a:lnTo>
                      <a:cubicBezTo>
                        <a:pt x="1962" y="1665494"/>
                        <a:pt x="0" y="1661111"/>
                        <a:pt x="0" y="1656270"/>
                      </a:cubicBezTo>
                      <a:cubicBezTo>
                        <a:pt x="0" y="1651429"/>
                        <a:pt x="1962" y="1647046"/>
                        <a:pt x="5135" y="1643873"/>
                      </a:cubicBezTo>
                      <a:lnTo>
                        <a:pt x="17289" y="1638838"/>
                      </a:lnTo>
                      <a:lnTo>
                        <a:pt x="5135" y="1633804"/>
                      </a:lnTo>
                      <a:cubicBezTo>
                        <a:pt x="1962" y="1630632"/>
                        <a:pt x="0" y="1626249"/>
                        <a:pt x="0" y="1621407"/>
                      </a:cubicBezTo>
                      <a:cubicBezTo>
                        <a:pt x="0" y="1616566"/>
                        <a:pt x="1962" y="1612183"/>
                        <a:pt x="5135" y="1609011"/>
                      </a:cubicBezTo>
                      <a:lnTo>
                        <a:pt x="17289" y="1603976"/>
                      </a:lnTo>
                      <a:lnTo>
                        <a:pt x="5135" y="1598942"/>
                      </a:lnTo>
                      <a:cubicBezTo>
                        <a:pt x="1962" y="1595769"/>
                        <a:pt x="0" y="1591386"/>
                        <a:pt x="0" y="1586545"/>
                      </a:cubicBezTo>
                      <a:cubicBezTo>
                        <a:pt x="0" y="1581704"/>
                        <a:pt x="1962" y="1577321"/>
                        <a:pt x="5135" y="1574148"/>
                      </a:cubicBezTo>
                      <a:lnTo>
                        <a:pt x="17290" y="1569114"/>
                      </a:lnTo>
                      <a:lnTo>
                        <a:pt x="5135" y="1564079"/>
                      </a:lnTo>
                      <a:cubicBezTo>
                        <a:pt x="1962" y="1560906"/>
                        <a:pt x="0" y="1556523"/>
                        <a:pt x="0" y="1551682"/>
                      </a:cubicBezTo>
                      <a:cubicBezTo>
                        <a:pt x="0" y="1546841"/>
                        <a:pt x="1962" y="1542458"/>
                        <a:pt x="5135" y="1539285"/>
                      </a:cubicBezTo>
                      <a:lnTo>
                        <a:pt x="17289" y="1534251"/>
                      </a:lnTo>
                      <a:lnTo>
                        <a:pt x="5135" y="1529216"/>
                      </a:lnTo>
                      <a:cubicBezTo>
                        <a:pt x="1962" y="1526044"/>
                        <a:pt x="0" y="1521661"/>
                        <a:pt x="0" y="1516820"/>
                      </a:cubicBezTo>
                      <a:cubicBezTo>
                        <a:pt x="0" y="1511979"/>
                        <a:pt x="1962" y="1507596"/>
                        <a:pt x="5135" y="1504423"/>
                      </a:cubicBezTo>
                      <a:lnTo>
                        <a:pt x="17289" y="1499389"/>
                      </a:lnTo>
                      <a:lnTo>
                        <a:pt x="5135" y="1494354"/>
                      </a:lnTo>
                      <a:cubicBezTo>
                        <a:pt x="1962" y="1491182"/>
                        <a:pt x="0" y="1486799"/>
                        <a:pt x="0" y="1481957"/>
                      </a:cubicBezTo>
                      <a:cubicBezTo>
                        <a:pt x="0" y="1477116"/>
                        <a:pt x="1962" y="1472734"/>
                        <a:pt x="5135" y="1469561"/>
                      </a:cubicBezTo>
                      <a:lnTo>
                        <a:pt x="17290" y="1464526"/>
                      </a:lnTo>
                      <a:lnTo>
                        <a:pt x="5135" y="1459491"/>
                      </a:lnTo>
                      <a:cubicBezTo>
                        <a:pt x="1962" y="1456319"/>
                        <a:pt x="0" y="1451936"/>
                        <a:pt x="0" y="1447095"/>
                      </a:cubicBezTo>
                      <a:cubicBezTo>
                        <a:pt x="0" y="1442253"/>
                        <a:pt x="1962" y="1437871"/>
                        <a:pt x="5135" y="1434698"/>
                      </a:cubicBezTo>
                      <a:lnTo>
                        <a:pt x="17289" y="1429664"/>
                      </a:lnTo>
                      <a:lnTo>
                        <a:pt x="5135" y="1424629"/>
                      </a:lnTo>
                      <a:cubicBezTo>
                        <a:pt x="1962" y="1421456"/>
                        <a:pt x="0" y="1417073"/>
                        <a:pt x="0" y="1412233"/>
                      </a:cubicBezTo>
                      <a:cubicBezTo>
                        <a:pt x="0" y="1407392"/>
                        <a:pt x="1962" y="1403009"/>
                        <a:pt x="5135" y="1399836"/>
                      </a:cubicBezTo>
                      <a:lnTo>
                        <a:pt x="17289" y="1394801"/>
                      </a:lnTo>
                      <a:lnTo>
                        <a:pt x="5135" y="1389767"/>
                      </a:lnTo>
                      <a:cubicBezTo>
                        <a:pt x="1962" y="1386594"/>
                        <a:pt x="0" y="1382211"/>
                        <a:pt x="0" y="1377370"/>
                      </a:cubicBezTo>
                      <a:cubicBezTo>
                        <a:pt x="0" y="1372529"/>
                        <a:pt x="1962" y="1368146"/>
                        <a:pt x="5135" y="1364973"/>
                      </a:cubicBezTo>
                      <a:lnTo>
                        <a:pt x="17290" y="1359939"/>
                      </a:lnTo>
                      <a:lnTo>
                        <a:pt x="5135" y="1354904"/>
                      </a:lnTo>
                      <a:cubicBezTo>
                        <a:pt x="1962" y="1351731"/>
                        <a:pt x="0" y="1347349"/>
                        <a:pt x="0" y="1342508"/>
                      </a:cubicBezTo>
                      <a:cubicBezTo>
                        <a:pt x="0" y="1337666"/>
                        <a:pt x="1962" y="1333283"/>
                        <a:pt x="5135" y="1330111"/>
                      </a:cubicBezTo>
                      <a:lnTo>
                        <a:pt x="17289" y="1325076"/>
                      </a:lnTo>
                      <a:lnTo>
                        <a:pt x="5135" y="1320042"/>
                      </a:lnTo>
                      <a:cubicBezTo>
                        <a:pt x="1962" y="1316869"/>
                        <a:pt x="0" y="1312486"/>
                        <a:pt x="0" y="1307645"/>
                      </a:cubicBezTo>
                      <a:cubicBezTo>
                        <a:pt x="0" y="1302804"/>
                        <a:pt x="1962" y="1298421"/>
                        <a:pt x="5135" y="1295249"/>
                      </a:cubicBezTo>
                      <a:lnTo>
                        <a:pt x="17289" y="1290214"/>
                      </a:lnTo>
                      <a:lnTo>
                        <a:pt x="5135" y="1285180"/>
                      </a:lnTo>
                      <a:cubicBezTo>
                        <a:pt x="1962" y="1282007"/>
                        <a:pt x="0" y="1277624"/>
                        <a:pt x="0" y="1272783"/>
                      </a:cubicBezTo>
                      <a:cubicBezTo>
                        <a:pt x="0" y="1267942"/>
                        <a:pt x="1962" y="1263559"/>
                        <a:pt x="5135" y="1260386"/>
                      </a:cubicBezTo>
                      <a:lnTo>
                        <a:pt x="17289" y="1255351"/>
                      </a:lnTo>
                      <a:lnTo>
                        <a:pt x="5135" y="1250317"/>
                      </a:lnTo>
                      <a:cubicBezTo>
                        <a:pt x="1962" y="1247144"/>
                        <a:pt x="0" y="1242762"/>
                        <a:pt x="0" y="1237921"/>
                      </a:cubicBezTo>
                      <a:cubicBezTo>
                        <a:pt x="0" y="1233079"/>
                        <a:pt x="1962" y="1228696"/>
                        <a:pt x="5135" y="1225524"/>
                      </a:cubicBezTo>
                      <a:lnTo>
                        <a:pt x="17290" y="1220489"/>
                      </a:lnTo>
                      <a:lnTo>
                        <a:pt x="5135" y="1215454"/>
                      </a:lnTo>
                      <a:cubicBezTo>
                        <a:pt x="1962" y="1212282"/>
                        <a:pt x="0" y="1207899"/>
                        <a:pt x="0" y="1203058"/>
                      </a:cubicBezTo>
                      <a:cubicBezTo>
                        <a:pt x="0" y="1198216"/>
                        <a:pt x="1962" y="1193834"/>
                        <a:pt x="5135" y="1190661"/>
                      </a:cubicBezTo>
                      <a:lnTo>
                        <a:pt x="17289" y="1185626"/>
                      </a:lnTo>
                      <a:lnTo>
                        <a:pt x="5135" y="1180592"/>
                      </a:lnTo>
                      <a:cubicBezTo>
                        <a:pt x="1962" y="1177419"/>
                        <a:pt x="0" y="1173036"/>
                        <a:pt x="0" y="1168195"/>
                      </a:cubicBezTo>
                      <a:cubicBezTo>
                        <a:pt x="0" y="1163354"/>
                        <a:pt x="1962" y="1158971"/>
                        <a:pt x="5135" y="1155799"/>
                      </a:cubicBezTo>
                      <a:lnTo>
                        <a:pt x="17289" y="1150764"/>
                      </a:lnTo>
                      <a:lnTo>
                        <a:pt x="5135" y="1145730"/>
                      </a:lnTo>
                      <a:cubicBezTo>
                        <a:pt x="1962" y="1142557"/>
                        <a:pt x="0" y="1138174"/>
                        <a:pt x="0" y="1133333"/>
                      </a:cubicBezTo>
                      <a:cubicBezTo>
                        <a:pt x="0" y="1128492"/>
                        <a:pt x="1962" y="1124109"/>
                        <a:pt x="5135" y="1120936"/>
                      </a:cubicBezTo>
                      <a:lnTo>
                        <a:pt x="17290" y="1115901"/>
                      </a:lnTo>
                      <a:lnTo>
                        <a:pt x="5135" y="1110867"/>
                      </a:lnTo>
                      <a:cubicBezTo>
                        <a:pt x="1962" y="1107694"/>
                        <a:pt x="0" y="1103311"/>
                        <a:pt x="0" y="1098470"/>
                      </a:cubicBezTo>
                      <a:cubicBezTo>
                        <a:pt x="0" y="1088788"/>
                        <a:pt x="7849" y="1080938"/>
                        <a:pt x="17532" y="1080938"/>
                      </a:cubicBezTo>
                      <a:close/>
                      <a:moveTo>
                        <a:pt x="18468" y="1046076"/>
                      </a:moveTo>
                      <a:cubicBezTo>
                        <a:pt x="28151" y="1046076"/>
                        <a:pt x="36000" y="1053925"/>
                        <a:pt x="36000" y="1063608"/>
                      </a:cubicBezTo>
                      <a:cubicBezTo>
                        <a:pt x="36000" y="1073290"/>
                        <a:pt x="28151" y="1081139"/>
                        <a:pt x="18468" y="1081139"/>
                      </a:cubicBezTo>
                      <a:cubicBezTo>
                        <a:pt x="8786" y="1081139"/>
                        <a:pt x="937" y="1073290"/>
                        <a:pt x="937" y="1063608"/>
                      </a:cubicBezTo>
                      <a:cubicBezTo>
                        <a:pt x="937" y="1053925"/>
                        <a:pt x="8786" y="1046076"/>
                        <a:pt x="18468" y="1046076"/>
                      </a:cubicBezTo>
                      <a:close/>
                      <a:moveTo>
                        <a:pt x="17532" y="34863"/>
                      </a:moveTo>
                      <a:cubicBezTo>
                        <a:pt x="27214" y="34863"/>
                        <a:pt x="35063" y="42712"/>
                        <a:pt x="35063" y="52394"/>
                      </a:cubicBezTo>
                      <a:cubicBezTo>
                        <a:pt x="35063" y="57235"/>
                        <a:pt x="33101" y="61618"/>
                        <a:pt x="29928" y="64791"/>
                      </a:cubicBezTo>
                      <a:lnTo>
                        <a:pt x="17774" y="69826"/>
                      </a:lnTo>
                      <a:lnTo>
                        <a:pt x="29928" y="74860"/>
                      </a:lnTo>
                      <a:cubicBezTo>
                        <a:pt x="33101" y="78033"/>
                        <a:pt x="35063" y="82416"/>
                        <a:pt x="35063" y="87257"/>
                      </a:cubicBezTo>
                      <a:cubicBezTo>
                        <a:pt x="35063" y="92098"/>
                        <a:pt x="33101" y="96481"/>
                        <a:pt x="29928" y="99654"/>
                      </a:cubicBezTo>
                      <a:lnTo>
                        <a:pt x="17774" y="104688"/>
                      </a:lnTo>
                      <a:lnTo>
                        <a:pt x="29928" y="109723"/>
                      </a:lnTo>
                      <a:cubicBezTo>
                        <a:pt x="33101" y="112895"/>
                        <a:pt x="35063" y="117278"/>
                        <a:pt x="35063" y="122119"/>
                      </a:cubicBezTo>
                      <a:cubicBezTo>
                        <a:pt x="35063" y="126961"/>
                        <a:pt x="33101" y="131343"/>
                        <a:pt x="29928" y="134516"/>
                      </a:cubicBezTo>
                      <a:lnTo>
                        <a:pt x="17774" y="139550"/>
                      </a:lnTo>
                      <a:lnTo>
                        <a:pt x="29928" y="144585"/>
                      </a:lnTo>
                      <a:cubicBezTo>
                        <a:pt x="33101" y="147758"/>
                        <a:pt x="35063" y="152141"/>
                        <a:pt x="35063" y="156982"/>
                      </a:cubicBezTo>
                      <a:cubicBezTo>
                        <a:pt x="35063" y="161823"/>
                        <a:pt x="33101" y="166206"/>
                        <a:pt x="29928" y="169378"/>
                      </a:cubicBezTo>
                      <a:lnTo>
                        <a:pt x="17774" y="174413"/>
                      </a:lnTo>
                      <a:lnTo>
                        <a:pt x="29928" y="179448"/>
                      </a:lnTo>
                      <a:cubicBezTo>
                        <a:pt x="33101" y="182620"/>
                        <a:pt x="35063" y="187003"/>
                        <a:pt x="35063" y="191845"/>
                      </a:cubicBezTo>
                      <a:cubicBezTo>
                        <a:pt x="35063" y="196686"/>
                        <a:pt x="33101" y="201068"/>
                        <a:pt x="29928" y="204241"/>
                      </a:cubicBezTo>
                      <a:lnTo>
                        <a:pt x="17774" y="209276"/>
                      </a:lnTo>
                      <a:lnTo>
                        <a:pt x="29928" y="214310"/>
                      </a:lnTo>
                      <a:cubicBezTo>
                        <a:pt x="33101" y="217483"/>
                        <a:pt x="35063" y="221866"/>
                        <a:pt x="35063" y="226707"/>
                      </a:cubicBezTo>
                      <a:cubicBezTo>
                        <a:pt x="35063" y="231548"/>
                        <a:pt x="33101" y="235931"/>
                        <a:pt x="29928" y="239104"/>
                      </a:cubicBezTo>
                      <a:lnTo>
                        <a:pt x="17774" y="244138"/>
                      </a:lnTo>
                      <a:lnTo>
                        <a:pt x="29928" y="249173"/>
                      </a:lnTo>
                      <a:cubicBezTo>
                        <a:pt x="33101" y="252345"/>
                        <a:pt x="35063" y="256728"/>
                        <a:pt x="35063" y="261569"/>
                      </a:cubicBezTo>
                      <a:cubicBezTo>
                        <a:pt x="35063" y="266411"/>
                        <a:pt x="33101" y="270793"/>
                        <a:pt x="29928" y="273966"/>
                      </a:cubicBezTo>
                      <a:lnTo>
                        <a:pt x="17774" y="279000"/>
                      </a:lnTo>
                      <a:lnTo>
                        <a:pt x="29928" y="284035"/>
                      </a:lnTo>
                      <a:cubicBezTo>
                        <a:pt x="33101" y="287208"/>
                        <a:pt x="35063" y="291591"/>
                        <a:pt x="35063" y="296432"/>
                      </a:cubicBezTo>
                      <a:cubicBezTo>
                        <a:pt x="35063" y="301273"/>
                        <a:pt x="33101" y="305655"/>
                        <a:pt x="29928" y="308828"/>
                      </a:cubicBezTo>
                      <a:lnTo>
                        <a:pt x="17774" y="313863"/>
                      </a:lnTo>
                      <a:lnTo>
                        <a:pt x="29928" y="318897"/>
                      </a:lnTo>
                      <a:cubicBezTo>
                        <a:pt x="33101" y="322070"/>
                        <a:pt x="35063" y="326453"/>
                        <a:pt x="35063" y="331294"/>
                      </a:cubicBezTo>
                      <a:cubicBezTo>
                        <a:pt x="35063" y="336136"/>
                        <a:pt x="33101" y="340518"/>
                        <a:pt x="29928" y="343691"/>
                      </a:cubicBezTo>
                      <a:lnTo>
                        <a:pt x="17774" y="348726"/>
                      </a:lnTo>
                      <a:lnTo>
                        <a:pt x="29928" y="353760"/>
                      </a:lnTo>
                      <a:cubicBezTo>
                        <a:pt x="33101" y="356933"/>
                        <a:pt x="35063" y="361316"/>
                        <a:pt x="35063" y="366157"/>
                      </a:cubicBezTo>
                      <a:cubicBezTo>
                        <a:pt x="35063" y="370998"/>
                        <a:pt x="33101" y="375381"/>
                        <a:pt x="29928" y="378554"/>
                      </a:cubicBezTo>
                      <a:lnTo>
                        <a:pt x="17774" y="383588"/>
                      </a:lnTo>
                      <a:lnTo>
                        <a:pt x="29928" y="388623"/>
                      </a:lnTo>
                      <a:cubicBezTo>
                        <a:pt x="33101" y="391795"/>
                        <a:pt x="35063" y="396178"/>
                        <a:pt x="35063" y="401019"/>
                      </a:cubicBezTo>
                      <a:cubicBezTo>
                        <a:pt x="35063" y="405860"/>
                        <a:pt x="33101" y="410243"/>
                        <a:pt x="29928" y="413415"/>
                      </a:cubicBezTo>
                      <a:lnTo>
                        <a:pt x="17774" y="418450"/>
                      </a:lnTo>
                      <a:lnTo>
                        <a:pt x="29928" y="423485"/>
                      </a:lnTo>
                      <a:cubicBezTo>
                        <a:pt x="33101" y="426658"/>
                        <a:pt x="35063" y="431041"/>
                        <a:pt x="35063" y="435882"/>
                      </a:cubicBezTo>
                      <a:cubicBezTo>
                        <a:pt x="35063" y="440723"/>
                        <a:pt x="33101" y="445106"/>
                        <a:pt x="29928" y="448278"/>
                      </a:cubicBezTo>
                      <a:lnTo>
                        <a:pt x="17774" y="453313"/>
                      </a:lnTo>
                      <a:lnTo>
                        <a:pt x="29928" y="458347"/>
                      </a:lnTo>
                      <a:cubicBezTo>
                        <a:pt x="33101" y="461520"/>
                        <a:pt x="35063" y="465903"/>
                        <a:pt x="35063" y="470744"/>
                      </a:cubicBezTo>
                      <a:cubicBezTo>
                        <a:pt x="35063" y="475585"/>
                        <a:pt x="33101" y="479968"/>
                        <a:pt x="29928" y="483141"/>
                      </a:cubicBezTo>
                      <a:lnTo>
                        <a:pt x="17774" y="488176"/>
                      </a:lnTo>
                      <a:lnTo>
                        <a:pt x="29928" y="493210"/>
                      </a:lnTo>
                      <a:cubicBezTo>
                        <a:pt x="33101" y="496383"/>
                        <a:pt x="35063" y="500765"/>
                        <a:pt x="35063" y="505606"/>
                      </a:cubicBezTo>
                      <a:cubicBezTo>
                        <a:pt x="35063" y="510448"/>
                        <a:pt x="33101" y="514831"/>
                        <a:pt x="29928" y="518003"/>
                      </a:cubicBezTo>
                      <a:lnTo>
                        <a:pt x="17774" y="523038"/>
                      </a:lnTo>
                      <a:lnTo>
                        <a:pt x="29928" y="528073"/>
                      </a:lnTo>
                      <a:cubicBezTo>
                        <a:pt x="33101" y="531245"/>
                        <a:pt x="35063" y="535628"/>
                        <a:pt x="35063" y="540469"/>
                      </a:cubicBezTo>
                      <a:cubicBezTo>
                        <a:pt x="35063" y="545310"/>
                        <a:pt x="33101" y="549693"/>
                        <a:pt x="29928" y="552866"/>
                      </a:cubicBezTo>
                      <a:lnTo>
                        <a:pt x="17774" y="557900"/>
                      </a:lnTo>
                      <a:lnTo>
                        <a:pt x="29928" y="562935"/>
                      </a:lnTo>
                      <a:cubicBezTo>
                        <a:pt x="33101" y="566107"/>
                        <a:pt x="35063" y="570490"/>
                        <a:pt x="35063" y="575332"/>
                      </a:cubicBezTo>
                      <a:cubicBezTo>
                        <a:pt x="35063" y="580173"/>
                        <a:pt x="33101" y="584556"/>
                        <a:pt x="29928" y="587728"/>
                      </a:cubicBezTo>
                      <a:lnTo>
                        <a:pt x="17774" y="592763"/>
                      </a:lnTo>
                      <a:lnTo>
                        <a:pt x="29928" y="597797"/>
                      </a:lnTo>
                      <a:cubicBezTo>
                        <a:pt x="33101" y="600970"/>
                        <a:pt x="35063" y="605353"/>
                        <a:pt x="35063" y="610194"/>
                      </a:cubicBezTo>
                      <a:cubicBezTo>
                        <a:pt x="35063" y="615035"/>
                        <a:pt x="33101" y="619418"/>
                        <a:pt x="29928" y="622591"/>
                      </a:cubicBezTo>
                      <a:lnTo>
                        <a:pt x="17774" y="627625"/>
                      </a:lnTo>
                      <a:lnTo>
                        <a:pt x="29928" y="632660"/>
                      </a:lnTo>
                      <a:cubicBezTo>
                        <a:pt x="33101" y="635833"/>
                        <a:pt x="35063" y="640216"/>
                        <a:pt x="35063" y="645057"/>
                      </a:cubicBezTo>
                      <a:cubicBezTo>
                        <a:pt x="35063" y="649898"/>
                        <a:pt x="33101" y="654281"/>
                        <a:pt x="29928" y="657454"/>
                      </a:cubicBezTo>
                      <a:lnTo>
                        <a:pt x="17774" y="662488"/>
                      </a:lnTo>
                      <a:lnTo>
                        <a:pt x="29928" y="667523"/>
                      </a:lnTo>
                      <a:cubicBezTo>
                        <a:pt x="33101" y="670695"/>
                        <a:pt x="35063" y="675078"/>
                        <a:pt x="35063" y="679919"/>
                      </a:cubicBezTo>
                      <a:cubicBezTo>
                        <a:pt x="35063" y="684760"/>
                        <a:pt x="33101" y="689143"/>
                        <a:pt x="29928" y="692316"/>
                      </a:cubicBezTo>
                      <a:lnTo>
                        <a:pt x="17774" y="697350"/>
                      </a:lnTo>
                      <a:lnTo>
                        <a:pt x="29928" y="702385"/>
                      </a:lnTo>
                      <a:cubicBezTo>
                        <a:pt x="33101" y="705558"/>
                        <a:pt x="35063" y="709940"/>
                        <a:pt x="35063" y="714782"/>
                      </a:cubicBezTo>
                      <a:cubicBezTo>
                        <a:pt x="35063" y="719623"/>
                        <a:pt x="33101" y="724006"/>
                        <a:pt x="29928" y="727178"/>
                      </a:cubicBezTo>
                      <a:lnTo>
                        <a:pt x="17774" y="732213"/>
                      </a:lnTo>
                      <a:lnTo>
                        <a:pt x="29928" y="737248"/>
                      </a:lnTo>
                      <a:cubicBezTo>
                        <a:pt x="33101" y="740420"/>
                        <a:pt x="35063" y="744803"/>
                        <a:pt x="35063" y="749645"/>
                      </a:cubicBezTo>
                      <a:cubicBezTo>
                        <a:pt x="35063" y="754486"/>
                        <a:pt x="33101" y="758869"/>
                        <a:pt x="29928" y="762041"/>
                      </a:cubicBezTo>
                      <a:lnTo>
                        <a:pt x="17774" y="767075"/>
                      </a:lnTo>
                      <a:lnTo>
                        <a:pt x="29928" y="772110"/>
                      </a:lnTo>
                      <a:cubicBezTo>
                        <a:pt x="33101" y="775283"/>
                        <a:pt x="35063" y="779666"/>
                        <a:pt x="35063" y="784507"/>
                      </a:cubicBezTo>
                      <a:cubicBezTo>
                        <a:pt x="35063" y="789348"/>
                        <a:pt x="33101" y="793731"/>
                        <a:pt x="29928" y="796904"/>
                      </a:cubicBezTo>
                      <a:lnTo>
                        <a:pt x="17774" y="801938"/>
                      </a:lnTo>
                      <a:lnTo>
                        <a:pt x="29928" y="806973"/>
                      </a:lnTo>
                      <a:cubicBezTo>
                        <a:pt x="33101" y="810145"/>
                        <a:pt x="35063" y="814528"/>
                        <a:pt x="35063" y="819369"/>
                      </a:cubicBezTo>
                      <a:cubicBezTo>
                        <a:pt x="35063" y="824210"/>
                        <a:pt x="33101" y="828594"/>
                        <a:pt x="29928" y="831766"/>
                      </a:cubicBezTo>
                      <a:lnTo>
                        <a:pt x="17774" y="836800"/>
                      </a:lnTo>
                      <a:lnTo>
                        <a:pt x="29928" y="841835"/>
                      </a:lnTo>
                      <a:cubicBezTo>
                        <a:pt x="33101" y="845008"/>
                        <a:pt x="35063" y="849391"/>
                        <a:pt x="35063" y="854232"/>
                      </a:cubicBezTo>
                      <a:cubicBezTo>
                        <a:pt x="35063" y="859073"/>
                        <a:pt x="33101" y="863456"/>
                        <a:pt x="29928" y="866628"/>
                      </a:cubicBezTo>
                      <a:lnTo>
                        <a:pt x="17774" y="871663"/>
                      </a:lnTo>
                      <a:lnTo>
                        <a:pt x="29928" y="876698"/>
                      </a:lnTo>
                      <a:cubicBezTo>
                        <a:pt x="33101" y="879870"/>
                        <a:pt x="35063" y="884253"/>
                        <a:pt x="35063" y="889095"/>
                      </a:cubicBezTo>
                      <a:cubicBezTo>
                        <a:pt x="35063" y="893936"/>
                        <a:pt x="33101" y="898319"/>
                        <a:pt x="29928" y="901491"/>
                      </a:cubicBezTo>
                      <a:lnTo>
                        <a:pt x="17774" y="906526"/>
                      </a:lnTo>
                      <a:lnTo>
                        <a:pt x="29928" y="911560"/>
                      </a:lnTo>
                      <a:cubicBezTo>
                        <a:pt x="33101" y="914733"/>
                        <a:pt x="35063" y="919116"/>
                        <a:pt x="35063" y="923957"/>
                      </a:cubicBezTo>
                      <a:cubicBezTo>
                        <a:pt x="35063" y="928798"/>
                        <a:pt x="33101" y="933181"/>
                        <a:pt x="29928" y="936354"/>
                      </a:cubicBezTo>
                      <a:lnTo>
                        <a:pt x="17774" y="941388"/>
                      </a:lnTo>
                      <a:lnTo>
                        <a:pt x="29928" y="946423"/>
                      </a:lnTo>
                      <a:cubicBezTo>
                        <a:pt x="33101" y="949595"/>
                        <a:pt x="35063" y="953978"/>
                        <a:pt x="35063" y="958819"/>
                      </a:cubicBezTo>
                      <a:cubicBezTo>
                        <a:pt x="35063" y="963660"/>
                        <a:pt x="33101" y="968043"/>
                        <a:pt x="29928" y="971216"/>
                      </a:cubicBezTo>
                      <a:lnTo>
                        <a:pt x="17774" y="976251"/>
                      </a:lnTo>
                      <a:lnTo>
                        <a:pt x="29928" y="981285"/>
                      </a:lnTo>
                      <a:cubicBezTo>
                        <a:pt x="33101" y="984458"/>
                        <a:pt x="35063" y="988841"/>
                        <a:pt x="35063" y="993682"/>
                      </a:cubicBezTo>
                      <a:cubicBezTo>
                        <a:pt x="35063" y="998523"/>
                        <a:pt x="33101" y="1002906"/>
                        <a:pt x="29928" y="1006079"/>
                      </a:cubicBezTo>
                      <a:lnTo>
                        <a:pt x="17774" y="1011114"/>
                      </a:lnTo>
                      <a:lnTo>
                        <a:pt x="29928" y="1016148"/>
                      </a:lnTo>
                      <a:cubicBezTo>
                        <a:pt x="33101" y="1019320"/>
                        <a:pt x="35063" y="1023703"/>
                        <a:pt x="35063" y="1028545"/>
                      </a:cubicBezTo>
                      <a:cubicBezTo>
                        <a:pt x="35063" y="1038227"/>
                        <a:pt x="27214" y="1046076"/>
                        <a:pt x="17532" y="1046076"/>
                      </a:cubicBezTo>
                      <a:cubicBezTo>
                        <a:pt x="7849" y="1046076"/>
                        <a:pt x="0" y="1038227"/>
                        <a:pt x="0" y="1028545"/>
                      </a:cubicBezTo>
                      <a:cubicBezTo>
                        <a:pt x="0" y="1023703"/>
                        <a:pt x="1962" y="1019320"/>
                        <a:pt x="5135" y="1016148"/>
                      </a:cubicBezTo>
                      <a:lnTo>
                        <a:pt x="17289" y="1011114"/>
                      </a:lnTo>
                      <a:lnTo>
                        <a:pt x="5135" y="1006079"/>
                      </a:lnTo>
                      <a:cubicBezTo>
                        <a:pt x="1962" y="1002906"/>
                        <a:pt x="0" y="998523"/>
                        <a:pt x="0" y="993682"/>
                      </a:cubicBezTo>
                      <a:cubicBezTo>
                        <a:pt x="0" y="988841"/>
                        <a:pt x="1962" y="984458"/>
                        <a:pt x="5135" y="981285"/>
                      </a:cubicBezTo>
                      <a:lnTo>
                        <a:pt x="17290" y="976251"/>
                      </a:lnTo>
                      <a:lnTo>
                        <a:pt x="5135" y="971216"/>
                      </a:lnTo>
                      <a:cubicBezTo>
                        <a:pt x="1962" y="968043"/>
                        <a:pt x="0" y="963660"/>
                        <a:pt x="0" y="958819"/>
                      </a:cubicBezTo>
                      <a:cubicBezTo>
                        <a:pt x="0" y="953978"/>
                        <a:pt x="1962" y="949595"/>
                        <a:pt x="5135" y="946423"/>
                      </a:cubicBezTo>
                      <a:lnTo>
                        <a:pt x="17289" y="941388"/>
                      </a:lnTo>
                      <a:lnTo>
                        <a:pt x="5135" y="936354"/>
                      </a:lnTo>
                      <a:cubicBezTo>
                        <a:pt x="1962" y="933181"/>
                        <a:pt x="0" y="928798"/>
                        <a:pt x="0" y="923957"/>
                      </a:cubicBezTo>
                      <a:cubicBezTo>
                        <a:pt x="0" y="919116"/>
                        <a:pt x="1962" y="914733"/>
                        <a:pt x="5135" y="911560"/>
                      </a:cubicBezTo>
                      <a:lnTo>
                        <a:pt x="17289" y="906526"/>
                      </a:lnTo>
                      <a:lnTo>
                        <a:pt x="5135" y="901491"/>
                      </a:lnTo>
                      <a:cubicBezTo>
                        <a:pt x="1962" y="898319"/>
                        <a:pt x="0" y="893936"/>
                        <a:pt x="0" y="889095"/>
                      </a:cubicBezTo>
                      <a:cubicBezTo>
                        <a:pt x="0" y="884253"/>
                        <a:pt x="1962" y="879870"/>
                        <a:pt x="5135" y="876698"/>
                      </a:cubicBezTo>
                      <a:lnTo>
                        <a:pt x="17290" y="871663"/>
                      </a:lnTo>
                      <a:lnTo>
                        <a:pt x="5135" y="866628"/>
                      </a:lnTo>
                      <a:cubicBezTo>
                        <a:pt x="1962" y="863456"/>
                        <a:pt x="0" y="859073"/>
                        <a:pt x="0" y="854232"/>
                      </a:cubicBezTo>
                      <a:cubicBezTo>
                        <a:pt x="0" y="849391"/>
                        <a:pt x="1962" y="845008"/>
                        <a:pt x="5135" y="841835"/>
                      </a:cubicBezTo>
                      <a:lnTo>
                        <a:pt x="17289" y="836800"/>
                      </a:lnTo>
                      <a:lnTo>
                        <a:pt x="5135" y="831766"/>
                      </a:lnTo>
                      <a:cubicBezTo>
                        <a:pt x="1962" y="828594"/>
                        <a:pt x="0" y="824210"/>
                        <a:pt x="0" y="819369"/>
                      </a:cubicBezTo>
                      <a:cubicBezTo>
                        <a:pt x="0" y="814528"/>
                        <a:pt x="1962" y="810145"/>
                        <a:pt x="5135" y="806973"/>
                      </a:cubicBezTo>
                      <a:lnTo>
                        <a:pt x="17289" y="801938"/>
                      </a:lnTo>
                      <a:lnTo>
                        <a:pt x="5135" y="796904"/>
                      </a:lnTo>
                      <a:cubicBezTo>
                        <a:pt x="1962" y="793731"/>
                        <a:pt x="0" y="789348"/>
                        <a:pt x="0" y="784507"/>
                      </a:cubicBezTo>
                      <a:cubicBezTo>
                        <a:pt x="0" y="779666"/>
                        <a:pt x="1962" y="775283"/>
                        <a:pt x="5135" y="772110"/>
                      </a:cubicBezTo>
                      <a:lnTo>
                        <a:pt x="17289" y="767075"/>
                      </a:lnTo>
                      <a:lnTo>
                        <a:pt x="5135" y="762041"/>
                      </a:lnTo>
                      <a:cubicBezTo>
                        <a:pt x="1962" y="758869"/>
                        <a:pt x="0" y="754486"/>
                        <a:pt x="0" y="749645"/>
                      </a:cubicBezTo>
                      <a:cubicBezTo>
                        <a:pt x="0" y="744803"/>
                        <a:pt x="1962" y="740420"/>
                        <a:pt x="5135" y="737248"/>
                      </a:cubicBezTo>
                      <a:lnTo>
                        <a:pt x="17290" y="732213"/>
                      </a:lnTo>
                      <a:lnTo>
                        <a:pt x="5135" y="727178"/>
                      </a:lnTo>
                      <a:cubicBezTo>
                        <a:pt x="1962" y="724006"/>
                        <a:pt x="0" y="719623"/>
                        <a:pt x="0" y="714782"/>
                      </a:cubicBezTo>
                      <a:cubicBezTo>
                        <a:pt x="0" y="709940"/>
                        <a:pt x="1962" y="705558"/>
                        <a:pt x="5135" y="702385"/>
                      </a:cubicBezTo>
                      <a:lnTo>
                        <a:pt x="17289" y="697350"/>
                      </a:lnTo>
                      <a:lnTo>
                        <a:pt x="5135" y="692316"/>
                      </a:lnTo>
                      <a:cubicBezTo>
                        <a:pt x="1962" y="689143"/>
                        <a:pt x="0" y="684760"/>
                        <a:pt x="0" y="679919"/>
                      </a:cubicBezTo>
                      <a:cubicBezTo>
                        <a:pt x="0" y="675078"/>
                        <a:pt x="1962" y="670695"/>
                        <a:pt x="5135" y="667523"/>
                      </a:cubicBezTo>
                      <a:lnTo>
                        <a:pt x="17289" y="662488"/>
                      </a:lnTo>
                      <a:lnTo>
                        <a:pt x="5135" y="657454"/>
                      </a:lnTo>
                      <a:cubicBezTo>
                        <a:pt x="1962" y="654281"/>
                        <a:pt x="0" y="649898"/>
                        <a:pt x="0" y="645057"/>
                      </a:cubicBezTo>
                      <a:cubicBezTo>
                        <a:pt x="0" y="640216"/>
                        <a:pt x="1962" y="635833"/>
                        <a:pt x="5135" y="632660"/>
                      </a:cubicBezTo>
                      <a:lnTo>
                        <a:pt x="17290" y="627625"/>
                      </a:lnTo>
                      <a:lnTo>
                        <a:pt x="5135" y="622591"/>
                      </a:lnTo>
                      <a:cubicBezTo>
                        <a:pt x="1962" y="619418"/>
                        <a:pt x="0" y="615035"/>
                        <a:pt x="0" y="610194"/>
                      </a:cubicBezTo>
                      <a:cubicBezTo>
                        <a:pt x="0" y="605353"/>
                        <a:pt x="1962" y="600970"/>
                        <a:pt x="5135" y="597797"/>
                      </a:cubicBezTo>
                      <a:lnTo>
                        <a:pt x="17289" y="592763"/>
                      </a:lnTo>
                      <a:lnTo>
                        <a:pt x="5135" y="587728"/>
                      </a:lnTo>
                      <a:cubicBezTo>
                        <a:pt x="1962" y="584556"/>
                        <a:pt x="0" y="580173"/>
                        <a:pt x="0" y="575332"/>
                      </a:cubicBezTo>
                      <a:cubicBezTo>
                        <a:pt x="0" y="570490"/>
                        <a:pt x="1962" y="566107"/>
                        <a:pt x="5135" y="562935"/>
                      </a:cubicBezTo>
                      <a:lnTo>
                        <a:pt x="17289" y="557900"/>
                      </a:lnTo>
                      <a:lnTo>
                        <a:pt x="5135" y="552866"/>
                      </a:lnTo>
                      <a:cubicBezTo>
                        <a:pt x="1962" y="549693"/>
                        <a:pt x="0" y="545310"/>
                        <a:pt x="0" y="540469"/>
                      </a:cubicBezTo>
                      <a:cubicBezTo>
                        <a:pt x="0" y="535628"/>
                        <a:pt x="1962" y="531245"/>
                        <a:pt x="5135" y="528073"/>
                      </a:cubicBezTo>
                      <a:lnTo>
                        <a:pt x="17290" y="523038"/>
                      </a:lnTo>
                      <a:lnTo>
                        <a:pt x="5135" y="518003"/>
                      </a:lnTo>
                      <a:cubicBezTo>
                        <a:pt x="1962" y="514831"/>
                        <a:pt x="0" y="510448"/>
                        <a:pt x="0" y="505606"/>
                      </a:cubicBezTo>
                      <a:cubicBezTo>
                        <a:pt x="0" y="500765"/>
                        <a:pt x="1962" y="496383"/>
                        <a:pt x="5135" y="493210"/>
                      </a:cubicBezTo>
                      <a:lnTo>
                        <a:pt x="17289" y="488176"/>
                      </a:lnTo>
                      <a:lnTo>
                        <a:pt x="5135" y="483141"/>
                      </a:lnTo>
                      <a:cubicBezTo>
                        <a:pt x="1962" y="479968"/>
                        <a:pt x="0" y="475585"/>
                        <a:pt x="0" y="470744"/>
                      </a:cubicBezTo>
                      <a:cubicBezTo>
                        <a:pt x="0" y="465903"/>
                        <a:pt x="1962" y="461520"/>
                        <a:pt x="5135" y="458347"/>
                      </a:cubicBezTo>
                      <a:lnTo>
                        <a:pt x="17289" y="453313"/>
                      </a:lnTo>
                      <a:lnTo>
                        <a:pt x="5135" y="448278"/>
                      </a:lnTo>
                      <a:cubicBezTo>
                        <a:pt x="1962" y="445106"/>
                        <a:pt x="0" y="440723"/>
                        <a:pt x="0" y="435882"/>
                      </a:cubicBezTo>
                      <a:cubicBezTo>
                        <a:pt x="0" y="431041"/>
                        <a:pt x="1962" y="426658"/>
                        <a:pt x="5135" y="423485"/>
                      </a:cubicBezTo>
                      <a:lnTo>
                        <a:pt x="17290" y="418450"/>
                      </a:lnTo>
                      <a:lnTo>
                        <a:pt x="5135" y="413415"/>
                      </a:lnTo>
                      <a:cubicBezTo>
                        <a:pt x="1962" y="410243"/>
                        <a:pt x="0" y="405860"/>
                        <a:pt x="0" y="401019"/>
                      </a:cubicBezTo>
                      <a:cubicBezTo>
                        <a:pt x="0" y="396178"/>
                        <a:pt x="1962" y="391795"/>
                        <a:pt x="5135" y="388623"/>
                      </a:cubicBezTo>
                      <a:lnTo>
                        <a:pt x="17289" y="383588"/>
                      </a:lnTo>
                      <a:lnTo>
                        <a:pt x="5135" y="378554"/>
                      </a:lnTo>
                      <a:cubicBezTo>
                        <a:pt x="1962" y="375381"/>
                        <a:pt x="0" y="370998"/>
                        <a:pt x="0" y="366157"/>
                      </a:cubicBezTo>
                      <a:cubicBezTo>
                        <a:pt x="0" y="361316"/>
                        <a:pt x="1962" y="356933"/>
                        <a:pt x="5135" y="353760"/>
                      </a:cubicBezTo>
                      <a:lnTo>
                        <a:pt x="17289" y="348726"/>
                      </a:lnTo>
                      <a:lnTo>
                        <a:pt x="5135" y="343691"/>
                      </a:lnTo>
                      <a:cubicBezTo>
                        <a:pt x="1962" y="340518"/>
                        <a:pt x="0" y="336136"/>
                        <a:pt x="0" y="331294"/>
                      </a:cubicBezTo>
                      <a:cubicBezTo>
                        <a:pt x="0" y="326453"/>
                        <a:pt x="1962" y="322070"/>
                        <a:pt x="5135" y="318897"/>
                      </a:cubicBezTo>
                      <a:lnTo>
                        <a:pt x="17290" y="313863"/>
                      </a:lnTo>
                      <a:lnTo>
                        <a:pt x="5135" y="308828"/>
                      </a:lnTo>
                      <a:cubicBezTo>
                        <a:pt x="1962" y="305655"/>
                        <a:pt x="0" y="301273"/>
                        <a:pt x="0" y="296432"/>
                      </a:cubicBezTo>
                      <a:cubicBezTo>
                        <a:pt x="0" y="291591"/>
                        <a:pt x="1962" y="287208"/>
                        <a:pt x="5135" y="284035"/>
                      </a:cubicBezTo>
                      <a:lnTo>
                        <a:pt x="17289" y="279000"/>
                      </a:lnTo>
                      <a:lnTo>
                        <a:pt x="5135" y="273966"/>
                      </a:lnTo>
                      <a:cubicBezTo>
                        <a:pt x="1962" y="270793"/>
                        <a:pt x="0" y="266411"/>
                        <a:pt x="0" y="261569"/>
                      </a:cubicBezTo>
                      <a:cubicBezTo>
                        <a:pt x="0" y="256728"/>
                        <a:pt x="1962" y="252345"/>
                        <a:pt x="5135" y="249173"/>
                      </a:cubicBezTo>
                      <a:lnTo>
                        <a:pt x="17289" y="244138"/>
                      </a:lnTo>
                      <a:lnTo>
                        <a:pt x="5135" y="239104"/>
                      </a:lnTo>
                      <a:cubicBezTo>
                        <a:pt x="1962" y="235931"/>
                        <a:pt x="0" y="231548"/>
                        <a:pt x="0" y="226707"/>
                      </a:cubicBezTo>
                      <a:cubicBezTo>
                        <a:pt x="0" y="221866"/>
                        <a:pt x="1962" y="217483"/>
                        <a:pt x="5135" y="214310"/>
                      </a:cubicBezTo>
                      <a:lnTo>
                        <a:pt x="17289" y="209276"/>
                      </a:lnTo>
                      <a:lnTo>
                        <a:pt x="5135" y="204241"/>
                      </a:lnTo>
                      <a:cubicBezTo>
                        <a:pt x="1962" y="201068"/>
                        <a:pt x="0" y="196686"/>
                        <a:pt x="0" y="191845"/>
                      </a:cubicBezTo>
                      <a:cubicBezTo>
                        <a:pt x="0" y="187003"/>
                        <a:pt x="1962" y="182620"/>
                        <a:pt x="5135" y="179448"/>
                      </a:cubicBezTo>
                      <a:lnTo>
                        <a:pt x="17290" y="174413"/>
                      </a:lnTo>
                      <a:lnTo>
                        <a:pt x="5135" y="169378"/>
                      </a:lnTo>
                      <a:cubicBezTo>
                        <a:pt x="1962" y="166206"/>
                        <a:pt x="0" y="161823"/>
                        <a:pt x="0" y="156982"/>
                      </a:cubicBezTo>
                      <a:cubicBezTo>
                        <a:pt x="0" y="152141"/>
                        <a:pt x="1962" y="147758"/>
                        <a:pt x="5135" y="144585"/>
                      </a:cubicBezTo>
                      <a:lnTo>
                        <a:pt x="17289" y="139550"/>
                      </a:lnTo>
                      <a:lnTo>
                        <a:pt x="5135" y="134516"/>
                      </a:lnTo>
                      <a:cubicBezTo>
                        <a:pt x="1962" y="131343"/>
                        <a:pt x="0" y="126961"/>
                        <a:pt x="0" y="122119"/>
                      </a:cubicBezTo>
                      <a:cubicBezTo>
                        <a:pt x="0" y="117278"/>
                        <a:pt x="1962" y="112895"/>
                        <a:pt x="5135" y="109723"/>
                      </a:cubicBezTo>
                      <a:lnTo>
                        <a:pt x="17289" y="104688"/>
                      </a:lnTo>
                      <a:lnTo>
                        <a:pt x="5135" y="99654"/>
                      </a:lnTo>
                      <a:cubicBezTo>
                        <a:pt x="1962" y="96481"/>
                        <a:pt x="0" y="92098"/>
                        <a:pt x="0" y="87257"/>
                      </a:cubicBezTo>
                      <a:cubicBezTo>
                        <a:pt x="0" y="82416"/>
                        <a:pt x="1962" y="78033"/>
                        <a:pt x="5135" y="74860"/>
                      </a:cubicBezTo>
                      <a:lnTo>
                        <a:pt x="17290" y="69826"/>
                      </a:lnTo>
                      <a:lnTo>
                        <a:pt x="5135" y="64791"/>
                      </a:lnTo>
                      <a:cubicBezTo>
                        <a:pt x="1962" y="61618"/>
                        <a:pt x="0" y="57235"/>
                        <a:pt x="0" y="52394"/>
                      </a:cubicBezTo>
                      <a:cubicBezTo>
                        <a:pt x="0" y="42712"/>
                        <a:pt x="7849" y="34863"/>
                        <a:pt x="17532" y="34863"/>
                      </a:cubicBezTo>
                      <a:close/>
                      <a:moveTo>
                        <a:pt x="18468" y="0"/>
                      </a:moveTo>
                      <a:cubicBezTo>
                        <a:pt x="28151" y="0"/>
                        <a:pt x="36000" y="7849"/>
                        <a:pt x="36000" y="17532"/>
                      </a:cubicBezTo>
                      <a:cubicBezTo>
                        <a:pt x="36000" y="27214"/>
                        <a:pt x="28151" y="35063"/>
                        <a:pt x="18468" y="35063"/>
                      </a:cubicBezTo>
                      <a:cubicBezTo>
                        <a:pt x="8786" y="35063"/>
                        <a:pt x="937" y="27214"/>
                        <a:pt x="937" y="17532"/>
                      </a:cubicBezTo>
                      <a:cubicBezTo>
                        <a:pt x="937" y="7849"/>
                        <a:pt x="8786" y="0"/>
                        <a:pt x="1846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6" name="自由: 形状 185"/>
                <p:cNvSpPr>
                  <a:spLocks noChangeAspect="1"/>
                </p:cNvSpPr>
                <p:nvPr/>
              </p:nvSpPr>
              <p:spPr>
                <a:xfrm flipH="1">
                  <a:off x="4941847" y="3468186"/>
                  <a:ext cx="250184" cy="485056"/>
                </a:xfrm>
                <a:custGeom>
                  <a:avLst/>
                  <a:gdLst>
                    <a:gd name="connsiteX0" fmla="*/ 127946 w 250184"/>
                    <a:gd name="connsiteY0" fmla="*/ 427914 h 485056"/>
                    <a:gd name="connsiteX1" fmla="*/ 99375 w 250184"/>
                    <a:gd name="connsiteY1" fmla="*/ 456485 h 485056"/>
                    <a:gd name="connsiteX2" fmla="*/ 127946 w 250184"/>
                    <a:gd name="connsiteY2" fmla="*/ 485056 h 485056"/>
                    <a:gd name="connsiteX3" fmla="*/ 156517 w 250184"/>
                    <a:gd name="connsiteY3" fmla="*/ 456485 h 485056"/>
                    <a:gd name="connsiteX4" fmla="*/ 127946 w 250184"/>
                    <a:gd name="connsiteY4" fmla="*/ 427914 h 485056"/>
                    <a:gd name="connsiteX5" fmla="*/ 68583 w 250184"/>
                    <a:gd name="connsiteY5" fmla="*/ 406979 h 485056"/>
                    <a:gd name="connsiteX6" fmla="*/ 53457 w 250184"/>
                    <a:gd name="connsiteY6" fmla="*/ 422105 h 485056"/>
                    <a:gd name="connsiteX7" fmla="*/ 68583 w 250184"/>
                    <a:gd name="connsiteY7" fmla="*/ 437231 h 485056"/>
                    <a:gd name="connsiteX8" fmla="*/ 78472 w 250184"/>
                    <a:gd name="connsiteY8" fmla="*/ 433135 h 485056"/>
                    <a:gd name="connsiteX9" fmla="*/ 75155 w 250184"/>
                    <a:gd name="connsiteY9" fmla="*/ 441144 h 485056"/>
                    <a:gd name="connsiteX10" fmla="*/ 90281 w 250184"/>
                    <a:gd name="connsiteY10" fmla="*/ 456270 h 485056"/>
                    <a:gd name="connsiteX11" fmla="*/ 105407 w 250184"/>
                    <a:gd name="connsiteY11" fmla="*/ 441144 h 485056"/>
                    <a:gd name="connsiteX12" fmla="*/ 90281 w 250184"/>
                    <a:gd name="connsiteY12" fmla="*/ 426018 h 485056"/>
                    <a:gd name="connsiteX13" fmla="*/ 80391 w 250184"/>
                    <a:gd name="connsiteY13" fmla="*/ 430114 h 485056"/>
                    <a:gd name="connsiteX14" fmla="*/ 83709 w 250184"/>
                    <a:gd name="connsiteY14" fmla="*/ 422105 h 485056"/>
                    <a:gd name="connsiteX15" fmla="*/ 68583 w 250184"/>
                    <a:gd name="connsiteY15" fmla="*/ 406979 h 485056"/>
                    <a:gd name="connsiteX16" fmla="*/ 50303 w 250184"/>
                    <a:gd name="connsiteY16" fmla="*/ 383837 h 485056"/>
                    <a:gd name="connsiteX17" fmla="*/ 35177 w 250184"/>
                    <a:gd name="connsiteY17" fmla="*/ 398963 h 485056"/>
                    <a:gd name="connsiteX18" fmla="*/ 50303 w 250184"/>
                    <a:gd name="connsiteY18" fmla="*/ 414089 h 485056"/>
                    <a:gd name="connsiteX19" fmla="*/ 65429 w 250184"/>
                    <a:gd name="connsiteY19" fmla="*/ 398963 h 485056"/>
                    <a:gd name="connsiteX20" fmla="*/ 50303 w 250184"/>
                    <a:gd name="connsiteY20" fmla="*/ 383837 h 485056"/>
                    <a:gd name="connsiteX21" fmla="*/ 39148 w 250184"/>
                    <a:gd name="connsiteY21" fmla="*/ 355791 h 485056"/>
                    <a:gd name="connsiteX22" fmla="*/ 24022 w 250184"/>
                    <a:gd name="connsiteY22" fmla="*/ 370917 h 485056"/>
                    <a:gd name="connsiteX23" fmla="*/ 39148 w 250184"/>
                    <a:gd name="connsiteY23" fmla="*/ 386043 h 485056"/>
                    <a:gd name="connsiteX24" fmla="*/ 54274 w 250184"/>
                    <a:gd name="connsiteY24" fmla="*/ 370917 h 485056"/>
                    <a:gd name="connsiteX25" fmla="*/ 39148 w 250184"/>
                    <a:gd name="connsiteY25" fmla="*/ 355791 h 485056"/>
                    <a:gd name="connsiteX26" fmla="*/ 23795 w 250184"/>
                    <a:gd name="connsiteY26" fmla="*/ 299329 h 485056"/>
                    <a:gd name="connsiteX27" fmla="*/ 8669 w 250184"/>
                    <a:gd name="connsiteY27" fmla="*/ 314455 h 485056"/>
                    <a:gd name="connsiteX28" fmla="*/ 13099 w 250184"/>
                    <a:gd name="connsiteY28" fmla="*/ 325151 h 485056"/>
                    <a:gd name="connsiteX29" fmla="*/ 23329 w 250184"/>
                    <a:gd name="connsiteY29" fmla="*/ 329388 h 485056"/>
                    <a:gd name="connsiteX30" fmla="*/ 17296 w 250184"/>
                    <a:gd name="connsiteY30" fmla="*/ 331887 h 485056"/>
                    <a:gd name="connsiteX31" fmla="*/ 12866 w 250184"/>
                    <a:gd name="connsiteY31" fmla="*/ 342583 h 485056"/>
                    <a:gd name="connsiteX32" fmla="*/ 27992 w 250184"/>
                    <a:gd name="connsiteY32" fmla="*/ 357709 h 485056"/>
                    <a:gd name="connsiteX33" fmla="*/ 43118 w 250184"/>
                    <a:gd name="connsiteY33" fmla="*/ 342583 h 485056"/>
                    <a:gd name="connsiteX34" fmla="*/ 38688 w 250184"/>
                    <a:gd name="connsiteY34" fmla="*/ 331887 h 485056"/>
                    <a:gd name="connsiteX35" fmla="*/ 28457 w 250184"/>
                    <a:gd name="connsiteY35" fmla="*/ 327650 h 485056"/>
                    <a:gd name="connsiteX36" fmla="*/ 34491 w 250184"/>
                    <a:gd name="connsiteY36" fmla="*/ 325151 h 485056"/>
                    <a:gd name="connsiteX37" fmla="*/ 38921 w 250184"/>
                    <a:gd name="connsiteY37" fmla="*/ 314455 h 485056"/>
                    <a:gd name="connsiteX38" fmla="*/ 23795 w 250184"/>
                    <a:gd name="connsiteY38" fmla="*/ 299329 h 485056"/>
                    <a:gd name="connsiteX39" fmla="*/ 17603 w 250184"/>
                    <a:gd name="connsiteY39" fmla="*/ 241182 h 485056"/>
                    <a:gd name="connsiteX40" fmla="*/ 2477 w 250184"/>
                    <a:gd name="connsiteY40" fmla="*/ 256308 h 485056"/>
                    <a:gd name="connsiteX41" fmla="*/ 6907 w 250184"/>
                    <a:gd name="connsiteY41" fmla="*/ 267004 h 485056"/>
                    <a:gd name="connsiteX42" fmla="*/ 16964 w 250184"/>
                    <a:gd name="connsiteY42" fmla="*/ 271169 h 485056"/>
                    <a:gd name="connsiteX43" fmla="*/ 8840 w 250184"/>
                    <a:gd name="connsiteY43" fmla="*/ 274534 h 485056"/>
                    <a:gd name="connsiteX44" fmla="*/ 4410 w 250184"/>
                    <a:gd name="connsiteY44" fmla="*/ 285230 h 485056"/>
                    <a:gd name="connsiteX45" fmla="*/ 19536 w 250184"/>
                    <a:gd name="connsiteY45" fmla="*/ 300356 h 485056"/>
                    <a:gd name="connsiteX46" fmla="*/ 34662 w 250184"/>
                    <a:gd name="connsiteY46" fmla="*/ 285230 h 485056"/>
                    <a:gd name="connsiteX47" fmla="*/ 30231 w 250184"/>
                    <a:gd name="connsiteY47" fmla="*/ 274534 h 485056"/>
                    <a:gd name="connsiteX48" fmla="*/ 20185 w 250184"/>
                    <a:gd name="connsiteY48" fmla="*/ 270369 h 485056"/>
                    <a:gd name="connsiteX49" fmla="*/ 28298 w 250184"/>
                    <a:gd name="connsiteY49" fmla="*/ 267004 h 485056"/>
                    <a:gd name="connsiteX50" fmla="*/ 32729 w 250184"/>
                    <a:gd name="connsiteY50" fmla="*/ 256308 h 485056"/>
                    <a:gd name="connsiteX51" fmla="*/ 17603 w 250184"/>
                    <a:gd name="connsiteY51" fmla="*/ 241182 h 485056"/>
                    <a:gd name="connsiteX52" fmla="*/ 15126 w 250184"/>
                    <a:gd name="connsiteY52" fmla="*/ 211913 h 485056"/>
                    <a:gd name="connsiteX53" fmla="*/ 0 w 250184"/>
                    <a:gd name="connsiteY53" fmla="*/ 227039 h 485056"/>
                    <a:gd name="connsiteX54" fmla="*/ 15126 w 250184"/>
                    <a:gd name="connsiteY54" fmla="*/ 242165 h 485056"/>
                    <a:gd name="connsiteX55" fmla="*/ 30252 w 250184"/>
                    <a:gd name="connsiteY55" fmla="*/ 227039 h 485056"/>
                    <a:gd name="connsiteX56" fmla="*/ 15126 w 250184"/>
                    <a:gd name="connsiteY56" fmla="*/ 211913 h 485056"/>
                    <a:gd name="connsiteX57" fmla="*/ 19345 w 250184"/>
                    <a:gd name="connsiteY57" fmla="*/ 182879 h 485056"/>
                    <a:gd name="connsiteX58" fmla="*/ 4219 w 250184"/>
                    <a:gd name="connsiteY58" fmla="*/ 198005 h 485056"/>
                    <a:gd name="connsiteX59" fmla="*/ 19345 w 250184"/>
                    <a:gd name="connsiteY59" fmla="*/ 213131 h 485056"/>
                    <a:gd name="connsiteX60" fmla="*/ 34471 w 250184"/>
                    <a:gd name="connsiteY60" fmla="*/ 198005 h 485056"/>
                    <a:gd name="connsiteX61" fmla="*/ 19345 w 250184"/>
                    <a:gd name="connsiteY61" fmla="*/ 182879 h 485056"/>
                    <a:gd name="connsiteX62" fmla="*/ 22435 w 250184"/>
                    <a:gd name="connsiteY62" fmla="*/ 153845 h 485056"/>
                    <a:gd name="connsiteX63" fmla="*/ 7309 w 250184"/>
                    <a:gd name="connsiteY63" fmla="*/ 168971 h 485056"/>
                    <a:gd name="connsiteX64" fmla="*/ 22435 w 250184"/>
                    <a:gd name="connsiteY64" fmla="*/ 184097 h 485056"/>
                    <a:gd name="connsiteX65" fmla="*/ 37561 w 250184"/>
                    <a:gd name="connsiteY65" fmla="*/ 168971 h 485056"/>
                    <a:gd name="connsiteX66" fmla="*/ 22435 w 250184"/>
                    <a:gd name="connsiteY66" fmla="*/ 153845 h 485056"/>
                    <a:gd name="connsiteX67" fmla="*/ 235058 w 250184"/>
                    <a:gd name="connsiteY67" fmla="*/ 153845 h 485056"/>
                    <a:gd name="connsiteX68" fmla="*/ 219932 w 250184"/>
                    <a:gd name="connsiteY68" fmla="*/ 168971 h 485056"/>
                    <a:gd name="connsiteX69" fmla="*/ 235058 w 250184"/>
                    <a:gd name="connsiteY69" fmla="*/ 184097 h 485056"/>
                    <a:gd name="connsiteX70" fmla="*/ 250184 w 250184"/>
                    <a:gd name="connsiteY70" fmla="*/ 168971 h 485056"/>
                    <a:gd name="connsiteX71" fmla="*/ 235058 w 250184"/>
                    <a:gd name="connsiteY71" fmla="*/ 153845 h 485056"/>
                    <a:gd name="connsiteX72" fmla="*/ 26058 w 250184"/>
                    <a:gd name="connsiteY72" fmla="*/ 125090 h 485056"/>
                    <a:gd name="connsiteX73" fmla="*/ 10932 w 250184"/>
                    <a:gd name="connsiteY73" fmla="*/ 140216 h 485056"/>
                    <a:gd name="connsiteX74" fmla="*/ 26058 w 250184"/>
                    <a:gd name="connsiteY74" fmla="*/ 155342 h 485056"/>
                    <a:gd name="connsiteX75" fmla="*/ 41184 w 250184"/>
                    <a:gd name="connsiteY75" fmla="*/ 140216 h 485056"/>
                    <a:gd name="connsiteX76" fmla="*/ 26058 w 250184"/>
                    <a:gd name="connsiteY76" fmla="*/ 125090 h 485056"/>
                    <a:gd name="connsiteX77" fmla="*/ 231435 w 250184"/>
                    <a:gd name="connsiteY77" fmla="*/ 125090 h 485056"/>
                    <a:gd name="connsiteX78" fmla="*/ 216309 w 250184"/>
                    <a:gd name="connsiteY78" fmla="*/ 140216 h 485056"/>
                    <a:gd name="connsiteX79" fmla="*/ 231435 w 250184"/>
                    <a:gd name="connsiteY79" fmla="*/ 155342 h 485056"/>
                    <a:gd name="connsiteX80" fmla="*/ 246561 w 250184"/>
                    <a:gd name="connsiteY80" fmla="*/ 140216 h 485056"/>
                    <a:gd name="connsiteX81" fmla="*/ 231435 w 250184"/>
                    <a:gd name="connsiteY81" fmla="*/ 125090 h 485056"/>
                    <a:gd name="connsiteX82" fmla="*/ 36662 w 250184"/>
                    <a:gd name="connsiteY82" fmla="*/ 97192 h 485056"/>
                    <a:gd name="connsiteX83" fmla="*/ 21536 w 250184"/>
                    <a:gd name="connsiteY83" fmla="*/ 112318 h 485056"/>
                    <a:gd name="connsiteX84" fmla="*/ 36662 w 250184"/>
                    <a:gd name="connsiteY84" fmla="*/ 127444 h 485056"/>
                    <a:gd name="connsiteX85" fmla="*/ 51788 w 250184"/>
                    <a:gd name="connsiteY85" fmla="*/ 112318 h 485056"/>
                    <a:gd name="connsiteX86" fmla="*/ 36662 w 250184"/>
                    <a:gd name="connsiteY86" fmla="*/ 97192 h 485056"/>
                    <a:gd name="connsiteX87" fmla="*/ 220831 w 250184"/>
                    <a:gd name="connsiteY87" fmla="*/ 97191 h 485056"/>
                    <a:gd name="connsiteX88" fmla="*/ 205705 w 250184"/>
                    <a:gd name="connsiteY88" fmla="*/ 112317 h 485056"/>
                    <a:gd name="connsiteX89" fmla="*/ 220831 w 250184"/>
                    <a:gd name="connsiteY89" fmla="*/ 127443 h 485056"/>
                    <a:gd name="connsiteX90" fmla="*/ 235957 w 250184"/>
                    <a:gd name="connsiteY90" fmla="*/ 112317 h 485056"/>
                    <a:gd name="connsiteX91" fmla="*/ 220831 w 250184"/>
                    <a:gd name="connsiteY91" fmla="*/ 97191 h 485056"/>
                    <a:gd name="connsiteX92" fmla="*/ 49135 w 250184"/>
                    <a:gd name="connsiteY92" fmla="*/ 70247 h 485056"/>
                    <a:gd name="connsiteX93" fmla="*/ 34009 w 250184"/>
                    <a:gd name="connsiteY93" fmla="*/ 85373 h 485056"/>
                    <a:gd name="connsiteX94" fmla="*/ 49135 w 250184"/>
                    <a:gd name="connsiteY94" fmla="*/ 100499 h 485056"/>
                    <a:gd name="connsiteX95" fmla="*/ 64261 w 250184"/>
                    <a:gd name="connsiteY95" fmla="*/ 85373 h 485056"/>
                    <a:gd name="connsiteX96" fmla="*/ 49135 w 250184"/>
                    <a:gd name="connsiteY96" fmla="*/ 70247 h 485056"/>
                    <a:gd name="connsiteX97" fmla="*/ 208358 w 250184"/>
                    <a:gd name="connsiteY97" fmla="*/ 70247 h 485056"/>
                    <a:gd name="connsiteX98" fmla="*/ 193232 w 250184"/>
                    <a:gd name="connsiteY98" fmla="*/ 85373 h 485056"/>
                    <a:gd name="connsiteX99" fmla="*/ 208358 w 250184"/>
                    <a:gd name="connsiteY99" fmla="*/ 100499 h 485056"/>
                    <a:gd name="connsiteX100" fmla="*/ 223484 w 250184"/>
                    <a:gd name="connsiteY100" fmla="*/ 85373 h 485056"/>
                    <a:gd name="connsiteX101" fmla="*/ 208358 w 250184"/>
                    <a:gd name="connsiteY101" fmla="*/ 70247 h 485056"/>
                    <a:gd name="connsiteX102" fmla="*/ 64784 w 250184"/>
                    <a:gd name="connsiteY102" fmla="*/ 45738 h 485056"/>
                    <a:gd name="connsiteX103" fmla="*/ 49658 w 250184"/>
                    <a:gd name="connsiteY103" fmla="*/ 60864 h 485056"/>
                    <a:gd name="connsiteX104" fmla="*/ 64784 w 250184"/>
                    <a:gd name="connsiteY104" fmla="*/ 75990 h 485056"/>
                    <a:gd name="connsiteX105" fmla="*/ 79910 w 250184"/>
                    <a:gd name="connsiteY105" fmla="*/ 60864 h 485056"/>
                    <a:gd name="connsiteX106" fmla="*/ 64784 w 250184"/>
                    <a:gd name="connsiteY106" fmla="*/ 45738 h 485056"/>
                    <a:gd name="connsiteX107" fmla="*/ 190328 w 250184"/>
                    <a:gd name="connsiteY107" fmla="*/ 45738 h 485056"/>
                    <a:gd name="connsiteX108" fmla="*/ 175202 w 250184"/>
                    <a:gd name="connsiteY108" fmla="*/ 60864 h 485056"/>
                    <a:gd name="connsiteX109" fmla="*/ 190328 w 250184"/>
                    <a:gd name="connsiteY109" fmla="*/ 75990 h 485056"/>
                    <a:gd name="connsiteX110" fmla="*/ 205454 w 250184"/>
                    <a:gd name="connsiteY110" fmla="*/ 60864 h 485056"/>
                    <a:gd name="connsiteX111" fmla="*/ 190328 w 250184"/>
                    <a:gd name="connsiteY111" fmla="*/ 45738 h 485056"/>
                    <a:gd name="connsiteX112" fmla="*/ 126437 w 250184"/>
                    <a:gd name="connsiteY112" fmla="*/ 0 h 485056"/>
                    <a:gd name="connsiteX113" fmla="*/ 104799 w 250184"/>
                    <a:gd name="connsiteY113" fmla="*/ 8962 h 485056"/>
                    <a:gd name="connsiteX114" fmla="*/ 96488 w 250184"/>
                    <a:gd name="connsiteY114" fmla="*/ 29027 h 485056"/>
                    <a:gd name="connsiteX115" fmla="*/ 91010 w 250184"/>
                    <a:gd name="connsiteY115" fmla="*/ 26758 h 485056"/>
                    <a:gd name="connsiteX116" fmla="*/ 75884 w 250184"/>
                    <a:gd name="connsiteY116" fmla="*/ 41884 h 485056"/>
                    <a:gd name="connsiteX117" fmla="*/ 91010 w 250184"/>
                    <a:gd name="connsiteY117" fmla="*/ 57010 h 485056"/>
                    <a:gd name="connsiteX118" fmla="*/ 101705 w 250184"/>
                    <a:gd name="connsiteY118" fmla="*/ 52580 h 485056"/>
                    <a:gd name="connsiteX119" fmla="*/ 103323 w 250184"/>
                    <a:gd name="connsiteY119" fmla="*/ 48674 h 485056"/>
                    <a:gd name="connsiteX120" fmla="*/ 104799 w 250184"/>
                    <a:gd name="connsiteY120" fmla="*/ 52237 h 485056"/>
                    <a:gd name="connsiteX121" fmla="*/ 126437 w 250184"/>
                    <a:gd name="connsiteY121" fmla="*/ 61200 h 485056"/>
                    <a:gd name="connsiteX122" fmla="*/ 148074 w 250184"/>
                    <a:gd name="connsiteY122" fmla="*/ 52237 h 485056"/>
                    <a:gd name="connsiteX123" fmla="*/ 151860 w 250184"/>
                    <a:gd name="connsiteY123" fmla="*/ 43098 h 485056"/>
                    <a:gd name="connsiteX124" fmla="*/ 155787 w 250184"/>
                    <a:gd name="connsiteY124" fmla="*/ 52580 h 485056"/>
                    <a:gd name="connsiteX125" fmla="*/ 166483 w 250184"/>
                    <a:gd name="connsiteY125" fmla="*/ 57010 h 485056"/>
                    <a:gd name="connsiteX126" fmla="*/ 181609 w 250184"/>
                    <a:gd name="connsiteY126" fmla="*/ 41884 h 485056"/>
                    <a:gd name="connsiteX127" fmla="*/ 166483 w 250184"/>
                    <a:gd name="connsiteY127" fmla="*/ 26758 h 485056"/>
                    <a:gd name="connsiteX128" fmla="*/ 157001 w 250184"/>
                    <a:gd name="connsiteY128" fmla="*/ 30685 h 485056"/>
                    <a:gd name="connsiteX129" fmla="*/ 157037 w 250184"/>
                    <a:gd name="connsiteY129" fmla="*/ 30600 h 485056"/>
                    <a:gd name="connsiteX130" fmla="*/ 126437 w 250184"/>
                    <a:gd name="connsiteY130" fmla="*/ 0 h 485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</a:cxnLst>
                  <a:rect l="l" t="t" r="r" b="b"/>
                  <a:pathLst>
                    <a:path w="250184" h="485056">
                      <a:moveTo>
                        <a:pt x="127946" y="427914"/>
                      </a:moveTo>
                      <a:cubicBezTo>
                        <a:pt x="112167" y="427914"/>
                        <a:pt x="99375" y="440706"/>
                        <a:pt x="99375" y="456485"/>
                      </a:cubicBezTo>
                      <a:cubicBezTo>
                        <a:pt x="99375" y="472264"/>
                        <a:pt x="112167" y="485056"/>
                        <a:pt x="127946" y="485056"/>
                      </a:cubicBezTo>
                      <a:cubicBezTo>
                        <a:pt x="143725" y="485056"/>
                        <a:pt x="156517" y="472264"/>
                        <a:pt x="156517" y="456485"/>
                      </a:cubicBezTo>
                      <a:cubicBezTo>
                        <a:pt x="156517" y="440706"/>
                        <a:pt x="143725" y="427914"/>
                        <a:pt x="127946" y="427914"/>
                      </a:cubicBezTo>
                      <a:close/>
                      <a:moveTo>
                        <a:pt x="68583" y="406979"/>
                      </a:moveTo>
                      <a:cubicBezTo>
                        <a:pt x="60229" y="406979"/>
                        <a:pt x="53457" y="413751"/>
                        <a:pt x="53457" y="422105"/>
                      </a:cubicBezTo>
                      <a:cubicBezTo>
                        <a:pt x="53457" y="430459"/>
                        <a:pt x="60229" y="437231"/>
                        <a:pt x="68583" y="437231"/>
                      </a:cubicBezTo>
                      <a:lnTo>
                        <a:pt x="78472" y="433135"/>
                      </a:lnTo>
                      <a:lnTo>
                        <a:pt x="75155" y="441144"/>
                      </a:lnTo>
                      <a:cubicBezTo>
                        <a:pt x="75155" y="449498"/>
                        <a:pt x="81927" y="456270"/>
                        <a:pt x="90281" y="456270"/>
                      </a:cubicBezTo>
                      <a:cubicBezTo>
                        <a:pt x="98635" y="456270"/>
                        <a:pt x="105407" y="449498"/>
                        <a:pt x="105407" y="441144"/>
                      </a:cubicBezTo>
                      <a:cubicBezTo>
                        <a:pt x="105407" y="432790"/>
                        <a:pt x="98635" y="426018"/>
                        <a:pt x="90281" y="426018"/>
                      </a:cubicBezTo>
                      <a:lnTo>
                        <a:pt x="80391" y="430114"/>
                      </a:lnTo>
                      <a:lnTo>
                        <a:pt x="83709" y="422105"/>
                      </a:lnTo>
                      <a:cubicBezTo>
                        <a:pt x="83709" y="413751"/>
                        <a:pt x="76937" y="406979"/>
                        <a:pt x="68583" y="406979"/>
                      </a:cubicBezTo>
                      <a:close/>
                      <a:moveTo>
                        <a:pt x="50303" y="383837"/>
                      </a:moveTo>
                      <a:cubicBezTo>
                        <a:pt x="41949" y="383837"/>
                        <a:pt x="35177" y="390609"/>
                        <a:pt x="35177" y="398963"/>
                      </a:cubicBezTo>
                      <a:cubicBezTo>
                        <a:pt x="35177" y="407317"/>
                        <a:pt x="41949" y="414089"/>
                        <a:pt x="50303" y="414089"/>
                      </a:cubicBezTo>
                      <a:cubicBezTo>
                        <a:pt x="58657" y="414089"/>
                        <a:pt x="65429" y="407317"/>
                        <a:pt x="65429" y="398963"/>
                      </a:cubicBezTo>
                      <a:cubicBezTo>
                        <a:pt x="65429" y="390609"/>
                        <a:pt x="58657" y="383837"/>
                        <a:pt x="50303" y="383837"/>
                      </a:cubicBezTo>
                      <a:close/>
                      <a:moveTo>
                        <a:pt x="39148" y="355791"/>
                      </a:moveTo>
                      <a:cubicBezTo>
                        <a:pt x="30794" y="355791"/>
                        <a:pt x="24022" y="362563"/>
                        <a:pt x="24022" y="370917"/>
                      </a:cubicBezTo>
                      <a:cubicBezTo>
                        <a:pt x="24022" y="379271"/>
                        <a:pt x="30794" y="386043"/>
                        <a:pt x="39148" y="386043"/>
                      </a:cubicBezTo>
                      <a:cubicBezTo>
                        <a:pt x="47502" y="386043"/>
                        <a:pt x="54274" y="379271"/>
                        <a:pt x="54274" y="370917"/>
                      </a:cubicBezTo>
                      <a:cubicBezTo>
                        <a:pt x="54274" y="362563"/>
                        <a:pt x="47502" y="355791"/>
                        <a:pt x="39148" y="355791"/>
                      </a:cubicBezTo>
                      <a:close/>
                      <a:moveTo>
                        <a:pt x="23795" y="299329"/>
                      </a:moveTo>
                      <a:cubicBezTo>
                        <a:pt x="15441" y="299329"/>
                        <a:pt x="8669" y="306101"/>
                        <a:pt x="8669" y="314455"/>
                      </a:cubicBezTo>
                      <a:cubicBezTo>
                        <a:pt x="8669" y="318632"/>
                        <a:pt x="10362" y="322414"/>
                        <a:pt x="13099" y="325151"/>
                      </a:cubicBezTo>
                      <a:lnTo>
                        <a:pt x="23329" y="329388"/>
                      </a:lnTo>
                      <a:lnTo>
                        <a:pt x="17296" y="331887"/>
                      </a:lnTo>
                      <a:cubicBezTo>
                        <a:pt x="14559" y="334625"/>
                        <a:pt x="12866" y="338406"/>
                        <a:pt x="12866" y="342583"/>
                      </a:cubicBezTo>
                      <a:cubicBezTo>
                        <a:pt x="12866" y="350937"/>
                        <a:pt x="19638" y="357709"/>
                        <a:pt x="27992" y="357709"/>
                      </a:cubicBezTo>
                      <a:cubicBezTo>
                        <a:pt x="36346" y="357709"/>
                        <a:pt x="43118" y="350937"/>
                        <a:pt x="43118" y="342583"/>
                      </a:cubicBezTo>
                      <a:cubicBezTo>
                        <a:pt x="43118" y="338406"/>
                        <a:pt x="41425" y="334625"/>
                        <a:pt x="38688" y="331887"/>
                      </a:cubicBezTo>
                      <a:lnTo>
                        <a:pt x="28457" y="327650"/>
                      </a:lnTo>
                      <a:lnTo>
                        <a:pt x="34491" y="325151"/>
                      </a:lnTo>
                      <a:cubicBezTo>
                        <a:pt x="37228" y="322414"/>
                        <a:pt x="38921" y="318632"/>
                        <a:pt x="38921" y="314455"/>
                      </a:cubicBezTo>
                      <a:cubicBezTo>
                        <a:pt x="38921" y="306101"/>
                        <a:pt x="32149" y="299329"/>
                        <a:pt x="23795" y="299329"/>
                      </a:cubicBezTo>
                      <a:close/>
                      <a:moveTo>
                        <a:pt x="17603" y="241182"/>
                      </a:moveTo>
                      <a:cubicBezTo>
                        <a:pt x="9249" y="241182"/>
                        <a:pt x="2477" y="247954"/>
                        <a:pt x="2477" y="256308"/>
                      </a:cubicBezTo>
                      <a:cubicBezTo>
                        <a:pt x="2477" y="260485"/>
                        <a:pt x="4170" y="264267"/>
                        <a:pt x="6907" y="267004"/>
                      </a:cubicBezTo>
                      <a:lnTo>
                        <a:pt x="16964" y="271169"/>
                      </a:lnTo>
                      <a:lnTo>
                        <a:pt x="8840" y="274534"/>
                      </a:lnTo>
                      <a:cubicBezTo>
                        <a:pt x="6103" y="277272"/>
                        <a:pt x="4410" y="281053"/>
                        <a:pt x="4410" y="285230"/>
                      </a:cubicBezTo>
                      <a:cubicBezTo>
                        <a:pt x="4410" y="293584"/>
                        <a:pt x="11182" y="300356"/>
                        <a:pt x="19536" y="300356"/>
                      </a:cubicBezTo>
                      <a:cubicBezTo>
                        <a:pt x="27890" y="300356"/>
                        <a:pt x="34662" y="293584"/>
                        <a:pt x="34662" y="285230"/>
                      </a:cubicBezTo>
                      <a:cubicBezTo>
                        <a:pt x="34662" y="281053"/>
                        <a:pt x="32969" y="277272"/>
                        <a:pt x="30231" y="274534"/>
                      </a:cubicBezTo>
                      <a:lnTo>
                        <a:pt x="20185" y="270369"/>
                      </a:lnTo>
                      <a:lnTo>
                        <a:pt x="28298" y="267004"/>
                      </a:lnTo>
                      <a:cubicBezTo>
                        <a:pt x="31036" y="264267"/>
                        <a:pt x="32729" y="260485"/>
                        <a:pt x="32729" y="256308"/>
                      </a:cubicBezTo>
                      <a:cubicBezTo>
                        <a:pt x="32729" y="247954"/>
                        <a:pt x="25957" y="241182"/>
                        <a:pt x="17603" y="241182"/>
                      </a:cubicBezTo>
                      <a:close/>
                      <a:moveTo>
                        <a:pt x="15126" y="211913"/>
                      </a:moveTo>
                      <a:cubicBezTo>
                        <a:pt x="6772" y="211913"/>
                        <a:pt x="0" y="218685"/>
                        <a:pt x="0" y="227039"/>
                      </a:cubicBezTo>
                      <a:cubicBezTo>
                        <a:pt x="0" y="235393"/>
                        <a:pt x="6772" y="242165"/>
                        <a:pt x="15126" y="242165"/>
                      </a:cubicBezTo>
                      <a:cubicBezTo>
                        <a:pt x="23480" y="242165"/>
                        <a:pt x="30252" y="235393"/>
                        <a:pt x="30252" y="227039"/>
                      </a:cubicBezTo>
                      <a:cubicBezTo>
                        <a:pt x="30252" y="218685"/>
                        <a:pt x="23480" y="211913"/>
                        <a:pt x="15126" y="211913"/>
                      </a:cubicBezTo>
                      <a:close/>
                      <a:moveTo>
                        <a:pt x="19345" y="182879"/>
                      </a:moveTo>
                      <a:cubicBezTo>
                        <a:pt x="10991" y="182879"/>
                        <a:pt x="4219" y="189651"/>
                        <a:pt x="4219" y="198005"/>
                      </a:cubicBezTo>
                      <a:cubicBezTo>
                        <a:pt x="4219" y="206359"/>
                        <a:pt x="10991" y="213131"/>
                        <a:pt x="19345" y="213131"/>
                      </a:cubicBezTo>
                      <a:cubicBezTo>
                        <a:pt x="27699" y="213131"/>
                        <a:pt x="34471" y="206359"/>
                        <a:pt x="34471" y="198005"/>
                      </a:cubicBezTo>
                      <a:cubicBezTo>
                        <a:pt x="34471" y="189651"/>
                        <a:pt x="27699" y="182879"/>
                        <a:pt x="19345" y="182879"/>
                      </a:cubicBezTo>
                      <a:close/>
                      <a:moveTo>
                        <a:pt x="22435" y="153845"/>
                      </a:moveTo>
                      <a:cubicBezTo>
                        <a:pt x="14081" y="153845"/>
                        <a:pt x="7309" y="160617"/>
                        <a:pt x="7309" y="168971"/>
                      </a:cubicBezTo>
                      <a:cubicBezTo>
                        <a:pt x="7309" y="177325"/>
                        <a:pt x="14081" y="184097"/>
                        <a:pt x="22435" y="184097"/>
                      </a:cubicBezTo>
                      <a:cubicBezTo>
                        <a:pt x="30789" y="184097"/>
                        <a:pt x="37561" y="177325"/>
                        <a:pt x="37561" y="168971"/>
                      </a:cubicBezTo>
                      <a:cubicBezTo>
                        <a:pt x="37561" y="160617"/>
                        <a:pt x="30789" y="153845"/>
                        <a:pt x="22435" y="153845"/>
                      </a:cubicBezTo>
                      <a:close/>
                      <a:moveTo>
                        <a:pt x="235058" y="153845"/>
                      </a:moveTo>
                      <a:cubicBezTo>
                        <a:pt x="226704" y="153845"/>
                        <a:pt x="219932" y="160617"/>
                        <a:pt x="219932" y="168971"/>
                      </a:cubicBezTo>
                      <a:cubicBezTo>
                        <a:pt x="219932" y="177325"/>
                        <a:pt x="226704" y="184097"/>
                        <a:pt x="235058" y="184097"/>
                      </a:cubicBezTo>
                      <a:cubicBezTo>
                        <a:pt x="243412" y="184097"/>
                        <a:pt x="250184" y="177325"/>
                        <a:pt x="250184" y="168971"/>
                      </a:cubicBezTo>
                      <a:cubicBezTo>
                        <a:pt x="250184" y="160617"/>
                        <a:pt x="243412" y="153845"/>
                        <a:pt x="235058" y="153845"/>
                      </a:cubicBezTo>
                      <a:close/>
                      <a:moveTo>
                        <a:pt x="26058" y="125090"/>
                      </a:moveTo>
                      <a:cubicBezTo>
                        <a:pt x="17704" y="125090"/>
                        <a:pt x="10932" y="131862"/>
                        <a:pt x="10932" y="140216"/>
                      </a:cubicBezTo>
                      <a:cubicBezTo>
                        <a:pt x="10932" y="148570"/>
                        <a:pt x="17704" y="155342"/>
                        <a:pt x="26058" y="155342"/>
                      </a:cubicBezTo>
                      <a:cubicBezTo>
                        <a:pt x="34412" y="155342"/>
                        <a:pt x="41184" y="148570"/>
                        <a:pt x="41184" y="140216"/>
                      </a:cubicBezTo>
                      <a:cubicBezTo>
                        <a:pt x="41184" y="131862"/>
                        <a:pt x="34412" y="125090"/>
                        <a:pt x="26058" y="125090"/>
                      </a:cubicBezTo>
                      <a:close/>
                      <a:moveTo>
                        <a:pt x="231435" y="125090"/>
                      </a:moveTo>
                      <a:cubicBezTo>
                        <a:pt x="223081" y="125090"/>
                        <a:pt x="216309" y="131862"/>
                        <a:pt x="216309" y="140216"/>
                      </a:cubicBezTo>
                      <a:cubicBezTo>
                        <a:pt x="216309" y="148570"/>
                        <a:pt x="223081" y="155342"/>
                        <a:pt x="231435" y="155342"/>
                      </a:cubicBezTo>
                      <a:cubicBezTo>
                        <a:pt x="239789" y="155342"/>
                        <a:pt x="246561" y="148570"/>
                        <a:pt x="246561" y="140216"/>
                      </a:cubicBezTo>
                      <a:cubicBezTo>
                        <a:pt x="246561" y="131862"/>
                        <a:pt x="239789" y="125090"/>
                        <a:pt x="231435" y="125090"/>
                      </a:cubicBezTo>
                      <a:close/>
                      <a:moveTo>
                        <a:pt x="36662" y="97192"/>
                      </a:moveTo>
                      <a:cubicBezTo>
                        <a:pt x="28308" y="97192"/>
                        <a:pt x="21536" y="103964"/>
                        <a:pt x="21536" y="112318"/>
                      </a:cubicBezTo>
                      <a:cubicBezTo>
                        <a:pt x="21536" y="120672"/>
                        <a:pt x="28308" y="127444"/>
                        <a:pt x="36662" y="127444"/>
                      </a:cubicBezTo>
                      <a:cubicBezTo>
                        <a:pt x="45016" y="127444"/>
                        <a:pt x="51788" y="120672"/>
                        <a:pt x="51788" y="112318"/>
                      </a:cubicBezTo>
                      <a:cubicBezTo>
                        <a:pt x="51788" y="103964"/>
                        <a:pt x="45016" y="97192"/>
                        <a:pt x="36662" y="97192"/>
                      </a:cubicBezTo>
                      <a:close/>
                      <a:moveTo>
                        <a:pt x="220831" y="97191"/>
                      </a:moveTo>
                      <a:cubicBezTo>
                        <a:pt x="212477" y="97191"/>
                        <a:pt x="205705" y="103963"/>
                        <a:pt x="205705" y="112317"/>
                      </a:cubicBezTo>
                      <a:cubicBezTo>
                        <a:pt x="205705" y="120671"/>
                        <a:pt x="212477" y="127443"/>
                        <a:pt x="220831" y="127443"/>
                      </a:cubicBezTo>
                      <a:cubicBezTo>
                        <a:pt x="229185" y="127443"/>
                        <a:pt x="235957" y="120671"/>
                        <a:pt x="235957" y="112317"/>
                      </a:cubicBezTo>
                      <a:cubicBezTo>
                        <a:pt x="235957" y="103963"/>
                        <a:pt x="229185" y="97191"/>
                        <a:pt x="220831" y="97191"/>
                      </a:cubicBezTo>
                      <a:close/>
                      <a:moveTo>
                        <a:pt x="49135" y="70247"/>
                      </a:moveTo>
                      <a:cubicBezTo>
                        <a:pt x="40781" y="70247"/>
                        <a:pt x="34009" y="77019"/>
                        <a:pt x="34009" y="85373"/>
                      </a:cubicBezTo>
                      <a:cubicBezTo>
                        <a:pt x="34009" y="93727"/>
                        <a:pt x="40781" y="100499"/>
                        <a:pt x="49135" y="100499"/>
                      </a:cubicBezTo>
                      <a:cubicBezTo>
                        <a:pt x="57489" y="100499"/>
                        <a:pt x="64261" y="93727"/>
                        <a:pt x="64261" y="85373"/>
                      </a:cubicBezTo>
                      <a:cubicBezTo>
                        <a:pt x="64261" y="77019"/>
                        <a:pt x="57489" y="70247"/>
                        <a:pt x="49135" y="70247"/>
                      </a:cubicBezTo>
                      <a:close/>
                      <a:moveTo>
                        <a:pt x="208358" y="70247"/>
                      </a:moveTo>
                      <a:cubicBezTo>
                        <a:pt x="200004" y="70247"/>
                        <a:pt x="193232" y="77019"/>
                        <a:pt x="193232" y="85373"/>
                      </a:cubicBezTo>
                      <a:cubicBezTo>
                        <a:pt x="193232" y="93727"/>
                        <a:pt x="200004" y="100499"/>
                        <a:pt x="208358" y="100499"/>
                      </a:cubicBezTo>
                      <a:cubicBezTo>
                        <a:pt x="216712" y="100499"/>
                        <a:pt x="223484" y="93727"/>
                        <a:pt x="223484" y="85373"/>
                      </a:cubicBezTo>
                      <a:cubicBezTo>
                        <a:pt x="223484" y="77019"/>
                        <a:pt x="216712" y="70247"/>
                        <a:pt x="208358" y="70247"/>
                      </a:cubicBezTo>
                      <a:close/>
                      <a:moveTo>
                        <a:pt x="64784" y="45738"/>
                      </a:moveTo>
                      <a:cubicBezTo>
                        <a:pt x="56430" y="45738"/>
                        <a:pt x="49658" y="52510"/>
                        <a:pt x="49658" y="60864"/>
                      </a:cubicBezTo>
                      <a:cubicBezTo>
                        <a:pt x="49658" y="69218"/>
                        <a:pt x="56430" y="75990"/>
                        <a:pt x="64784" y="75990"/>
                      </a:cubicBezTo>
                      <a:cubicBezTo>
                        <a:pt x="73138" y="75990"/>
                        <a:pt x="79910" y="69218"/>
                        <a:pt x="79910" y="60864"/>
                      </a:cubicBezTo>
                      <a:cubicBezTo>
                        <a:pt x="79910" y="52510"/>
                        <a:pt x="73138" y="45738"/>
                        <a:pt x="64784" y="45738"/>
                      </a:cubicBezTo>
                      <a:close/>
                      <a:moveTo>
                        <a:pt x="190328" y="45738"/>
                      </a:moveTo>
                      <a:cubicBezTo>
                        <a:pt x="181974" y="45738"/>
                        <a:pt x="175202" y="52510"/>
                        <a:pt x="175202" y="60864"/>
                      </a:cubicBezTo>
                      <a:cubicBezTo>
                        <a:pt x="175202" y="69218"/>
                        <a:pt x="181974" y="75990"/>
                        <a:pt x="190328" y="75990"/>
                      </a:cubicBezTo>
                      <a:cubicBezTo>
                        <a:pt x="198682" y="75990"/>
                        <a:pt x="205454" y="69218"/>
                        <a:pt x="205454" y="60864"/>
                      </a:cubicBezTo>
                      <a:cubicBezTo>
                        <a:pt x="205454" y="52510"/>
                        <a:pt x="198682" y="45738"/>
                        <a:pt x="190328" y="45738"/>
                      </a:cubicBezTo>
                      <a:close/>
                      <a:moveTo>
                        <a:pt x="126437" y="0"/>
                      </a:moveTo>
                      <a:cubicBezTo>
                        <a:pt x="117987" y="0"/>
                        <a:pt x="110337" y="3425"/>
                        <a:pt x="104799" y="8962"/>
                      </a:cubicBezTo>
                      <a:lnTo>
                        <a:pt x="96488" y="29027"/>
                      </a:lnTo>
                      <a:lnTo>
                        <a:pt x="91010" y="26758"/>
                      </a:lnTo>
                      <a:cubicBezTo>
                        <a:pt x="82656" y="26758"/>
                        <a:pt x="75884" y="33530"/>
                        <a:pt x="75884" y="41884"/>
                      </a:cubicBezTo>
                      <a:cubicBezTo>
                        <a:pt x="75884" y="50238"/>
                        <a:pt x="82656" y="57010"/>
                        <a:pt x="91010" y="57010"/>
                      </a:cubicBezTo>
                      <a:cubicBezTo>
                        <a:pt x="95187" y="57010"/>
                        <a:pt x="98968" y="55317"/>
                        <a:pt x="101705" y="52580"/>
                      </a:cubicBezTo>
                      <a:lnTo>
                        <a:pt x="103323" y="48674"/>
                      </a:lnTo>
                      <a:lnTo>
                        <a:pt x="104799" y="52237"/>
                      </a:lnTo>
                      <a:cubicBezTo>
                        <a:pt x="110337" y="57775"/>
                        <a:pt x="117987" y="61200"/>
                        <a:pt x="126437" y="61200"/>
                      </a:cubicBezTo>
                      <a:cubicBezTo>
                        <a:pt x="134887" y="61200"/>
                        <a:pt x="142537" y="57775"/>
                        <a:pt x="148074" y="52237"/>
                      </a:cubicBezTo>
                      <a:lnTo>
                        <a:pt x="151860" y="43098"/>
                      </a:lnTo>
                      <a:lnTo>
                        <a:pt x="155787" y="52580"/>
                      </a:lnTo>
                      <a:cubicBezTo>
                        <a:pt x="158524" y="55317"/>
                        <a:pt x="162306" y="57010"/>
                        <a:pt x="166483" y="57010"/>
                      </a:cubicBezTo>
                      <a:cubicBezTo>
                        <a:pt x="174837" y="57010"/>
                        <a:pt x="181609" y="50238"/>
                        <a:pt x="181609" y="41884"/>
                      </a:cubicBezTo>
                      <a:cubicBezTo>
                        <a:pt x="181609" y="33530"/>
                        <a:pt x="174837" y="26758"/>
                        <a:pt x="166483" y="26758"/>
                      </a:cubicBezTo>
                      <a:lnTo>
                        <a:pt x="157001" y="30685"/>
                      </a:lnTo>
                      <a:lnTo>
                        <a:pt x="157037" y="30600"/>
                      </a:lnTo>
                      <a:cubicBezTo>
                        <a:pt x="157037" y="13700"/>
                        <a:pt x="143337" y="0"/>
                        <a:pt x="12643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82" name="文本框 181"/>
            <p:cNvSpPr txBox="1"/>
            <p:nvPr/>
          </p:nvSpPr>
          <p:spPr>
            <a:xfrm>
              <a:off x="3684261" y="1043249"/>
              <a:ext cx="674507" cy="67450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srgbClr val="A6A6A6">
                      <a:lumMod val="75000"/>
                    </a:srgbClr>
                  </a:solidFill>
                </a:rPr>
                <a:t>維</a:t>
              </a:r>
              <a:endParaRPr lang="zh-CN" altLang="en-US" sz="3600" dirty="0">
                <a:solidFill>
                  <a:srgbClr val="A6A6A6">
                    <a:lumMod val="75000"/>
                  </a:srgbClr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9320418" y="-583128"/>
            <a:ext cx="974202" cy="2876439"/>
            <a:chOff x="3521292" y="-1069620"/>
            <a:chExt cx="1016671" cy="3001832"/>
          </a:xfrm>
        </p:grpSpPr>
        <p:grpSp>
          <p:nvGrpSpPr>
            <p:cNvPr id="192" name="组合 191"/>
            <p:cNvGrpSpPr/>
            <p:nvPr/>
          </p:nvGrpSpPr>
          <p:grpSpPr>
            <a:xfrm>
              <a:off x="3521292" y="892213"/>
              <a:ext cx="1016671" cy="1039999"/>
              <a:chOff x="3521292" y="892213"/>
              <a:chExt cx="1016671" cy="1039999"/>
            </a:xfrm>
          </p:grpSpPr>
          <p:sp>
            <p:nvSpPr>
              <p:cNvPr id="199" name="椭圆 198"/>
              <p:cNvSpPr/>
              <p:nvPr/>
            </p:nvSpPr>
            <p:spPr>
              <a:xfrm>
                <a:off x="3521292" y="892213"/>
                <a:ext cx="1016671" cy="103999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椭圆 199"/>
              <p:cNvSpPr/>
              <p:nvPr/>
            </p:nvSpPr>
            <p:spPr>
              <a:xfrm>
                <a:off x="3542624" y="892213"/>
                <a:ext cx="974006" cy="99635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椭圆 200"/>
              <p:cNvSpPr/>
              <p:nvPr/>
            </p:nvSpPr>
            <p:spPr>
              <a:xfrm>
                <a:off x="3585964" y="920599"/>
                <a:ext cx="887326" cy="907687"/>
              </a:xfrm>
              <a:prstGeom prst="ellipse">
                <a:avLst/>
              </a:prstGeom>
              <a:solidFill>
                <a:schemeClr val="accent6"/>
              </a:solidFill>
              <a:ln w="12700" cap="rnd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椭圆 201"/>
              <p:cNvSpPr/>
              <p:nvPr/>
            </p:nvSpPr>
            <p:spPr>
              <a:xfrm>
                <a:off x="3632766" y="946856"/>
                <a:ext cx="793722" cy="81193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accent6">
                    <a:lumMod val="20000"/>
                    <a:lumOff val="8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3" name="组合 192"/>
            <p:cNvGrpSpPr/>
            <p:nvPr/>
          </p:nvGrpSpPr>
          <p:grpSpPr>
            <a:xfrm>
              <a:off x="3959139" y="-1069620"/>
              <a:ext cx="140977" cy="2175684"/>
              <a:chOff x="3959139" y="-1069620"/>
              <a:chExt cx="140977" cy="2175684"/>
            </a:xfrm>
          </p:grpSpPr>
          <p:sp>
            <p:nvSpPr>
              <p:cNvPr id="195" name="椭圆 194"/>
              <p:cNvSpPr/>
              <p:nvPr/>
            </p:nvSpPr>
            <p:spPr>
              <a:xfrm>
                <a:off x="3974066" y="994941"/>
                <a:ext cx="111123" cy="111123"/>
              </a:xfrm>
              <a:prstGeom prst="ellipse">
                <a:avLst/>
              </a:prstGeom>
              <a:solidFill>
                <a:srgbClr val="E9E8E6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88900" dist="254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96" name="组合 195"/>
              <p:cNvGrpSpPr/>
              <p:nvPr/>
            </p:nvGrpSpPr>
            <p:grpSpPr>
              <a:xfrm>
                <a:off x="3959139" y="-1069620"/>
                <a:ext cx="140977" cy="2136021"/>
                <a:chOff x="4941847" y="162575"/>
                <a:chExt cx="250184" cy="3790667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197" name="自由: 形状 196"/>
                <p:cNvSpPr>
                  <a:spLocks noChangeAspect="1"/>
                </p:cNvSpPr>
                <p:nvPr/>
              </p:nvSpPr>
              <p:spPr>
                <a:xfrm>
                  <a:off x="5052540" y="162575"/>
                  <a:ext cx="28800" cy="3344398"/>
                </a:xfrm>
                <a:custGeom>
                  <a:avLst/>
                  <a:gdLst>
                    <a:gd name="connsiteX0" fmla="*/ 17532 w 36000"/>
                    <a:gd name="connsiteY0" fmla="*/ 3169283 h 4180497"/>
                    <a:gd name="connsiteX1" fmla="*/ 35063 w 36000"/>
                    <a:gd name="connsiteY1" fmla="*/ 3186815 h 4180497"/>
                    <a:gd name="connsiteX2" fmla="*/ 29928 w 36000"/>
                    <a:gd name="connsiteY2" fmla="*/ 3199212 h 4180497"/>
                    <a:gd name="connsiteX3" fmla="*/ 17774 w 36000"/>
                    <a:gd name="connsiteY3" fmla="*/ 3204247 h 4180497"/>
                    <a:gd name="connsiteX4" fmla="*/ 29928 w 36000"/>
                    <a:gd name="connsiteY4" fmla="*/ 3209281 h 4180497"/>
                    <a:gd name="connsiteX5" fmla="*/ 35063 w 36000"/>
                    <a:gd name="connsiteY5" fmla="*/ 3221678 h 4180497"/>
                    <a:gd name="connsiteX6" fmla="*/ 29928 w 36000"/>
                    <a:gd name="connsiteY6" fmla="*/ 3234075 h 4180497"/>
                    <a:gd name="connsiteX7" fmla="*/ 17774 w 36000"/>
                    <a:gd name="connsiteY7" fmla="*/ 3239109 h 4180497"/>
                    <a:gd name="connsiteX8" fmla="*/ 29928 w 36000"/>
                    <a:gd name="connsiteY8" fmla="*/ 3244144 h 4180497"/>
                    <a:gd name="connsiteX9" fmla="*/ 35063 w 36000"/>
                    <a:gd name="connsiteY9" fmla="*/ 3256540 h 4180497"/>
                    <a:gd name="connsiteX10" fmla="*/ 29928 w 36000"/>
                    <a:gd name="connsiteY10" fmla="*/ 3268937 h 4180497"/>
                    <a:gd name="connsiteX11" fmla="*/ 17774 w 36000"/>
                    <a:gd name="connsiteY11" fmla="*/ 3273971 h 4180497"/>
                    <a:gd name="connsiteX12" fmla="*/ 29928 w 36000"/>
                    <a:gd name="connsiteY12" fmla="*/ 3279006 h 4180497"/>
                    <a:gd name="connsiteX13" fmla="*/ 35063 w 36000"/>
                    <a:gd name="connsiteY13" fmla="*/ 3291403 h 4180497"/>
                    <a:gd name="connsiteX14" fmla="*/ 29928 w 36000"/>
                    <a:gd name="connsiteY14" fmla="*/ 3303799 h 4180497"/>
                    <a:gd name="connsiteX15" fmla="*/ 17774 w 36000"/>
                    <a:gd name="connsiteY15" fmla="*/ 3308834 h 4180497"/>
                    <a:gd name="connsiteX16" fmla="*/ 29928 w 36000"/>
                    <a:gd name="connsiteY16" fmla="*/ 3313869 h 4180497"/>
                    <a:gd name="connsiteX17" fmla="*/ 35063 w 36000"/>
                    <a:gd name="connsiteY17" fmla="*/ 3326266 h 4180497"/>
                    <a:gd name="connsiteX18" fmla="*/ 29928 w 36000"/>
                    <a:gd name="connsiteY18" fmla="*/ 3338662 h 4180497"/>
                    <a:gd name="connsiteX19" fmla="*/ 17774 w 36000"/>
                    <a:gd name="connsiteY19" fmla="*/ 3343697 h 4180497"/>
                    <a:gd name="connsiteX20" fmla="*/ 29928 w 36000"/>
                    <a:gd name="connsiteY20" fmla="*/ 3348731 h 4180497"/>
                    <a:gd name="connsiteX21" fmla="*/ 35063 w 36000"/>
                    <a:gd name="connsiteY21" fmla="*/ 3361128 h 4180497"/>
                    <a:gd name="connsiteX22" fmla="*/ 29928 w 36000"/>
                    <a:gd name="connsiteY22" fmla="*/ 3373525 h 4180497"/>
                    <a:gd name="connsiteX23" fmla="*/ 17774 w 36000"/>
                    <a:gd name="connsiteY23" fmla="*/ 3378559 h 4180497"/>
                    <a:gd name="connsiteX24" fmla="*/ 29928 w 36000"/>
                    <a:gd name="connsiteY24" fmla="*/ 3383594 h 4180497"/>
                    <a:gd name="connsiteX25" fmla="*/ 35063 w 36000"/>
                    <a:gd name="connsiteY25" fmla="*/ 3395990 h 4180497"/>
                    <a:gd name="connsiteX26" fmla="*/ 29928 w 36000"/>
                    <a:gd name="connsiteY26" fmla="*/ 3408387 h 4180497"/>
                    <a:gd name="connsiteX27" fmla="*/ 17774 w 36000"/>
                    <a:gd name="connsiteY27" fmla="*/ 3413421 h 4180497"/>
                    <a:gd name="connsiteX28" fmla="*/ 29928 w 36000"/>
                    <a:gd name="connsiteY28" fmla="*/ 3418456 h 4180497"/>
                    <a:gd name="connsiteX29" fmla="*/ 35063 w 36000"/>
                    <a:gd name="connsiteY29" fmla="*/ 3430853 h 4180497"/>
                    <a:gd name="connsiteX30" fmla="*/ 29928 w 36000"/>
                    <a:gd name="connsiteY30" fmla="*/ 3443249 h 4180497"/>
                    <a:gd name="connsiteX31" fmla="*/ 17774 w 36000"/>
                    <a:gd name="connsiteY31" fmla="*/ 3448284 h 4180497"/>
                    <a:gd name="connsiteX32" fmla="*/ 29928 w 36000"/>
                    <a:gd name="connsiteY32" fmla="*/ 3453318 h 4180497"/>
                    <a:gd name="connsiteX33" fmla="*/ 35063 w 36000"/>
                    <a:gd name="connsiteY33" fmla="*/ 3465715 h 4180497"/>
                    <a:gd name="connsiteX34" fmla="*/ 29928 w 36000"/>
                    <a:gd name="connsiteY34" fmla="*/ 3478112 h 4180497"/>
                    <a:gd name="connsiteX35" fmla="*/ 17774 w 36000"/>
                    <a:gd name="connsiteY35" fmla="*/ 3483147 h 4180497"/>
                    <a:gd name="connsiteX36" fmla="*/ 29928 w 36000"/>
                    <a:gd name="connsiteY36" fmla="*/ 3488181 h 4180497"/>
                    <a:gd name="connsiteX37" fmla="*/ 35063 w 36000"/>
                    <a:gd name="connsiteY37" fmla="*/ 3500578 h 4180497"/>
                    <a:gd name="connsiteX38" fmla="*/ 29928 w 36000"/>
                    <a:gd name="connsiteY38" fmla="*/ 3512975 h 4180497"/>
                    <a:gd name="connsiteX39" fmla="*/ 17774 w 36000"/>
                    <a:gd name="connsiteY39" fmla="*/ 3518009 h 4180497"/>
                    <a:gd name="connsiteX40" fmla="*/ 29928 w 36000"/>
                    <a:gd name="connsiteY40" fmla="*/ 3523044 h 4180497"/>
                    <a:gd name="connsiteX41" fmla="*/ 35063 w 36000"/>
                    <a:gd name="connsiteY41" fmla="*/ 3535440 h 4180497"/>
                    <a:gd name="connsiteX42" fmla="*/ 29928 w 36000"/>
                    <a:gd name="connsiteY42" fmla="*/ 3547837 h 4180497"/>
                    <a:gd name="connsiteX43" fmla="*/ 17774 w 36000"/>
                    <a:gd name="connsiteY43" fmla="*/ 3552871 h 4180497"/>
                    <a:gd name="connsiteX44" fmla="*/ 29928 w 36000"/>
                    <a:gd name="connsiteY44" fmla="*/ 3557906 h 4180497"/>
                    <a:gd name="connsiteX45" fmla="*/ 35063 w 36000"/>
                    <a:gd name="connsiteY45" fmla="*/ 3570303 h 4180497"/>
                    <a:gd name="connsiteX46" fmla="*/ 29928 w 36000"/>
                    <a:gd name="connsiteY46" fmla="*/ 3582699 h 4180497"/>
                    <a:gd name="connsiteX47" fmla="*/ 17774 w 36000"/>
                    <a:gd name="connsiteY47" fmla="*/ 3587734 h 4180497"/>
                    <a:gd name="connsiteX48" fmla="*/ 29928 w 36000"/>
                    <a:gd name="connsiteY48" fmla="*/ 3592769 h 4180497"/>
                    <a:gd name="connsiteX49" fmla="*/ 35063 w 36000"/>
                    <a:gd name="connsiteY49" fmla="*/ 3605165 h 4180497"/>
                    <a:gd name="connsiteX50" fmla="*/ 29928 w 36000"/>
                    <a:gd name="connsiteY50" fmla="*/ 3617562 h 4180497"/>
                    <a:gd name="connsiteX51" fmla="*/ 17774 w 36000"/>
                    <a:gd name="connsiteY51" fmla="*/ 3622597 h 4180497"/>
                    <a:gd name="connsiteX52" fmla="*/ 29928 w 36000"/>
                    <a:gd name="connsiteY52" fmla="*/ 3627631 h 4180497"/>
                    <a:gd name="connsiteX53" fmla="*/ 35063 w 36000"/>
                    <a:gd name="connsiteY53" fmla="*/ 3640028 h 4180497"/>
                    <a:gd name="connsiteX54" fmla="*/ 29928 w 36000"/>
                    <a:gd name="connsiteY54" fmla="*/ 3652424 h 4180497"/>
                    <a:gd name="connsiteX55" fmla="*/ 17774 w 36000"/>
                    <a:gd name="connsiteY55" fmla="*/ 3657459 h 4180497"/>
                    <a:gd name="connsiteX56" fmla="*/ 29928 w 36000"/>
                    <a:gd name="connsiteY56" fmla="*/ 3662494 h 4180497"/>
                    <a:gd name="connsiteX57" fmla="*/ 35063 w 36000"/>
                    <a:gd name="connsiteY57" fmla="*/ 3674890 h 4180497"/>
                    <a:gd name="connsiteX58" fmla="*/ 29928 w 36000"/>
                    <a:gd name="connsiteY58" fmla="*/ 3687287 h 4180497"/>
                    <a:gd name="connsiteX59" fmla="*/ 17774 w 36000"/>
                    <a:gd name="connsiteY59" fmla="*/ 3692321 h 4180497"/>
                    <a:gd name="connsiteX60" fmla="*/ 29928 w 36000"/>
                    <a:gd name="connsiteY60" fmla="*/ 3697356 h 4180497"/>
                    <a:gd name="connsiteX61" fmla="*/ 35063 w 36000"/>
                    <a:gd name="connsiteY61" fmla="*/ 3709753 h 4180497"/>
                    <a:gd name="connsiteX62" fmla="*/ 29928 w 36000"/>
                    <a:gd name="connsiteY62" fmla="*/ 3722149 h 4180497"/>
                    <a:gd name="connsiteX63" fmla="*/ 17774 w 36000"/>
                    <a:gd name="connsiteY63" fmla="*/ 3727184 h 4180497"/>
                    <a:gd name="connsiteX64" fmla="*/ 29928 w 36000"/>
                    <a:gd name="connsiteY64" fmla="*/ 3732218 h 4180497"/>
                    <a:gd name="connsiteX65" fmla="*/ 35063 w 36000"/>
                    <a:gd name="connsiteY65" fmla="*/ 3744615 h 4180497"/>
                    <a:gd name="connsiteX66" fmla="*/ 29928 w 36000"/>
                    <a:gd name="connsiteY66" fmla="*/ 3757012 h 4180497"/>
                    <a:gd name="connsiteX67" fmla="*/ 17774 w 36000"/>
                    <a:gd name="connsiteY67" fmla="*/ 3762047 h 4180497"/>
                    <a:gd name="connsiteX68" fmla="*/ 29928 w 36000"/>
                    <a:gd name="connsiteY68" fmla="*/ 3767081 h 4180497"/>
                    <a:gd name="connsiteX69" fmla="*/ 35063 w 36000"/>
                    <a:gd name="connsiteY69" fmla="*/ 3779478 h 4180497"/>
                    <a:gd name="connsiteX70" fmla="*/ 29928 w 36000"/>
                    <a:gd name="connsiteY70" fmla="*/ 3791875 h 4180497"/>
                    <a:gd name="connsiteX71" fmla="*/ 17774 w 36000"/>
                    <a:gd name="connsiteY71" fmla="*/ 3796909 h 4180497"/>
                    <a:gd name="connsiteX72" fmla="*/ 29928 w 36000"/>
                    <a:gd name="connsiteY72" fmla="*/ 3801944 h 4180497"/>
                    <a:gd name="connsiteX73" fmla="*/ 35063 w 36000"/>
                    <a:gd name="connsiteY73" fmla="*/ 3814340 h 4180497"/>
                    <a:gd name="connsiteX74" fmla="*/ 29928 w 36000"/>
                    <a:gd name="connsiteY74" fmla="*/ 3826737 h 4180497"/>
                    <a:gd name="connsiteX75" fmla="*/ 17774 w 36000"/>
                    <a:gd name="connsiteY75" fmla="*/ 3831771 h 4180497"/>
                    <a:gd name="connsiteX76" fmla="*/ 29928 w 36000"/>
                    <a:gd name="connsiteY76" fmla="*/ 3836806 h 4180497"/>
                    <a:gd name="connsiteX77" fmla="*/ 35063 w 36000"/>
                    <a:gd name="connsiteY77" fmla="*/ 3849203 h 4180497"/>
                    <a:gd name="connsiteX78" fmla="*/ 29928 w 36000"/>
                    <a:gd name="connsiteY78" fmla="*/ 3861599 h 4180497"/>
                    <a:gd name="connsiteX79" fmla="*/ 17774 w 36000"/>
                    <a:gd name="connsiteY79" fmla="*/ 3866634 h 4180497"/>
                    <a:gd name="connsiteX80" fmla="*/ 29928 w 36000"/>
                    <a:gd name="connsiteY80" fmla="*/ 3871669 h 4180497"/>
                    <a:gd name="connsiteX81" fmla="*/ 35063 w 36000"/>
                    <a:gd name="connsiteY81" fmla="*/ 3884066 h 4180497"/>
                    <a:gd name="connsiteX82" fmla="*/ 29928 w 36000"/>
                    <a:gd name="connsiteY82" fmla="*/ 3896462 h 4180497"/>
                    <a:gd name="connsiteX83" fmla="*/ 17774 w 36000"/>
                    <a:gd name="connsiteY83" fmla="*/ 3901497 h 4180497"/>
                    <a:gd name="connsiteX84" fmla="*/ 29928 w 36000"/>
                    <a:gd name="connsiteY84" fmla="*/ 3906531 h 4180497"/>
                    <a:gd name="connsiteX85" fmla="*/ 35063 w 36000"/>
                    <a:gd name="connsiteY85" fmla="*/ 3918928 h 4180497"/>
                    <a:gd name="connsiteX86" fmla="*/ 29928 w 36000"/>
                    <a:gd name="connsiteY86" fmla="*/ 3931325 h 4180497"/>
                    <a:gd name="connsiteX87" fmla="*/ 17774 w 36000"/>
                    <a:gd name="connsiteY87" fmla="*/ 3936359 h 4180497"/>
                    <a:gd name="connsiteX88" fmla="*/ 29928 w 36000"/>
                    <a:gd name="connsiteY88" fmla="*/ 3941394 h 4180497"/>
                    <a:gd name="connsiteX89" fmla="*/ 35063 w 36000"/>
                    <a:gd name="connsiteY89" fmla="*/ 3953790 h 4180497"/>
                    <a:gd name="connsiteX90" fmla="*/ 29928 w 36000"/>
                    <a:gd name="connsiteY90" fmla="*/ 3966187 h 4180497"/>
                    <a:gd name="connsiteX91" fmla="*/ 17774 w 36000"/>
                    <a:gd name="connsiteY91" fmla="*/ 3971221 h 4180497"/>
                    <a:gd name="connsiteX92" fmla="*/ 29928 w 36000"/>
                    <a:gd name="connsiteY92" fmla="*/ 3976256 h 4180497"/>
                    <a:gd name="connsiteX93" fmla="*/ 35063 w 36000"/>
                    <a:gd name="connsiteY93" fmla="*/ 3988653 h 4180497"/>
                    <a:gd name="connsiteX94" fmla="*/ 29928 w 36000"/>
                    <a:gd name="connsiteY94" fmla="*/ 4001049 h 4180497"/>
                    <a:gd name="connsiteX95" fmla="*/ 17774 w 36000"/>
                    <a:gd name="connsiteY95" fmla="*/ 4006084 h 4180497"/>
                    <a:gd name="connsiteX96" fmla="*/ 29928 w 36000"/>
                    <a:gd name="connsiteY96" fmla="*/ 4011119 h 4180497"/>
                    <a:gd name="connsiteX97" fmla="*/ 35063 w 36000"/>
                    <a:gd name="connsiteY97" fmla="*/ 4023516 h 4180497"/>
                    <a:gd name="connsiteX98" fmla="*/ 29928 w 36000"/>
                    <a:gd name="connsiteY98" fmla="*/ 4035912 h 4180497"/>
                    <a:gd name="connsiteX99" fmla="*/ 17774 w 36000"/>
                    <a:gd name="connsiteY99" fmla="*/ 4040947 h 4180497"/>
                    <a:gd name="connsiteX100" fmla="*/ 29928 w 36000"/>
                    <a:gd name="connsiteY100" fmla="*/ 4045981 h 4180497"/>
                    <a:gd name="connsiteX101" fmla="*/ 35063 w 36000"/>
                    <a:gd name="connsiteY101" fmla="*/ 4058378 h 4180497"/>
                    <a:gd name="connsiteX102" fmla="*/ 29928 w 36000"/>
                    <a:gd name="connsiteY102" fmla="*/ 4070775 h 4180497"/>
                    <a:gd name="connsiteX103" fmla="*/ 17774 w 36000"/>
                    <a:gd name="connsiteY103" fmla="*/ 4075809 h 4180497"/>
                    <a:gd name="connsiteX104" fmla="*/ 29928 w 36000"/>
                    <a:gd name="connsiteY104" fmla="*/ 4080844 h 4180497"/>
                    <a:gd name="connsiteX105" fmla="*/ 35063 w 36000"/>
                    <a:gd name="connsiteY105" fmla="*/ 4093240 h 4180497"/>
                    <a:gd name="connsiteX106" fmla="*/ 29928 w 36000"/>
                    <a:gd name="connsiteY106" fmla="*/ 4105637 h 4180497"/>
                    <a:gd name="connsiteX107" fmla="*/ 17774 w 36000"/>
                    <a:gd name="connsiteY107" fmla="*/ 4110672 h 4180497"/>
                    <a:gd name="connsiteX108" fmla="*/ 29928 w 36000"/>
                    <a:gd name="connsiteY108" fmla="*/ 4115707 h 4180497"/>
                    <a:gd name="connsiteX109" fmla="*/ 35063 w 36000"/>
                    <a:gd name="connsiteY109" fmla="*/ 4128103 h 4180497"/>
                    <a:gd name="connsiteX110" fmla="*/ 29928 w 36000"/>
                    <a:gd name="connsiteY110" fmla="*/ 4140500 h 4180497"/>
                    <a:gd name="connsiteX111" fmla="*/ 17774 w 36000"/>
                    <a:gd name="connsiteY111" fmla="*/ 4145535 h 4180497"/>
                    <a:gd name="connsiteX112" fmla="*/ 29928 w 36000"/>
                    <a:gd name="connsiteY112" fmla="*/ 4150569 h 4180497"/>
                    <a:gd name="connsiteX113" fmla="*/ 35063 w 36000"/>
                    <a:gd name="connsiteY113" fmla="*/ 4162966 h 4180497"/>
                    <a:gd name="connsiteX114" fmla="*/ 17532 w 36000"/>
                    <a:gd name="connsiteY114" fmla="*/ 4180497 h 4180497"/>
                    <a:gd name="connsiteX115" fmla="*/ 0 w 36000"/>
                    <a:gd name="connsiteY115" fmla="*/ 4162966 h 4180497"/>
                    <a:gd name="connsiteX116" fmla="*/ 5135 w 36000"/>
                    <a:gd name="connsiteY116" fmla="*/ 4150569 h 4180497"/>
                    <a:gd name="connsiteX117" fmla="*/ 17289 w 36000"/>
                    <a:gd name="connsiteY117" fmla="*/ 4145535 h 4180497"/>
                    <a:gd name="connsiteX118" fmla="*/ 5135 w 36000"/>
                    <a:gd name="connsiteY118" fmla="*/ 4140500 h 4180497"/>
                    <a:gd name="connsiteX119" fmla="*/ 0 w 36000"/>
                    <a:gd name="connsiteY119" fmla="*/ 4128103 h 4180497"/>
                    <a:gd name="connsiteX120" fmla="*/ 5135 w 36000"/>
                    <a:gd name="connsiteY120" fmla="*/ 4115707 h 4180497"/>
                    <a:gd name="connsiteX121" fmla="*/ 17290 w 36000"/>
                    <a:gd name="connsiteY121" fmla="*/ 4110672 h 4180497"/>
                    <a:gd name="connsiteX122" fmla="*/ 5135 w 36000"/>
                    <a:gd name="connsiteY122" fmla="*/ 4105637 h 4180497"/>
                    <a:gd name="connsiteX123" fmla="*/ 0 w 36000"/>
                    <a:gd name="connsiteY123" fmla="*/ 4093240 h 4180497"/>
                    <a:gd name="connsiteX124" fmla="*/ 5135 w 36000"/>
                    <a:gd name="connsiteY124" fmla="*/ 4080844 h 4180497"/>
                    <a:gd name="connsiteX125" fmla="*/ 17289 w 36000"/>
                    <a:gd name="connsiteY125" fmla="*/ 4075809 h 4180497"/>
                    <a:gd name="connsiteX126" fmla="*/ 5135 w 36000"/>
                    <a:gd name="connsiteY126" fmla="*/ 4070775 h 4180497"/>
                    <a:gd name="connsiteX127" fmla="*/ 0 w 36000"/>
                    <a:gd name="connsiteY127" fmla="*/ 4058378 h 4180497"/>
                    <a:gd name="connsiteX128" fmla="*/ 5135 w 36000"/>
                    <a:gd name="connsiteY128" fmla="*/ 4045981 h 4180497"/>
                    <a:gd name="connsiteX129" fmla="*/ 17289 w 36000"/>
                    <a:gd name="connsiteY129" fmla="*/ 4040947 h 4180497"/>
                    <a:gd name="connsiteX130" fmla="*/ 5135 w 36000"/>
                    <a:gd name="connsiteY130" fmla="*/ 4035912 h 4180497"/>
                    <a:gd name="connsiteX131" fmla="*/ 0 w 36000"/>
                    <a:gd name="connsiteY131" fmla="*/ 4023516 h 4180497"/>
                    <a:gd name="connsiteX132" fmla="*/ 5135 w 36000"/>
                    <a:gd name="connsiteY132" fmla="*/ 4011119 h 4180497"/>
                    <a:gd name="connsiteX133" fmla="*/ 17290 w 36000"/>
                    <a:gd name="connsiteY133" fmla="*/ 4006084 h 4180497"/>
                    <a:gd name="connsiteX134" fmla="*/ 5135 w 36000"/>
                    <a:gd name="connsiteY134" fmla="*/ 4001049 h 4180497"/>
                    <a:gd name="connsiteX135" fmla="*/ 0 w 36000"/>
                    <a:gd name="connsiteY135" fmla="*/ 3988653 h 4180497"/>
                    <a:gd name="connsiteX136" fmla="*/ 5135 w 36000"/>
                    <a:gd name="connsiteY136" fmla="*/ 3976256 h 4180497"/>
                    <a:gd name="connsiteX137" fmla="*/ 17289 w 36000"/>
                    <a:gd name="connsiteY137" fmla="*/ 3971221 h 4180497"/>
                    <a:gd name="connsiteX138" fmla="*/ 5135 w 36000"/>
                    <a:gd name="connsiteY138" fmla="*/ 3966187 h 4180497"/>
                    <a:gd name="connsiteX139" fmla="*/ 0 w 36000"/>
                    <a:gd name="connsiteY139" fmla="*/ 3953790 h 4180497"/>
                    <a:gd name="connsiteX140" fmla="*/ 5135 w 36000"/>
                    <a:gd name="connsiteY140" fmla="*/ 3941394 h 4180497"/>
                    <a:gd name="connsiteX141" fmla="*/ 17289 w 36000"/>
                    <a:gd name="connsiteY141" fmla="*/ 3936359 h 4180497"/>
                    <a:gd name="connsiteX142" fmla="*/ 5135 w 36000"/>
                    <a:gd name="connsiteY142" fmla="*/ 3931325 h 4180497"/>
                    <a:gd name="connsiteX143" fmla="*/ 0 w 36000"/>
                    <a:gd name="connsiteY143" fmla="*/ 3918928 h 4180497"/>
                    <a:gd name="connsiteX144" fmla="*/ 5135 w 36000"/>
                    <a:gd name="connsiteY144" fmla="*/ 3906531 h 4180497"/>
                    <a:gd name="connsiteX145" fmla="*/ 17289 w 36000"/>
                    <a:gd name="connsiteY145" fmla="*/ 3901497 h 4180497"/>
                    <a:gd name="connsiteX146" fmla="*/ 5135 w 36000"/>
                    <a:gd name="connsiteY146" fmla="*/ 3896462 h 4180497"/>
                    <a:gd name="connsiteX147" fmla="*/ 0 w 36000"/>
                    <a:gd name="connsiteY147" fmla="*/ 3884066 h 4180497"/>
                    <a:gd name="connsiteX148" fmla="*/ 5135 w 36000"/>
                    <a:gd name="connsiteY148" fmla="*/ 3871669 h 4180497"/>
                    <a:gd name="connsiteX149" fmla="*/ 17290 w 36000"/>
                    <a:gd name="connsiteY149" fmla="*/ 3866634 h 4180497"/>
                    <a:gd name="connsiteX150" fmla="*/ 5135 w 36000"/>
                    <a:gd name="connsiteY150" fmla="*/ 3861599 h 4180497"/>
                    <a:gd name="connsiteX151" fmla="*/ 0 w 36000"/>
                    <a:gd name="connsiteY151" fmla="*/ 3849203 h 4180497"/>
                    <a:gd name="connsiteX152" fmla="*/ 5135 w 36000"/>
                    <a:gd name="connsiteY152" fmla="*/ 3836806 h 4180497"/>
                    <a:gd name="connsiteX153" fmla="*/ 17289 w 36000"/>
                    <a:gd name="connsiteY153" fmla="*/ 3831771 h 4180497"/>
                    <a:gd name="connsiteX154" fmla="*/ 5135 w 36000"/>
                    <a:gd name="connsiteY154" fmla="*/ 3826737 h 4180497"/>
                    <a:gd name="connsiteX155" fmla="*/ 0 w 36000"/>
                    <a:gd name="connsiteY155" fmla="*/ 3814340 h 4180497"/>
                    <a:gd name="connsiteX156" fmla="*/ 5135 w 36000"/>
                    <a:gd name="connsiteY156" fmla="*/ 3801944 h 4180497"/>
                    <a:gd name="connsiteX157" fmla="*/ 17289 w 36000"/>
                    <a:gd name="connsiteY157" fmla="*/ 3796909 h 4180497"/>
                    <a:gd name="connsiteX158" fmla="*/ 5135 w 36000"/>
                    <a:gd name="connsiteY158" fmla="*/ 3791875 h 4180497"/>
                    <a:gd name="connsiteX159" fmla="*/ 0 w 36000"/>
                    <a:gd name="connsiteY159" fmla="*/ 3779478 h 4180497"/>
                    <a:gd name="connsiteX160" fmla="*/ 5135 w 36000"/>
                    <a:gd name="connsiteY160" fmla="*/ 3767081 h 4180497"/>
                    <a:gd name="connsiteX161" fmla="*/ 17290 w 36000"/>
                    <a:gd name="connsiteY161" fmla="*/ 3762047 h 4180497"/>
                    <a:gd name="connsiteX162" fmla="*/ 5135 w 36000"/>
                    <a:gd name="connsiteY162" fmla="*/ 3757012 h 4180497"/>
                    <a:gd name="connsiteX163" fmla="*/ 0 w 36000"/>
                    <a:gd name="connsiteY163" fmla="*/ 3744615 h 4180497"/>
                    <a:gd name="connsiteX164" fmla="*/ 5135 w 36000"/>
                    <a:gd name="connsiteY164" fmla="*/ 3732218 h 4180497"/>
                    <a:gd name="connsiteX165" fmla="*/ 17289 w 36000"/>
                    <a:gd name="connsiteY165" fmla="*/ 3727184 h 4180497"/>
                    <a:gd name="connsiteX166" fmla="*/ 5135 w 36000"/>
                    <a:gd name="connsiteY166" fmla="*/ 3722149 h 4180497"/>
                    <a:gd name="connsiteX167" fmla="*/ 0 w 36000"/>
                    <a:gd name="connsiteY167" fmla="*/ 3709753 h 4180497"/>
                    <a:gd name="connsiteX168" fmla="*/ 5135 w 36000"/>
                    <a:gd name="connsiteY168" fmla="*/ 3697356 h 4180497"/>
                    <a:gd name="connsiteX169" fmla="*/ 17289 w 36000"/>
                    <a:gd name="connsiteY169" fmla="*/ 3692321 h 4180497"/>
                    <a:gd name="connsiteX170" fmla="*/ 5135 w 36000"/>
                    <a:gd name="connsiteY170" fmla="*/ 3687287 h 4180497"/>
                    <a:gd name="connsiteX171" fmla="*/ 0 w 36000"/>
                    <a:gd name="connsiteY171" fmla="*/ 3674890 h 4180497"/>
                    <a:gd name="connsiteX172" fmla="*/ 5135 w 36000"/>
                    <a:gd name="connsiteY172" fmla="*/ 3662494 h 4180497"/>
                    <a:gd name="connsiteX173" fmla="*/ 17290 w 36000"/>
                    <a:gd name="connsiteY173" fmla="*/ 3657459 h 4180497"/>
                    <a:gd name="connsiteX174" fmla="*/ 5135 w 36000"/>
                    <a:gd name="connsiteY174" fmla="*/ 3652424 h 4180497"/>
                    <a:gd name="connsiteX175" fmla="*/ 0 w 36000"/>
                    <a:gd name="connsiteY175" fmla="*/ 3640028 h 4180497"/>
                    <a:gd name="connsiteX176" fmla="*/ 5135 w 36000"/>
                    <a:gd name="connsiteY176" fmla="*/ 3627631 h 4180497"/>
                    <a:gd name="connsiteX177" fmla="*/ 17289 w 36000"/>
                    <a:gd name="connsiteY177" fmla="*/ 3622597 h 4180497"/>
                    <a:gd name="connsiteX178" fmla="*/ 5135 w 36000"/>
                    <a:gd name="connsiteY178" fmla="*/ 3617562 h 4180497"/>
                    <a:gd name="connsiteX179" fmla="*/ 0 w 36000"/>
                    <a:gd name="connsiteY179" fmla="*/ 3605165 h 4180497"/>
                    <a:gd name="connsiteX180" fmla="*/ 5135 w 36000"/>
                    <a:gd name="connsiteY180" fmla="*/ 3592769 h 4180497"/>
                    <a:gd name="connsiteX181" fmla="*/ 17289 w 36000"/>
                    <a:gd name="connsiteY181" fmla="*/ 3587734 h 4180497"/>
                    <a:gd name="connsiteX182" fmla="*/ 5135 w 36000"/>
                    <a:gd name="connsiteY182" fmla="*/ 3582699 h 4180497"/>
                    <a:gd name="connsiteX183" fmla="*/ 0 w 36000"/>
                    <a:gd name="connsiteY183" fmla="*/ 3570303 h 4180497"/>
                    <a:gd name="connsiteX184" fmla="*/ 5135 w 36000"/>
                    <a:gd name="connsiteY184" fmla="*/ 3557906 h 4180497"/>
                    <a:gd name="connsiteX185" fmla="*/ 17290 w 36000"/>
                    <a:gd name="connsiteY185" fmla="*/ 3552871 h 4180497"/>
                    <a:gd name="connsiteX186" fmla="*/ 5135 w 36000"/>
                    <a:gd name="connsiteY186" fmla="*/ 3547837 h 4180497"/>
                    <a:gd name="connsiteX187" fmla="*/ 0 w 36000"/>
                    <a:gd name="connsiteY187" fmla="*/ 3535440 h 4180497"/>
                    <a:gd name="connsiteX188" fmla="*/ 5135 w 36000"/>
                    <a:gd name="connsiteY188" fmla="*/ 3523044 h 4180497"/>
                    <a:gd name="connsiteX189" fmla="*/ 17289 w 36000"/>
                    <a:gd name="connsiteY189" fmla="*/ 3518009 h 4180497"/>
                    <a:gd name="connsiteX190" fmla="*/ 5135 w 36000"/>
                    <a:gd name="connsiteY190" fmla="*/ 3512975 h 4180497"/>
                    <a:gd name="connsiteX191" fmla="*/ 0 w 36000"/>
                    <a:gd name="connsiteY191" fmla="*/ 3500578 h 4180497"/>
                    <a:gd name="connsiteX192" fmla="*/ 5135 w 36000"/>
                    <a:gd name="connsiteY192" fmla="*/ 3488181 h 4180497"/>
                    <a:gd name="connsiteX193" fmla="*/ 17289 w 36000"/>
                    <a:gd name="connsiteY193" fmla="*/ 3483147 h 4180497"/>
                    <a:gd name="connsiteX194" fmla="*/ 5135 w 36000"/>
                    <a:gd name="connsiteY194" fmla="*/ 3478112 h 4180497"/>
                    <a:gd name="connsiteX195" fmla="*/ 0 w 36000"/>
                    <a:gd name="connsiteY195" fmla="*/ 3465715 h 4180497"/>
                    <a:gd name="connsiteX196" fmla="*/ 5135 w 36000"/>
                    <a:gd name="connsiteY196" fmla="*/ 3453318 h 4180497"/>
                    <a:gd name="connsiteX197" fmla="*/ 17290 w 36000"/>
                    <a:gd name="connsiteY197" fmla="*/ 3448284 h 4180497"/>
                    <a:gd name="connsiteX198" fmla="*/ 5135 w 36000"/>
                    <a:gd name="connsiteY198" fmla="*/ 3443249 h 4180497"/>
                    <a:gd name="connsiteX199" fmla="*/ 0 w 36000"/>
                    <a:gd name="connsiteY199" fmla="*/ 3430853 h 4180497"/>
                    <a:gd name="connsiteX200" fmla="*/ 5135 w 36000"/>
                    <a:gd name="connsiteY200" fmla="*/ 3418456 h 4180497"/>
                    <a:gd name="connsiteX201" fmla="*/ 17289 w 36000"/>
                    <a:gd name="connsiteY201" fmla="*/ 3413421 h 4180497"/>
                    <a:gd name="connsiteX202" fmla="*/ 5135 w 36000"/>
                    <a:gd name="connsiteY202" fmla="*/ 3408387 h 4180497"/>
                    <a:gd name="connsiteX203" fmla="*/ 0 w 36000"/>
                    <a:gd name="connsiteY203" fmla="*/ 3395990 h 4180497"/>
                    <a:gd name="connsiteX204" fmla="*/ 5135 w 36000"/>
                    <a:gd name="connsiteY204" fmla="*/ 3383594 h 4180497"/>
                    <a:gd name="connsiteX205" fmla="*/ 17289 w 36000"/>
                    <a:gd name="connsiteY205" fmla="*/ 3378559 h 4180497"/>
                    <a:gd name="connsiteX206" fmla="*/ 5135 w 36000"/>
                    <a:gd name="connsiteY206" fmla="*/ 3373525 h 4180497"/>
                    <a:gd name="connsiteX207" fmla="*/ 0 w 36000"/>
                    <a:gd name="connsiteY207" fmla="*/ 3361128 h 4180497"/>
                    <a:gd name="connsiteX208" fmla="*/ 5135 w 36000"/>
                    <a:gd name="connsiteY208" fmla="*/ 3348731 h 4180497"/>
                    <a:gd name="connsiteX209" fmla="*/ 17289 w 36000"/>
                    <a:gd name="connsiteY209" fmla="*/ 3343697 h 4180497"/>
                    <a:gd name="connsiteX210" fmla="*/ 5135 w 36000"/>
                    <a:gd name="connsiteY210" fmla="*/ 3338662 h 4180497"/>
                    <a:gd name="connsiteX211" fmla="*/ 0 w 36000"/>
                    <a:gd name="connsiteY211" fmla="*/ 3326266 h 4180497"/>
                    <a:gd name="connsiteX212" fmla="*/ 5135 w 36000"/>
                    <a:gd name="connsiteY212" fmla="*/ 3313869 h 4180497"/>
                    <a:gd name="connsiteX213" fmla="*/ 17290 w 36000"/>
                    <a:gd name="connsiteY213" fmla="*/ 3308834 h 4180497"/>
                    <a:gd name="connsiteX214" fmla="*/ 5135 w 36000"/>
                    <a:gd name="connsiteY214" fmla="*/ 3303799 h 4180497"/>
                    <a:gd name="connsiteX215" fmla="*/ 0 w 36000"/>
                    <a:gd name="connsiteY215" fmla="*/ 3291403 h 4180497"/>
                    <a:gd name="connsiteX216" fmla="*/ 5135 w 36000"/>
                    <a:gd name="connsiteY216" fmla="*/ 3279006 h 4180497"/>
                    <a:gd name="connsiteX217" fmla="*/ 17289 w 36000"/>
                    <a:gd name="connsiteY217" fmla="*/ 3273971 h 4180497"/>
                    <a:gd name="connsiteX218" fmla="*/ 5135 w 36000"/>
                    <a:gd name="connsiteY218" fmla="*/ 3268937 h 4180497"/>
                    <a:gd name="connsiteX219" fmla="*/ 0 w 36000"/>
                    <a:gd name="connsiteY219" fmla="*/ 3256540 h 4180497"/>
                    <a:gd name="connsiteX220" fmla="*/ 5135 w 36000"/>
                    <a:gd name="connsiteY220" fmla="*/ 3244144 h 4180497"/>
                    <a:gd name="connsiteX221" fmla="*/ 17289 w 36000"/>
                    <a:gd name="connsiteY221" fmla="*/ 3239109 h 4180497"/>
                    <a:gd name="connsiteX222" fmla="*/ 5135 w 36000"/>
                    <a:gd name="connsiteY222" fmla="*/ 3234075 h 4180497"/>
                    <a:gd name="connsiteX223" fmla="*/ 0 w 36000"/>
                    <a:gd name="connsiteY223" fmla="*/ 3221678 h 4180497"/>
                    <a:gd name="connsiteX224" fmla="*/ 5135 w 36000"/>
                    <a:gd name="connsiteY224" fmla="*/ 3209281 h 4180497"/>
                    <a:gd name="connsiteX225" fmla="*/ 17290 w 36000"/>
                    <a:gd name="connsiteY225" fmla="*/ 3204247 h 4180497"/>
                    <a:gd name="connsiteX226" fmla="*/ 5135 w 36000"/>
                    <a:gd name="connsiteY226" fmla="*/ 3199212 h 4180497"/>
                    <a:gd name="connsiteX227" fmla="*/ 0 w 36000"/>
                    <a:gd name="connsiteY227" fmla="*/ 3186815 h 4180497"/>
                    <a:gd name="connsiteX228" fmla="*/ 17532 w 36000"/>
                    <a:gd name="connsiteY228" fmla="*/ 3169283 h 4180497"/>
                    <a:gd name="connsiteX229" fmla="*/ 17532 w 36000"/>
                    <a:gd name="connsiteY229" fmla="*/ 2128156 h 4180497"/>
                    <a:gd name="connsiteX230" fmla="*/ 35063 w 36000"/>
                    <a:gd name="connsiteY230" fmla="*/ 2145688 h 4180497"/>
                    <a:gd name="connsiteX231" fmla="*/ 29928 w 36000"/>
                    <a:gd name="connsiteY231" fmla="*/ 2158084 h 4180497"/>
                    <a:gd name="connsiteX232" fmla="*/ 17774 w 36000"/>
                    <a:gd name="connsiteY232" fmla="*/ 2163119 h 4180497"/>
                    <a:gd name="connsiteX233" fmla="*/ 29928 w 36000"/>
                    <a:gd name="connsiteY233" fmla="*/ 2168154 h 4180497"/>
                    <a:gd name="connsiteX234" fmla="*/ 35063 w 36000"/>
                    <a:gd name="connsiteY234" fmla="*/ 2180551 h 4180497"/>
                    <a:gd name="connsiteX235" fmla="*/ 29928 w 36000"/>
                    <a:gd name="connsiteY235" fmla="*/ 2192947 h 4180497"/>
                    <a:gd name="connsiteX236" fmla="*/ 17774 w 36000"/>
                    <a:gd name="connsiteY236" fmla="*/ 2197982 h 4180497"/>
                    <a:gd name="connsiteX237" fmla="*/ 29928 w 36000"/>
                    <a:gd name="connsiteY237" fmla="*/ 2203016 h 4180497"/>
                    <a:gd name="connsiteX238" fmla="*/ 35063 w 36000"/>
                    <a:gd name="connsiteY238" fmla="*/ 2215413 h 4180497"/>
                    <a:gd name="connsiteX239" fmla="*/ 29928 w 36000"/>
                    <a:gd name="connsiteY239" fmla="*/ 2227810 h 4180497"/>
                    <a:gd name="connsiteX240" fmla="*/ 17774 w 36000"/>
                    <a:gd name="connsiteY240" fmla="*/ 2232844 h 4180497"/>
                    <a:gd name="connsiteX241" fmla="*/ 29928 w 36000"/>
                    <a:gd name="connsiteY241" fmla="*/ 2237879 h 4180497"/>
                    <a:gd name="connsiteX242" fmla="*/ 35063 w 36000"/>
                    <a:gd name="connsiteY242" fmla="*/ 2250275 h 4180497"/>
                    <a:gd name="connsiteX243" fmla="*/ 29928 w 36000"/>
                    <a:gd name="connsiteY243" fmla="*/ 2262672 h 4180497"/>
                    <a:gd name="connsiteX244" fmla="*/ 17774 w 36000"/>
                    <a:gd name="connsiteY244" fmla="*/ 2267707 h 4180497"/>
                    <a:gd name="connsiteX245" fmla="*/ 29928 w 36000"/>
                    <a:gd name="connsiteY245" fmla="*/ 2272742 h 4180497"/>
                    <a:gd name="connsiteX246" fmla="*/ 35063 w 36000"/>
                    <a:gd name="connsiteY246" fmla="*/ 2285138 h 4180497"/>
                    <a:gd name="connsiteX247" fmla="*/ 29928 w 36000"/>
                    <a:gd name="connsiteY247" fmla="*/ 2297535 h 4180497"/>
                    <a:gd name="connsiteX248" fmla="*/ 17774 w 36000"/>
                    <a:gd name="connsiteY248" fmla="*/ 2302569 h 4180497"/>
                    <a:gd name="connsiteX249" fmla="*/ 29928 w 36000"/>
                    <a:gd name="connsiteY249" fmla="*/ 2307604 h 4180497"/>
                    <a:gd name="connsiteX250" fmla="*/ 35063 w 36000"/>
                    <a:gd name="connsiteY250" fmla="*/ 2320001 h 4180497"/>
                    <a:gd name="connsiteX251" fmla="*/ 29928 w 36000"/>
                    <a:gd name="connsiteY251" fmla="*/ 2332397 h 4180497"/>
                    <a:gd name="connsiteX252" fmla="*/ 17774 w 36000"/>
                    <a:gd name="connsiteY252" fmla="*/ 2337432 h 4180497"/>
                    <a:gd name="connsiteX253" fmla="*/ 29928 w 36000"/>
                    <a:gd name="connsiteY253" fmla="*/ 2342466 h 4180497"/>
                    <a:gd name="connsiteX254" fmla="*/ 35063 w 36000"/>
                    <a:gd name="connsiteY254" fmla="*/ 2354863 h 4180497"/>
                    <a:gd name="connsiteX255" fmla="*/ 29928 w 36000"/>
                    <a:gd name="connsiteY255" fmla="*/ 2367260 h 4180497"/>
                    <a:gd name="connsiteX256" fmla="*/ 17774 w 36000"/>
                    <a:gd name="connsiteY256" fmla="*/ 2372294 h 4180497"/>
                    <a:gd name="connsiteX257" fmla="*/ 29928 w 36000"/>
                    <a:gd name="connsiteY257" fmla="*/ 2377329 h 4180497"/>
                    <a:gd name="connsiteX258" fmla="*/ 35063 w 36000"/>
                    <a:gd name="connsiteY258" fmla="*/ 2389725 h 4180497"/>
                    <a:gd name="connsiteX259" fmla="*/ 29928 w 36000"/>
                    <a:gd name="connsiteY259" fmla="*/ 2402122 h 4180497"/>
                    <a:gd name="connsiteX260" fmla="*/ 17774 w 36000"/>
                    <a:gd name="connsiteY260" fmla="*/ 2407157 h 4180497"/>
                    <a:gd name="connsiteX261" fmla="*/ 29928 w 36000"/>
                    <a:gd name="connsiteY261" fmla="*/ 2412191 h 4180497"/>
                    <a:gd name="connsiteX262" fmla="*/ 35063 w 36000"/>
                    <a:gd name="connsiteY262" fmla="*/ 2424588 h 4180497"/>
                    <a:gd name="connsiteX263" fmla="*/ 29928 w 36000"/>
                    <a:gd name="connsiteY263" fmla="*/ 2436985 h 4180497"/>
                    <a:gd name="connsiteX264" fmla="*/ 17774 w 36000"/>
                    <a:gd name="connsiteY264" fmla="*/ 2442019 h 4180497"/>
                    <a:gd name="connsiteX265" fmla="*/ 29928 w 36000"/>
                    <a:gd name="connsiteY265" fmla="*/ 2447054 h 4180497"/>
                    <a:gd name="connsiteX266" fmla="*/ 35063 w 36000"/>
                    <a:gd name="connsiteY266" fmla="*/ 2459451 h 4180497"/>
                    <a:gd name="connsiteX267" fmla="*/ 29928 w 36000"/>
                    <a:gd name="connsiteY267" fmla="*/ 2471847 h 4180497"/>
                    <a:gd name="connsiteX268" fmla="*/ 17774 w 36000"/>
                    <a:gd name="connsiteY268" fmla="*/ 2476882 h 4180497"/>
                    <a:gd name="connsiteX269" fmla="*/ 29928 w 36000"/>
                    <a:gd name="connsiteY269" fmla="*/ 2481916 h 4180497"/>
                    <a:gd name="connsiteX270" fmla="*/ 35063 w 36000"/>
                    <a:gd name="connsiteY270" fmla="*/ 2494313 h 4180497"/>
                    <a:gd name="connsiteX271" fmla="*/ 29928 w 36000"/>
                    <a:gd name="connsiteY271" fmla="*/ 2506709 h 4180497"/>
                    <a:gd name="connsiteX272" fmla="*/ 17774 w 36000"/>
                    <a:gd name="connsiteY272" fmla="*/ 2511744 h 4180497"/>
                    <a:gd name="connsiteX273" fmla="*/ 29928 w 36000"/>
                    <a:gd name="connsiteY273" fmla="*/ 2516779 h 4180497"/>
                    <a:gd name="connsiteX274" fmla="*/ 35063 w 36000"/>
                    <a:gd name="connsiteY274" fmla="*/ 2529175 h 4180497"/>
                    <a:gd name="connsiteX275" fmla="*/ 29928 w 36000"/>
                    <a:gd name="connsiteY275" fmla="*/ 2541572 h 4180497"/>
                    <a:gd name="connsiteX276" fmla="*/ 17774 w 36000"/>
                    <a:gd name="connsiteY276" fmla="*/ 2546607 h 4180497"/>
                    <a:gd name="connsiteX277" fmla="*/ 29928 w 36000"/>
                    <a:gd name="connsiteY277" fmla="*/ 2551641 h 4180497"/>
                    <a:gd name="connsiteX278" fmla="*/ 35063 w 36000"/>
                    <a:gd name="connsiteY278" fmla="*/ 2564038 h 4180497"/>
                    <a:gd name="connsiteX279" fmla="*/ 29928 w 36000"/>
                    <a:gd name="connsiteY279" fmla="*/ 2576434 h 4180497"/>
                    <a:gd name="connsiteX280" fmla="*/ 17774 w 36000"/>
                    <a:gd name="connsiteY280" fmla="*/ 2581469 h 4180497"/>
                    <a:gd name="connsiteX281" fmla="*/ 29928 w 36000"/>
                    <a:gd name="connsiteY281" fmla="*/ 2586503 h 4180497"/>
                    <a:gd name="connsiteX282" fmla="*/ 35063 w 36000"/>
                    <a:gd name="connsiteY282" fmla="*/ 2598900 h 4180497"/>
                    <a:gd name="connsiteX283" fmla="*/ 29928 w 36000"/>
                    <a:gd name="connsiteY283" fmla="*/ 2611297 h 4180497"/>
                    <a:gd name="connsiteX284" fmla="*/ 17774 w 36000"/>
                    <a:gd name="connsiteY284" fmla="*/ 2616332 h 4180497"/>
                    <a:gd name="connsiteX285" fmla="*/ 29928 w 36000"/>
                    <a:gd name="connsiteY285" fmla="*/ 2621366 h 4180497"/>
                    <a:gd name="connsiteX286" fmla="*/ 35063 w 36000"/>
                    <a:gd name="connsiteY286" fmla="*/ 2633763 h 4180497"/>
                    <a:gd name="connsiteX287" fmla="*/ 29928 w 36000"/>
                    <a:gd name="connsiteY287" fmla="*/ 2646160 h 4180497"/>
                    <a:gd name="connsiteX288" fmla="*/ 17774 w 36000"/>
                    <a:gd name="connsiteY288" fmla="*/ 2651194 h 4180497"/>
                    <a:gd name="connsiteX289" fmla="*/ 29928 w 36000"/>
                    <a:gd name="connsiteY289" fmla="*/ 2656229 h 4180497"/>
                    <a:gd name="connsiteX290" fmla="*/ 35063 w 36000"/>
                    <a:gd name="connsiteY290" fmla="*/ 2668625 h 4180497"/>
                    <a:gd name="connsiteX291" fmla="*/ 29928 w 36000"/>
                    <a:gd name="connsiteY291" fmla="*/ 2681022 h 4180497"/>
                    <a:gd name="connsiteX292" fmla="*/ 17774 w 36000"/>
                    <a:gd name="connsiteY292" fmla="*/ 2686056 h 4180497"/>
                    <a:gd name="connsiteX293" fmla="*/ 29928 w 36000"/>
                    <a:gd name="connsiteY293" fmla="*/ 2691091 h 4180497"/>
                    <a:gd name="connsiteX294" fmla="*/ 35063 w 36000"/>
                    <a:gd name="connsiteY294" fmla="*/ 2703488 h 4180497"/>
                    <a:gd name="connsiteX295" fmla="*/ 29928 w 36000"/>
                    <a:gd name="connsiteY295" fmla="*/ 2715884 h 4180497"/>
                    <a:gd name="connsiteX296" fmla="*/ 17774 w 36000"/>
                    <a:gd name="connsiteY296" fmla="*/ 2720919 h 4180497"/>
                    <a:gd name="connsiteX297" fmla="*/ 29928 w 36000"/>
                    <a:gd name="connsiteY297" fmla="*/ 2725954 h 4180497"/>
                    <a:gd name="connsiteX298" fmla="*/ 35063 w 36000"/>
                    <a:gd name="connsiteY298" fmla="*/ 2738351 h 4180497"/>
                    <a:gd name="connsiteX299" fmla="*/ 29928 w 36000"/>
                    <a:gd name="connsiteY299" fmla="*/ 2750747 h 4180497"/>
                    <a:gd name="connsiteX300" fmla="*/ 17774 w 36000"/>
                    <a:gd name="connsiteY300" fmla="*/ 2755782 h 4180497"/>
                    <a:gd name="connsiteX301" fmla="*/ 29928 w 36000"/>
                    <a:gd name="connsiteY301" fmla="*/ 2760816 h 4180497"/>
                    <a:gd name="connsiteX302" fmla="*/ 35063 w 36000"/>
                    <a:gd name="connsiteY302" fmla="*/ 2773213 h 4180497"/>
                    <a:gd name="connsiteX303" fmla="*/ 29928 w 36000"/>
                    <a:gd name="connsiteY303" fmla="*/ 2785610 h 4180497"/>
                    <a:gd name="connsiteX304" fmla="*/ 17774 w 36000"/>
                    <a:gd name="connsiteY304" fmla="*/ 2790644 h 4180497"/>
                    <a:gd name="connsiteX305" fmla="*/ 29928 w 36000"/>
                    <a:gd name="connsiteY305" fmla="*/ 2795679 h 4180497"/>
                    <a:gd name="connsiteX306" fmla="*/ 35063 w 36000"/>
                    <a:gd name="connsiteY306" fmla="*/ 2808075 h 4180497"/>
                    <a:gd name="connsiteX307" fmla="*/ 29928 w 36000"/>
                    <a:gd name="connsiteY307" fmla="*/ 2820472 h 4180497"/>
                    <a:gd name="connsiteX308" fmla="*/ 17774 w 36000"/>
                    <a:gd name="connsiteY308" fmla="*/ 2825507 h 4180497"/>
                    <a:gd name="connsiteX309" fmla="*/ 29928 w 36000"/>
                    <a:gd name="connsiteY309" fmla="*/ 2830542 h 4180497"/>
                    <a:gd name="connsiteX310" fmla="*/ 35063 w 36000"/>
                    <a:gd name="connsiteY310" fmla="*/ 2842938 h 4180497"/>
                    <a:gd name="connsiteX311" fmla="*/ 29928 w 36000"/>
                    <a:gd name="connsiteY311" fmla="*/ 2855335 h 4180497"/>
                    <a:gd name="connsiteX312" fmla="*/ 17774 w 36000"/>
                    <a:gd name="connsiteY312" fmla="*/ 2860369 h 4180497"/>
                    <a:gd name="connsiteX313" fmla="*/ 29928 w 36000"/>
                    <a:gd name="connsiteY313" fmla="*/ 2865404 h 4180497"/>
                    <a:gd name="connsiteX314" fmla="*/ 35063 w 36000"/>
                    <a:gd name="connsiteY314" fmla="*/ 2877801 h 4180497"/>
                    <a:gd name="connsiteX315" fmla="*/ 29928 w 36000"/>
                    <a:gd name="connsiteY315" fmla="*/ 2890197 h 4180497"/>
                    <a:gd name="connsiteX316" fmla="*/ 17774 w 36000"/>
                    <a:gd name="connsiteY316" fmla="*/ 2895232 h 4180497"/>
                    <a:gd name="connsiteX317" fmla="*/ 29928 w 36000"/>
                    <a:gd name="connsiteY317" fmla="*/ 2900266 h 4180497"/>
                    <a:gd name="connsiteX318" fmla="*/ 35063 w 36000"/>
                    <a:gd name="connsiteY318" fmla="*/ 2912663 h 4180497"/>
                    <a:gd name="connsiteX319" fmla="*/ 29928 w 36000"/>
                    <a:gd name="connsiteY319" fmla="*/ 2925060 h 4180497"/>
                    <a:gd name="connsiteX320" fmla="*/ 17774 w 36000"/>
                    <a:gd name="connsiteY320" fmla="*/ 2930094 h 4180497"/>
                    <a:gd name="connsiteX321" fmla="*/ 29928 w 36000"/>
                    <a:gd name="connsiteY321" fmla="*/ 2935129 h 4180497"/>
                    <a:gd name="connsiteX322" fmla="*/ 35063 w 36000"/>
                    <a:gd name="connsiteY322" fmla="*/ 2947525 h 4180497"/>
                    <a:gd name="connsiteX323" fmla="*/ 29928 w 36000"/>
                    <a:gd name="connsiteY323" fmla="*/ 2959922 h 4180497"/>
                    <a:gd name="connsiteX324" fmla="*/ 17774 w 36000"/>
                    <a:gd name="connsiteY324" fmla="*/ 2964957 h 4180497"/>
                    <a:gd name="connsiteX325" fmla="*/ 29928 w 36000"/>
                    <a:gd name="connsiteY325" fmla="*/ 2969992 h 4180497"/>
                    <a:gd name="connsiteX326" fmla="*/ 35063 w 36000"/>
                    <a:gd name="connsiteY326" fmla="*/ 2982388 h 4180497"/>
                    <a:gd name="connsiteX327" fmla="*/ 29928 w 36000"/>
                    <a:gd name="connsiteY327" fmla="*/ 2994785 h 4180497"/>
                    <a:gd name="connsiteX328" fmla="*/ 17774 w 36000"/>
                    <a:gd name="connsiteY328" fmla="*/ 2999819 h 4180497"/>
                    <a:gd name="connsiteX329" fmla="*/ 29928 w 36000"/>
                    <a:gd name="connsiteY329" fmla="*/ 3004854 h 4180497"/>
                    <a:gd name="connsiteX330" fmla="*/ 35063 w 36000"/>
                    <a:gd name="connsiteY330" fmla="*/ 3017251 h 4180497"/>
                    <a:gd name="connsiteX331" fmla="*/ 29928 w 36000"/>
                    <a:gd name="connsiteY331" fmla="*/ 3029647 h 4180497"/>
                    <a:gd name="connsiteX332" fmla="*/ 17774 w 36000"/>
                    <a:gd name="connsiteY332" fmla="*/ 3034682 h 4180497"/>
                    <a:gd name="connsiteX333" fmla="*/ 29928 w 36000"/>
                    <a:gd name="connsiteY333" fmla="*/ 3039716 h 4180497"/>
                    <a:gd name="connsiteX334" fmla="*/ 35063 w 36000"/>
                    <a:gd name="connsiteY334" fmla="*/ 3052113 h 4180497"/>
                    <a:gd name="connsiteX335" fmla="*/ 29928 w 36000"/>
                    <a:gd name="connsiteY335" fmla="*/ 3064510 h 4180497"/>
                    <a:gd name="connsiteX336" fmla="*/ 17774 w 36000"/>
                    <a:gd name="connsiteY336" fmla="*/ 3069544 h 4180497"/>
                    <a:gd name="connsiteX337" fmla="*/ 29928 w 36000"/>
                    <a:gd name="connsiteY337" fmla="*/ 3074579 h 4180497"/>
                    <a:gd name="connsiteX338" fmla="*/ 35063 w 36000"/>
                    <a:gd name="connsiteY338" fmla="*/ 3086976 h 4180497"/>
                    <a:gd name="connsiteX339" fmla="*/ 29928 w 36000"/>
                    <a:gd name="connsiteY339" fmla="*/ 3099373 h 4180497"/>
                    <a:gd name="connsiteX340" fmla="*/ 17774 w 36000"/>
                    <a:gd name="connsiteY340" fmla="*/ 3104407 h 4180497"/>
                    <a:gd name="connsiteX341" fmla="*/ 29928 w 36000"/>
                    <a:gd name="connsiteY341" fmla="*/ 3109442 h 4180497"/>
                    <a:gd name="connsiteX342" fmla="*/ 35063 w 36000"/>
                    <a:gd name="connsiteY342" fmla="*/ 3121838 h 4180497"/>
                    <a:gd name="connsiteX343" fmla="*/ 29928 w 36000"/>
                    <a:gd name="connsiteY343" fmla="*/ 3134235 h 4180497"/>
                    <a:gd name="connsiteX344" fmla="*/ 23974 w 36000"/>
                    <a:gd name="connsiteY344" fmla="*/ 3136702 h 4180497"/>
                    <a:gd name="connsiteX345" fmla="*/ 30865 w 36000"/>
                    <a:gd name="connsiteY345" fmla="*/ 3139556 h 4180497"/>
                    <a:gd name="connsiteX346" fmla="*/ 36000 w 36000"/>
                    <a:gd name="connsiteY346" fmla="*/ 3151953 h 4180497"/>
                    <a:gd name="connsiteX347" fmla="*/ 18468 w 36000"/>
                    <a:gd name="connsiteY347" fmla="*/ 3169484 h 4180497"/>
                    <a:gd name="connsiteX348" fmla="*/ 937 w 36000"/>
                    <a:gd name="connsiteY348" fmla="*/ 3151953 h 4180497"/>
                    <a:gd name="connsiteX349" fmla="*/ 6072 w 36000"/>
                    <a:gd name="connsiteY349" fmla="*/ 3139556 h 4180497"/>
                    <a:gd name="connsiteX350" fmla="*/ 12026 w 36000"/>
                    <a:gd name="connsiteY350" fmla="*/ 3137090 h 4180497"/>
                    <a:gd name="connsiteX351" fmla="*/ 5135 w 36000"/>
                    <a:gd name="connsiteY351" fmla="*/ 3134235 h 4180497"/>
                    <a:gd name="connsiteX352" fmla="*/ 0 w 36000"/>
                    <a:gd name="connsiteY352" fmla="*/ 3121838 h 4180497"/>
                    <a:gd name="connsiteX353" fmla="*/ 5135 w 36000"/>
                    <a:gd name="connsiteY353" fmla="*/ 3109442 h 4180497"/>
                    <a:gd name="connsiteX354" fmla="*/ 17289 w 36000"/>
                    <a:gd name="connsiteY354" fmla="*/ 3104407 h 4180497"/>
                    <a:gd name="connsiteX355" fmla="*/ 5135 w 36000"/>
                    <a:gd name="connsiteY355" fmla="*/ 3099373 h 4180497"/>
                    <a:gd name="connsiteX356" fmla="*/ 0 w 36000"/>
                    <a:gd name="connsiteY356" fmla="*/ 3086976 h 4180497"/>
                    <a:gd name="connsiteX357" fmla="*/ 5135 w 36000"/>
                    <a:gd name="connsiteY357" fmla="*/ 3074579 h 4180497"/>
                    <a:gd name="connsiteX358" fmla="*/ 17290 w 36000"/>
                    <a:gd name="connsiteY358" fmla="*/ 3069544 h 4180497"/>
                    <a:gd name="connsiteX359" fmla="*/ 5135 w 36000"/>
                    <a:gd name="connsiteY359" fmla="*/ 3064510 h 4180497"/>
                    <a:gd name="connsiteX360" fmla="*/ 0 w 36000"/>
                    <a:gd name="connsiteY360" fmla="*/ 3052113 h 4180497"/>
                    <a:gd name="connsiteX361" fmla="*/ 5135 w 36000"/>
                    <a:gd name="connsiteY361" fmla="*/ 3039716 h 4180497"/>
                    <a:gd name="connsiteX362" fmla="*/ 17289 w 36000"/>
                    <a:gd name="connsiteY362" fmla="*/ 3034682 h 4180497"/>
                    <a:gd name="connsiteX363" fmla="*/ 5135 w 36000"/>
                    <a:gd name="connsiteY363" fmla="*/ 3029647 h 4180497"/>
                    <a:gd name="connsiteX364" fmla="*/ 0 w 36000"/>
                    <a:gd name="connsiteY364" fmla="*/ 3017251 h 4180497"/>
                    <a:gd name="connsiteX365" fmla="*/ 5135 w 36000"/>
                    <a:gd name="connsiteY365" fmla="*/ 3004854 h 4180497"/>
                    <a:gd name="connsiteX366" fmla="*/ 17289 w 36000"/>
                    <a:gd name="connsiteY366" fmla="*/ 2999819 h 4180497"/>
                    <a:gd name="connsiteX367" fmla="*/ 5135 w 36000"/>
                    <a:gd name="connsiteY367" fmla="*/ 2994785 h 4180497"/>
                    <a:gd name="connsiteX368" fmla="*/ 0 w 36000"/>
                    <a:gd name="connsiteY368" fmla="*/ 2982388 h 4180497"/>
                    <a:gd name="connsiteX369" fmla="*/ 5135 w 36000"/>
                    <a:gd name="connsiteY369" fmla="*/ 2969992 h 4180497"/>
                    <a:gd name="connsiteX370" fmla="*/ 17290 w 36000"/>
                    <a:gd name="connsiteY370" fmla="*/ 2964957 h 4180497"/>
                    <a:gd name="connsiteX371" fmla="*/ 5135 w 36000"/>
                    <a:gd name="connsiteY371" fmla="*/ 2959922 h 4180497"/>
                    <a:gd name="connsiteX372" fmla="*/ 0 w 36000"/>
                    <a:gd name="connsiteY372" fmla="*/ 2947525 h 4180497"/>
                    <a:gd name="connsiteX373" fmla="*/ 5135 w 36000"/>
                    <a:gd name="connsiteY373" fmla="*/ 2935129 h 4180497"/>
                    <a:gd name="connsiteX374" fmla="*/ 17289 w 36000"/>
                    <a:gd name="connsiteY374" fmla="*/ 2930094 h 4180497"/>
                    <a:gd name="connsiteX375" fmla="*/ 5135 w 36000"/>
                    <a:gd name="connsiteY375" fmla="*/ 2925060 h 4180497"/>
                    <a:gd name="connsiteX376" fmla="*/ 0 w 36000"/>
                    <a:gd name="connsiteY376" fmla="*/ 2912663 h 4180497"/>
                    <a:gd name="connsiteX377" fmla="*/ 5135 w 36000"/>
                    <a:gd name="connsiteY377" fmla="*/ 2900266 h 4180497"/>
                    <a:gd name="connsiteX378" fmla="*/ 17289 w 36000"/>
                    <a:gd name="connsiteY378" fmla="*/ 2895232 h 4180497"/>
                    <a:gd name="connsiteX379" fmla="*/ 5135 w 36000"/>
                    <a:gd name="connsiteY379" fmla="*/ 2890197 h 4180497"/>
                    <a:gd name="connsiteX380" fmla="*/ 0 w 36000"/>
                    <a:gd name="connsiteY380" fmla="*/ 2877801 h 4180497"/>
                    <a:gd name="connsiteX381" fmla="*/ 5135 w 36000"/>
                    <a:gd name="connsiteY381" fmla="*/ 2865404 h 4180497"/>
                    <a:gd name="connsiteX382" fmla="*/ 17289 w 36000"/>
                    <a:gd name="connsiteY382" fmla="*/ 2860369 h 4180497"/>
                    <a:gd name="connsiteX383" fmla="*/ 5135 w 36000"/>
                    <a:gd name="connsiteY383" fmla="*/ 2855335 h 4180497"/>
                    <a:gd name="connsiteX384" fmla="*/ 0 w 36000"/>
                    <a:gd name="connsiteY384" fmla="*/ 2842938 h 4180497"/>
                    <a:gd name="connsiteX385" fmla="*/ 5135 w 36000"/>
                    <a:gd name="connsiteY385" fmla="*/ 2830542 h 4180497"/>
                    <a:gd name="connsiteX386" fmla="*/ 17290 w 36000"/>
                    <a:gd name="connsiteY386" fmla="*/ 2825507 h 4180497"/>
                    <a:gd name="connsiteX387" fmla="*/ 5135 w 36000"/>
                    <a:gd name="connsiteY387" fmla="*/ 2820472 h 4180497"/>
                    <a:gd name="connsiteX388" fmla="*/ 0 w 36000"/>
                    <a:gd name="connsiteY388" fmla="*/ 2808075 h 4180497"/>
                    <a:gd name="connsiteX389" fmla="*/ 5135 w 36000"/>
                    <a:gd name="connsiteY389" fmla="*/ 2795679 h 4180497"/>
                    <a:gd name="connsiteX390" fmla="*/ 17289 w 36000"/>
                    <a:gd name="connsiteY390" fmla="*/ 2790644 h 4180497"/>
                    <a:gd name="connsiteX391" fmla="*/ 5135 w 36000"/>
                    <a:gd name="connsiteY391" fmla="*/ 2785610 h 4180497"/>
                    <a:gd name="connsiteX392" fmla="*/ 0 w 36000"/>
                    <a:gd name="connsiteY392" fmla="*/ 2773213 h 4180497"/>
                    <a:gd name="connsiteX393" fmla="*/ 5135 w 36000"/>
                    <a:gd name="connsiteY393" fmla="*/ 2760816 h 4180497"/>
                    <a:gd name="connsiteX394" fmla="*/ 17289 w 36000"/>
                    <a:gd name="connsiteY394" fmla="*/ 2755782 h 4180497"/>
                    <a:gd name="connsiteX395" fmla="*/ 5135 w 36000"/>
                    <a:gd name="connsiteY395" fmla="*/ 2750747 h 4180497"/>
                    <a:gd name="connsiteX396" fmla="*/ 0 w 36000"/>
                    <a:gd name="connsiteY396" fmla="*/ 2738351 h 4180497"/>
                    <a:gd name="connsiteX397" fmla="*/ 5135 w 36000"/>
                    <a:gd name="connsiteY397" fmla="*/ 2725954 h 4180497"/>
                    <a:gd name="connsiteX398" fmla="*/ 17290 w 36000"/>
                    <a:gd name="connsiteY398" fmla="*/ 2720919 h 4180497"/>
                    <a:gd name="connsiteX399" fmla="*/ 5135 w 36000"/>
                    <a:gd name="connsiteY399" fmla="*/ 2715884 h 4180497"/>
                    <a:gd name="connsiteX400" fmla="*/ 0 w 36000"/>
                    <a:gd name="connsiteY400" fmla="*/ 2703488 h 4180497"/>
                    <a:gd name="connsiteX401" fmla="*/ 5135 w 36000"/>
                    <a:gd name="connsiteY401" fmla="*/ 2691091 h 4180497"/>
                    <a:gd name="connsiteX402" fmla="*/ 17289 w 36000"/>
                    <a:gd name="connsiteY402" fmla="*/ 2686056 h 4180497"/>
                    <a:gd name="connsiteX403" fmla="*/ 5135 w 36000"/>
                    <a:gd name="connsiteY403" fmla="*/ 2681022 h 4180497"/>
                    <a:gd name="connsiteX404" fmla="*/ 0 w 36000"/>
                    <a:gd name="connsiteY404" fmla="*/ 2668625 h 4180497"/>
                    <a:gd name="connsiteX405" fmla="*/ 5135 w 36000"/>
                    <a:gd name="connsiteY405" fmla="*/ 2656229 h 4180497"/>
                    <a:gd name="connsiteX406" fmla="*/ 17289 w 36000"/>
                    <a:gd name="connsiteY406" fmla="*/ 2651194 h 4180497"/>
                    <a:gd name="connsiteX407" fmla="*/ 5135 w 36000"/>
                    <a:gd name="connsiteY407" fmla="*/ 2646160 h 4180497"/>
                    <a:gd name="connsiteX408" fmla="*/ 0 w 36000"/>
                    <a:gd name="connsiteY408" fmla="*/ 2633763 h 4180497"/>
                    <a:gd name="connsiteX409" fmla="*/ 5135 w 36000"/>
                    <a:gd name="connsiteY409" fmla="*/ 2621366 h 4180497"/>
                    <a:gd name="connsiteX410" fmla="*/ 17290 w 36000"/>
                    <a:gd name="connsiteY410" fmla="*/ 2616332 h 4180497"/>
                    <a:gd name="connsiteX411" fmla="*/ 5135 w 36000"/>
                    <a:gd name="connsiteY411" fmla="*/ 2611297 h 4180497"/>
                    <a:gd name="connsiteX412" fmla="*/ 0 w 36000"/>
                    <a:gd name="connsiteY412" fmla="*/ 2598900 h 4180497"/>
                    <a:gd name="connsiteX413" fmla="*/ 5135 w 36000"/>
                    <a:gd name="connsiteY413" fmla="*/ 2586503 h 4180497"/>
                    <a:gd name="connsiteX414" fmla="*/ 17289 w 36000"/>
                    <a:gd name="connsiteY414" fmla="*/ 2581469 h 4180497"/>
                    <a:gd name="connsiteX415" fmla="*/ 5135 w 36000"/>
                    <a:gd name="connsiteY415" fmla="*/ 2576434 h 4180497"/>
                    <a:gd name="connsiteX416" fmla="*/ 0 w 36000"/>
                    <a:gd name="connsiteY416" fmla="*/ 2564038 h 4180497"/>
                    <a:gd name="connsiteX417" fmla="*/ 5135 w 36000"/>
                    <a:gd name="connsiteY417" fmla="*/ 2551641 h 4180497"/>
                    <a:gd name="connsiteX418" fmla="*/ 17289 w 36000"/>
                    <a:gd name="connsiteY418" fmla="*/ 2546607 h 4180497"/>
                    <a:gd name="connsiteX419" fmla="*/ 5135 w 36000"/>
                    <a:gd name="connsiteY419" fmla="*/ 2541572 h 4180497"/>
                    <a:gd name="connsiteX420" fmla="*/ 0 w 36000"/>
                    <a:gd name="connsiteY420" fmla="*/ 2529175 h 4180497"/>
                    <a:gd name="connsiteX421" fmla="*/ 5135 w 36000"/>
                    <a:gd name="connsiteY421" fmla="*/ 2516779 h 4180497"/>
                    <a:gd name="connsiteX422" fmla="*/ 17290 w 36000"/>
                    <a:gd name="connsiteY422" fmla="*/ 2511744 h 4180497"/>
                    <a:gd name="connsiteX423" fmla="*/ 5135 w 36000"/>
                    <a:gd name="connsiteY423" fmla="*/ 2506709 h 4180497"/>
                    <a:gd name="connsiteX424" fmla="*/ 0 w 36000"/>
                    <a:gd name="connsiteY424" fmla="*/ 2494313 h 4180497"/>
                    <a:gd name="connsiteX425" fmla="*/ 5135 w 36000"/>
                    <a:gd name="connsiteY425" fmla="*/ 2481916 h 4180497"/>
                    <a:gd name="connsiteX426" fmla="*/ 17289 w 36000"/>
                    <a:gd name="connsiteY426" fmla="*/ 2476882 h 4180497"/>
                    <a:gd name="connsiteX427" fmla="*/ 5135 w 36000"/>
                    <a:gd name="connsiteY427" fmla="*/ 2471847 h 4180497"/>
                    <a:gd name="connsiteX428" fmla="*/ 0 w 36000"/>
                    <a:gd name="connsiteY428" fmla="*/ 2459451 h 4180497"/>
                    <a:gd name="connsiteX429" fmla="*/ 5135 w 36000"/>
                    <a:gd name="connsiteY429" fmla="*/ 2447054 h 4180497"/>
                    <a:gd name="connsiteX430" fmla="*/ 17289 w 36000"/>
                    <a:gd name="connsiteY430" fmla="*/ 2442019 h 4180497"/>
                    <a:gd name="connsiteX431" fmla="*/ 5135 w 36000"/>
                    <a:gd name="connsiteY431" fmla="*/ 2436985 h 4180497"/>
                    <a:gd name="connsiteX432" fmla="*/ 0 w 36000"/>
                    <a:gd name="connsiteY432" fmla="*/ 2424588 h 4180497"/>
                    <a:gd name="connsiteX433" fmla="*/ 5135 w 36000"/>
                    <a:gd name="connsiteY433" fmla="*/ 2412191 h 4180497"/>
                    <a:gd name="connsiteX434" fmla="*/ 17290 w 36000"/>
                    <a:gd name="connsiteY434" fmla="*/ 2407157 h 4180497"/>
                    <a:gd name="connsiteX435" fmla="*/ 5135 w 36000"/>
                    <a:gd name="connsiteY435" fmla="*/ 2402122 h 4180497"/>
                    <a:gd name="connsiteX436" fmla="*/ 0 w 36000"/>
                    <a:gd name="connsiteY436" fmla="*/ 2389725 h 4180497"/>
                    <a:gd name="connsiteX437" fmla="*/ 5135 w 36000"/>
                    <a:gd name="connsiteY437" fmla="*/ 2377329 h 4180497"/>
                    <a:gd name="connsiteX438" fmla="*/ 17289 w 36000"/>
                    <a:gd name="connsiteY438" fmla="*/ 2372294 h 4180497"/>
                    <a:gd name="connsiteX439" fmla="*/ 5135 w 36000"/>
                    <a:gd name="connsiteY439" fmla="*/ 2367260 h 4180497"/>
                    <a:gd name="connsiteX440" fmla="*/ 0 w 36000"/>
                    <a:gd name="connsiteY440" fmla="*/ 2354863 h 4180497"/>
                    <a:gd name="connsiteX441" fmla="*/ 5135 w 36000"/>
                    <a:gd name="connsiteY441" fmla="*/ 2342466 h 4180497"/>
                    <a:gd name="connsiteX442" fmla="*/ 17289 w 36000"/>
                    <a:gd name="connsiteY442" fmla="*/ 2337432 h 4180497"/>
                    <a:gd name="connsiteX443" fmla="*/ 5135 w 36000"/>
                    <a:gd name="connsiteY443" fmla="*/ 2332397 h 4180497"/>
                    <a:gd name="connsiteX444" fmla="*/ 0 w 36000"/>
                    <a:gd name="connsiteY444" fmla="*/ 2320001 h 4180497"/>
                    <a:gd name="connsiteX445" fmla="*/ 5135 w 36000"/>
                    <a:gd name="connsiteY445" fmla="*/ 2307604 h 4180497"/>
                    <a:gd name="connsiteX446" fmla="*/ 17289 w 36000"/>
                    <a:gd name="connsiteY446" fmla="*/ 2302569 h 4180497"/>
                    <a:gd name="connsiteX447" fmla="*/ 5135 w 36000"/>
                    <a:gd name="connsiteY447" fmla="*/ 2297535 h 4180497"/>
                    <a:gd name="connsiteX448" fmla="*/ 0 w 36000"/>
                    <a:gd name="connsiteY448" fmla="*/ 2285138 h 4180497"/>
                    <a:gd name="connsiteX449" fmla="*/ 5135 w 36000"/>
                    <a:gd name="connsiteY449" fmla="*/ 2272742 h 4180497"/>
                    <a:gd name="connsiteX450" fmla="*/ 17290 w 36000"/>
                    <a:gd name="connsiteY450" fmla="*/ 2267707 h 4180497"/>
                    <a:gd name="connsiteX451" fmla="*/ 5135 w 36000"/>
                    <a:gd name="connsiteY451" fmla="*/ 2262672 h 4180497"/>
                    <a:gd name="connsiteX452" fmla="*/ 0 w 36000"/>
                    <a:gd name="connsiteY452" fmla="*/ 2250275 h 4180497"/>
                    <a:gd name="connsiteX453" fmla="*/ 5135 w 36000"/>
                    <a:gd name="connsiteY453" fmla="*/ 2237879 h 4180497"/>
                    <a:gd name="connsiteX454" fmla="*/ 17289 w 36000"/>
                    <a:gd name="connsiteY454" fmla="*/ 2232844 h 4180497"/>
                    <a:gd name="connsiteX455" fmla="*/ 5135 w 36000"/>
                    <a:gd name="connsiteY455" fmla="*/ 2227810 h 4180497"/>
                    <a:gd name="connsiteX456" fmla="*/ 0 w 36000"/>
                    <a:gd name="connsiteY456" fmla="*/ 2215413 h 4180497"/>
                    <a:gd name="connsiteX457" fmla="*/ 5135 w 36000"/>
                    <a:gd name="connsiteY457" fmla="*/ 2203016 h 4180497"/>
                    <a:gd name="connsiteX458" fmla="*/ 17289 w 36000"/>
                    <a:gd name="connsiteY458" fmla="*/ 2197982 h 4180497"/>
                    <a:gd name="connsiteX459" fmla="*/ 5135 w 36000"/>
                    <a:gd name="connsiteY459" fmla="*/ 2192947 h 4180497"/>
                    <a:gd name="connsiteX460" fmla="*/ 0 w 36000"/>
                    <a:gd name="connsiteY460" fmla="*/ 2180551 h 4180497"/>
                    <a:gd name="connsiteX461" fmla="*/ 5135 w 36000"/>
                    <a:gd name="connsiteY461" fmla="*/ 2168154 h 4180497"/>
                    <a:gd name="connsiteX462" fmla="*/ 17290 w 36000"/>
                    <a:gd name="connsiteY462" fmla="*/ 2163119 h 4180497"/>
                    <a:gd name="connsiteX463" fmla="*/ 5135 w 36000"/>
                    <a:gd name="connsiteY463" fmla="*/ 2158084 h 4180497"/>
                    <a:gd name="connsiteX464" fmla="*/ 0 w 36000"/>
                    <a:gd name="connsiteY464" fmla="*/ 2145688 h 4180497"/>
                    <a:gd name="connsiteX465" fmla="*/ 17532 w 36000"/>
                    <a:gd name="connsiteY465" fmla="*/ 2128156 h 4180497"/>
                    <a:gd name="connsiteX466" fmla="*/ 18468 w 36000"/>
                    <a:gd name="connsiteY466" fmla="*/ 2093294 h 4180497"/>
                    <a:gd name="connsiteX467" fmla="*/ 36000 w 36000"/>
                    <a:gd name="connsiteY467" fmla="*/ 2110825 h 4180497"/>
                    <a:gd name="connsiteX468" fmla="*/ 18468 w 36000"/>
                    <a:gd name="connsiteY468" fmla="*/ 2128357 h 4180497"/>
                    <a:gd name="connsiteX469" fmla="*/ 937 w 36000"/>
                    <a:gd name="connsiteY469" fmla="*/ 2110825 h 4180497"/>
                    <a:gd name="connsiteX470" fmla="*/ 18468 w 36000"/>
                    <a:gd name="connsiteY470" fmla="*/ 2093294 h 4180497"/>
                    <a:gd name="connsiteX471" fmla="*/ 17532 w 36000"/>
                    <a:gd name="connsiteY471" fmla="*/ 1080938 h 4180497"/>
                    <a:gd name="connsiteX472" fmla="*/ 35063 w 36000"/>
                    <a:gd name="connsiteY472" fmla="*/ 1098470 h 4180497"/>
                    <a:gd name="connsiteX473" fmla="*/ 29928 w 36000"/>
                    <a:gd name="connsiteY473" fmla="*/ 1110867 h 4180497"/>
                    <a:gd name="connsiteX474" fmla="*/ 17774 w 36000"/>
                    <a:gd name="connsiteY474" fmla="*/ 1115901 h 4180497"/>
                    <a:gd name="connsiteX475" fmla="*/ 29928 w 36000"/>
                    <a:gd name="connsiteY475" fmla="*/ 1120936 h 4180497"/>
                    <a:gd name="connsiteX476" fmla="*/ 35063 w 36000"/>
                    <a:gd name="connsiteY476" fmla="*/ 1133333 h 4180497"/>
                    <a:gd name="connsiteX477" fmla="*/ 29928 w 36000"/>
                    <a:gd name="connsiteY477" fmla="*/ 1145730 h 4180497"/>
                    <a:gd name="connsiteX478" fmla="*/ 17774 w 36000"/>
                    <a:gd name="connsiteY478" fmla="*/ 1150764 h 4180497"/>
                    <a:gd name="connsiteX479" fmla="*/ 29928 w 36000"/>
                    <a:gd name="connsiteY479" fmla="*/ 1155799 h 4180497"/>
                    <a:gd name="connsiteX480" fmla="*/ 35063 w 36000"/>
                    <a:gd name="connsiteY480" fmla="*/ 1168195 h 4180497"/>
                    <a:gd name="connsiteX481" fmla="*/ 29928 w 36000"/>
                    <a:gd name="connsiteY481" fmla="*/ 1180592 h 4180497"/>
                    <a:gd name="connsiteX482" fmla="*/ 17774 w 36000"/>
                    <a:gd name="connsiteY482" fmla="*/ 1185626 h 4180497"/>
                    <a:gd name="connsiteX483" fmla="*/ 29928 w 36000"/>
                    <a:gd name="connsiteY483" fmla="*/ 1190661 h 4180497"/>
                    <a:gd name="connsiteX484" fmla="*/ 35063 w 36000"/>
                    <a:gd name="connsiteY484" fmla="*/ 1203058 h 4180497"/>
                    <a:gd name="connsiteX485" fmla="*/ 29928 w 36000"/>
                    <a:gd name="connsiteY485" fmla="*/ 1215454 h 4180497"/>
                    <a:gd name="connsiteX486" fmla="*/ 17774 w 36000"/>
                    <a:gd name="connsiteY486" fmla="*/ 1220489 h 4180497"/>
                    <a:gd name="connsiteX487" fmla="*/ 29928 w 36000"/>
                    <a:gd name="connsiteY487" fmla="*/ 1225524 h 4180497"/>
                    <a:gd name="connsiteX488" fmla="*/ 35063 w 36000"/>
                    <a:gd name="connsiteY488" fmla="*/ 1237921 h 4180497"/>
                    <a:gd name="connsiteX489" fmla="*/ 29928 w 36000"/>
                    <a:gd name="connsiteY489" fmla="*/ 1250317 h 4180497"/>
                    <a:gd name="connsiteX490" fmla="*/ 17774 w 36000"/>
                    <a:gd name="connsiteY490" fmla="*/ 1255351 h 4180497"/>
                    <a:gd name="connsiteX491" fmla="*/ 29928 w 36000"/>
                    <a:gd name="connsiteY491" fmla="*/ 1260386 h 4180497"/>
                    <a:gd name="connsiteX492" fmla="*/ 35063 w 36000"/>
                    <a:gd name="connsiteY492" fmla="*/ 1272783 h 4180497"/>
                    <a:gd name="connsiteX493" fmla="*/ 29928 w 36000"/>
                    <a:gd name="connsiteY493" fmla="*/ 1285180 h 4180497"/>
                    <a:gd name="connsiteX494" fmla="*/ 17774 w 36000"/>
                    <a:gd name="connsiteY494" fmla="*/ 1290214 h 4180497"/>
                    <a:gd name="connsiteX495" fmla="*/ 29928 w 36000"/>
                    <a:gd name="connsiteY495" fmla="*/ 1295249 h 4180497"/>
                    <a:gd name="connsiteX496" fmla="*/ 35063 w 36000"/>
                    <a:gd name="connsiteY496" fmla="*/ 1307645 h 4180497"/>
                    <a:gd name="connsiteX497" fmla="*/ 29928 w 36000"/>
                    <a:gd name="connsiteY497" fmla="*/ 1320042 h 4180497"/>
                    <a:gd name="connsiteX498" fmla="*/ 17774 w 36000"/>
                    <a:gd name="connsiteY498" fmla="*/ 1325076 h 4180497"/>
                    <a:gd name="connsiteX499" fmla="*/ 29928 w 36000"/>
                    <a:gd name="connsiteY499" fmla="*/ 1330111 h 4180497"/>
                    <a:gd name="connsiteX500" fmla="*/ 35063 w 36000"/>
                    <a:gd name="connsiteY500" fmla="*/ 1342508 h 4180497"/>
                    <a:gd name="connsiteX501" fmla="*/ 29928 w 36000"/>
                    <a:gd name="connsiteY501" fmla="*/ 1354904 h 4180497"/>
                    <a:gd name="connsiteX502" fmla="*/ 17774 w 36000"/>
                    <a:gd name="connsiteY502" fmla="*/ 1359939 h 4180497"/>
                    <a:gd name="connsiteX503" fmla="*/ 29928 w 36000"/>
                    <a:gd name="connsiteY503" fmla="*/ 1364973 h 4180497"/>
                    <a:gd name="connsiteX504" fmla="*/ 35063 w 36000"/>
                    <a:gd name="connsiteY504" fmla="*/ 1377370 h 4180497"/>
                    <a:gd name="connsiteX505" fmla="*/ 29928 w 36000"/>
                    <a:gd name="connsiteY505" fmla="*/ 1389767 h 4180497"/>
                    <a:gd name="connsiteX506" fmla="*/ 17774 w 36000"/>
                    <a:gd name="connsiteY506" fmla="*/ 1394801 h 4180497"/>
                    <a:gd name="connsiteX507" fmla="*/ 29928 w 36000"/>
                    <a:gd name="connsiteY507" fmla="*/ 1399836 h 4180497"/>
                    <a:gd name="connsiteX508" fmla="*/ 35063 w 36000"/>
                    <a:gd name="connsiteY508" fmla="*/ 1412233 h 4180497"/>
                    <a:gd name="connsiteX509" fmla="*/ 29928 w 36000"/>
                    <a:gd name="connsiteY509" fmla="*/ 1424629 h 4180497"/>
                    <a:gd name="connsiteX510" fmla="*/ 17774 w 36000"/>
                    <a:gd name="connsiteY510" fmla="*/ 1429664 h 4180497"/>
                    <a:gd name="connsiteX511" fmla="*/ 29928 w 36000"/>
                    <a:gd name="connsiteY511" fmla="*/ 1434698 h 4180497"/>
                    <a:gd name="connsiteX512" fmla="*/ 35063 w 36000"/>
                    <a:gd name="connsiteY512" fmla="*/ 1447095 h 4180497"/>
                    <a:gd name="connsiteX513" fmla="*/ 29928 w 36000"/>
                    <a:gd name="connsiteY513" fmla="*/ 1459491 h 4180497"/>
                    <a:gd name="connsiteX514" fmla="*/ 17774 w 36000"/>
                    <a:gd name="connsiteY514" fmla="*/ 1464526 h 4180497"/>
                    <a:gd name="connsiteX515" fmla="*/ 29928 w 36000"/>
                    <a:gd name="connsiteY515" fmla="*/ 1469561 h 4180497"/>
                    <a:gd name="connsiteX516" fmla="*/ 35063 w 36000"/>
                    <a:gd name="connsiteY516" fmla="*/ 1481957 h 4180497"/>
                    <a:gd name="connsiteX517" fmla="*/ 29928 w 36000"/>
                    <a:gd name="connsiteY517" fmla="*/ 1494354 h 4180497"/>
                    <a:gd name="connsiteX518" fmla="*/ 17774 w 36000"/>
                    <a:gd name="connsiteY518" fmla="*/ 1499389 h 4180497"/>
                    <a:gd name="connsiteX519" fmla="*/ 29928 w 36000"/>
                    <a:gd name="connsiteY519" fmla="*/ 1504423 h 4180497"/>
                    <a:gd name="connsiteX520" fmla="*/ 35063 w 36000"/>
                    <a:gd name="connsiteY520" fmla="*/ 1516820 h 4180497"/>
                    <a:gd name="connsiteX521" fmla="*/ 29928 w 36000"/>
                    <a:gd name="connsiteY521" fmla="*/ 1529216 h 4180497"/>
                    <a:gd name="connsiteX522" fmla="*/ 17774 w 36000"/>
                    <a:gd name="connsiteY522" fmla="*/ 1534251 h 4180497"/>
                    <a:gd name="connsiteX523" fmla="*/ 29928 w 36000"/>
                    <a:gd name="connsiteY523" fmla="*/ 1539285 h 4180497"/>
                    <a:gd name="connsiteX524" fmla="*/ 35063 w 36000"/>
                    <a:gd name="connsiteY524" fmla="*/ 1551682 h 4180497"/>
                    <a:gd name="connsiteX525" fmla="*/ 29928 w 36000"/>
                    <a:gd name="connsiteY525" fmla="*/ 1564079 h 4180497"/>
                    <a:gd name="connsiteX526" fmla="*/ 17774 w 36000"/>
                    <a:gd name="connsiteY526" fmla="*/ 1569114 h 4180497"/>
                    <a:gd name="connsiteX527" fmla="*/ 29928 w 36000"/>
                    <a:gd name="connsiteY527" fmla="*/ 1574148 h 4180497"/>
                    <a:gd name="connsiteX528" fmla="*/ 35063 w 36000"/>
                    <a:gd name="connsiteY528" fmla="*/ 1586545 h 4180497"/>
                    <a:gd name="connsiteX529" fmla="*/ 29928 w 36000"/>
                    <a:gd name="connsiteY529" fmla="*/ 1598942 h 4180497"/>
                    <a:gd name="connsiteX530" fmla="*/ 17774 w 36000"/>
                    <a:gd name="connsiteY530" fmla="*/ 1603976 h 4180497"/>
                    <a:gd name="connsiteX531" fmla="*/ 29928 w 36000"/>
                    <a:gd name="connsiteY531" fmla="*/ 1609011 h 4180497"/>
                    <a:gd name="connsiteX532" fmla="*/ 35063 w 36000"/>
                    <a:gd name="connsiteY532" fmla="*/ 1621407 h 4180497"/>
                    <a:gd name="connsiteX533" fmla="*/ 29928 w 36000"/>
                    <a:gd name="connsiteY533" fmla="*/ 1633804 h 4180497"/>
                    <a:gd name="connsiteX534" fmla="*/ 17774 w 36000"/>
                    <a:gd name="connsiteY534" fmla="*/ 1638838 h 4180497"/>
                    <a:gd name="connsiteX535" fmla="*/ 29928 w 36000"/>
                    <a:gd name="connsiteY535" fmla="*/ 1643873 h 4180497"/>
                    <a:gd name="connsiteX536" fmla="*/ 35063 w 36000"/>
                    <a:gd name="connsiteY536" fmla="*/ 1656270 h 4180497"/>
                    <a:gd name="connsiteX537" fmla="*/ 29928 w 36000"/>
                    <a:gd name="connsiteY537" fmla="*/ 1668666 h 4180497"/>
                    <a:gd name="connsiteX538" fmla="*/ 17774 w 36000"/>
                    <a:gd name="connsiteY538" fmla="*/ 1673701 h 4180497"/>
                    <a:gd name="connsiteX539" fmla="*/ 29928 w 36000"/>
                    <a:gd name="connsiteY539" fmla="*/ 1678736 h 4180497"/>
                    <a:gd name="connsiteX540" fmla="*/ 35063 w 36000"/>
                    <a:gd name="connsiteY540" fmla="*/ 1691133 h 4180497"/>
                    <a:gd name="connsiteX541" fmla="*/ 29928 w 36000"/>
                    <a:gd name="connsiteY541" fmla="*/ 1703529 h 4180497"/>
                    <a:gd name="connsiteX542" fmla="*/ 17774 w 36000"/>
                    <a:gd name="connsiteY542" fmla="*/ 1708564 h 4180497"/>
                    <a:gd name="connsiteX543" fmla="*/ 29928 w 36000"/>
                    <a:gd name="connsiteY543" fmla="*/ 1713598 h 4180497"/>
                    <a:gd name="connsiteX544" fmla="*/ 35063 w 36000"/>
                    <a:gd name="connsiteY544" fmla="*/ 1725995 h 4180497"/>
                    <a:gd name="connsiteX545" fmla="*/ 29928 w 36000"/>
                    <a:gd name="connsiteY545" fmla="*/ 1738392 h 4180497"/>
                    <a:gd name="connsiteX546" fmla="*/ 17774 w 36000"/>
                    <a:gd name="connsiteY546" fmla="*/ 1743426 h 4180497"/>
                    <a:gd name="connsiteX547" fmla="*/ 29928 w 36000"/>
                    <a:gd name="connsiteY547" fmla="*/ 1748461 h 4180497"/>
                    <a:gd name="connsiteX548" fmla="*/ 35063 w 36000"/>
                    <a:gd name="connsiteY548" fmla="*/ 1760857 h 4180497"/>
                    <a:gd name="connsiteX549" fmla="*/ 29928 w 36000"/>
                    <a:gd name="connsiteY549" fmla="*/ 1773254 h 4180497"/>
                    <a:gd name="connsiteX550" fmla="*/ 17774 w 36000"/>
                    <a:gd name="connsiteY550" fmla="*/ 1778289 h 4180497"/>
                    <a:gd name="connsiteX551" fmla="*/ 29928 w 36000"/>
                    <a:gd name="connsiteY551" fmla="*/ 1783324 h 4180497"/>
                    <a:gd name="connsiteX552" fmla="*/ 35063 w 36000"/>
                    <a:gd name="connsiteY552" fmla="*/ 1795720 h 4180497"/>
                    <a:gd name="connsiteX553" fmla="*/ 29928 w 36000"/>
                    <a:gd name="connsiteY553" fmla="*/ 1808117 h 4180497"/>
                    <a:gd name="connsiteX554" fmla="*/ 17774 w 36000"/>
                    <a:gd name="connsiteY554" fmla="*/ 1813151 h 4180497"/>
                    <a:gd name="connsiteX555" fmla="*/ 29928 w 36000"/>
                    <a:gd name="connsiteY555" fmla="*/ 1818186 h 4180497"/>
                    <a:gd name="connsiteX556" fmla="*/ 35063 w 36000"/>
                    <a:gd name="connsiteY556" fmla="*/ 1830583 h 4180497"/>
                    <a:gd name="connsiteX557" fmla="*/ 29928 w 36000"/>
                    <a:gd name="connsiteY557" fmla="*/ 1842979 h 4180497"/>
                    <a:gd name="connsiteX558" fmla="*/ 17774 w 36000"/>
                    <a:gd name="connsiteY558" fmla="*/ 1848014 h 4180497"/>
                    <a:gd name="connsiteX559" fmla="*/ 29928 w 36000"/>
                    <a:gd name="connsiteY559" fmla="*/ 1853048 h 4180497"/>
                    <a:gd name="connsiteX560" fmla="*/ 35063 w 36000"/>
                    <a:gd name="connsiteY560" fmla="*/ 1865445 h 4180497"/>
                    <a:gd name="connsiteX561" fmla="*/ 29928 w 36000"/>
                    <a:gd name="connsiteY561" fmla="*/ 1877842 h 4180497"/>
                    <a:gd name="connsiteX562" fmla="*/ 17774 w 36000"/>
                    <a:gd name="connsiteY562" fmla="*/ 1882876 h 4180497"/>
                    <a:gd name="connsiteX563" fmla="*/ 29928 w 36000"/>
                    <a:gd name="connsiteY563" fmla="*/ 1887911 h 4180497"/>
                    <a:gd name="connsiteX564" fmla="*/ 35063 w 36000"/>
                    <a:gd name="connsiteY564" fmla="*/ 1900307 h 4180497"/>
                    <a:gd name="connsiteX565" fmla="*/ 29928 w 36000"/>
                    <a:gd name="connsiteY565" fmla="*/ 1912704 h 4180497"/>
                    <a:gd name="connsiteX566" fmla="*/ 17774 w 36000"/>
                    <a:gd name="connsiteY566" fmla="*/ 1917739 h 4180497"/>
                    <a:gd name="connsiteX567" fmla="*/ 29928 w 36000"/>
                    <a:gd name="connsiteY567" fmla="*/ 1922774 h 4180497"/>
                    <a:gd name="connsiteX568" fmla="*/ 35063 w 36000"/>
                    <a:gd name="connsiteY568" fmla="*/ 1935170 h 4180497"/>
                    <a:gd name="connsiteX569" fmla="*/ 29928 w 36000"/>
                    <a:gd name="connsiteY569" fmla="*/ 1947567 h 4180497"/>
                    <a:gd name="connsiteX570" fmla="*/ 17774 w 36000"/>
                    <a:gd name="connsiteY570" fmla="*/ 1952601 h 4180497"/>
                    <a:gd name="connsiteX571" fmla="*/ 29928 w 36000"/>
                    <a:gd name="connsiteY571" fmla="*/ 1957636 h 4180497"/>
                    <a:gd name="connsiteX572" fmla="*/ 35063 w 36000"/>
                    <a:gd name="connsiteY572" fmla="*/ 1970033 h 4180497"/>
                    <a:gd name="connsiteX573" fmla="*/ 29928 w 36000"/>
                    <a:gd name="connsiteY573" fmla="*/ 1982429 h 4180497"/>
                    <a:gd name="connsiteX574" fmla="*/ 17774 w 36000"/>
                    <a:gd name="connsiteY574" fmla="*/ 1987464 h 4180497"/>
                    <a:gd name="connsiteX575" fmla="*/ 29928 w 36000"/>
                    <a:gd name="connsiteY575" fmla="*/ 1992498 h 4180497"/>
                    <a:gd name="connsiteX576" fmla="*/ 35063 w 36000"/>
                    <a:gd name="connsiteY576" fmla="*/ 2004895 h 4180497"/>
                    <a:gd name="connsiteX577" fmla="*/ 29928 w 36000"/>
                    <a:gd name="connsiteY577" fmla="*/ 2018292 h 4180497"/>
                    <a:gd name="connsiteX578" fmla="*/ 17774 w 36000"/>
                    <a:gd name="connsiteY578" fmla="*/ 2022326 h 4180497"/>
                    <a:gd name="connsiteX579" fmla="*/ 29928 w 36000"/>
                    <a:gd name="connsiteY579" fmla="*/ 2027361 h 4180497"/>
                    <a:gd name="connsiteX580" fmla="*/ 35063 w 36000"/>
                    <a:gd name="connsiteY580" fmla="*/ 2039758 h 4180497"/>
                    <a:gd name="connsiteX581" fmla="*/ 29928 w 36000"/>
                    <a:gd name="connsiteY581" fmla="*/ 2052155 h 4180497"/>
                    <a:gd name="connsiteX582" fmla="*/ 17774 w 36000"/>
                    <a:gd name="connsiteY582" fmla="*/ 2057189 h 4180497"/>
                    <a:gd name="connsiteX583" fmla="*/ 29928 w 36000"/>
                    <a:gd name="connsiteY583" fmla="*/ 2062224 h 4180497"/>
                    <a:gd name="connsiteX584" fmla="*/ 35063 w 36000"/>
                    <a:gd name="connsiteY584" fmla="*/ 2074620 h 4180497"/>
                    <a:gd name="connsiteX585" fmla="*/ 17532 w 36000"/>
                    <a:gd name="connsiteY585" fmla="*/ 2092152 h 4180497"/>
                    <a:gd name="connsiteX586" fmla="*/ 0 w 36000"/>
                    <a:gd name="connsiteY586" fmla="*/ 2074620 h 4180497"/>
                    <a:gd name="connsiteX587" fmla="*/ 5135 w 36000"/>
                    <a:gd name="connsiteY587" fmla="*/ 2062224 h 4180497"/>
                    <a:gd name="connsiteX588" fmla="*/ 17289 w 36000"/>
                    <a:gd name="connsiteY588" fmla="*/ 2057189 h 4180497"/>
                    <a:gd name="connsiteX589" fmla="*/ 5135 w 36000"/>
                    <a:gd name="connsiteY589" fmla="*/ 2052155 h 4180497"/>
                    <a:gd name="connsiteX590" fmla="*/ 0 w 36000"/>
                    <a:gd name="connsiteY590" fmla="*/ 2039758 h 4180497"/>
                    <a:gd name="connsiteX591" fmla="*/ 5135 w 36000"/>
                    <a:gd name="connsiteY591" fmla="*/ 2027361 h 4180497"/>
                    <a:gd name="connsiteX592" fmla="*/ 17290 w 36000"/>
                    <a:gd name="connsiteY592" fmla="*/ 2022326 h 4180497"/>
                    <a:gd name="connsiteX593" fmla="*/ 5135 w 36000"/>
                    <a:gd name="connsiteY593" fmla="*/ 2018292 h 4180497"/>
                    <a:gd name="connsiteX594" fmla="*/ 0 w 36000"/>
                    <a:gd name="connsiteY594" fmla="*/ 2004895 h 4180497"/>
                    <a:gd name="connsiteX595" fmla="*/ 5135 w 36000"/>
                    <a:gd name="connsiteY595" fmla="*/ 1992498 h 4180497"/>
                    <a:gd name="connsiteX596" fmla="*/ 17289 w 36000"/>
                    <a:gd name="connsiteY596" fmla="*/ 1987464 h 4180497"/>
                    <a:gd name="connsiteX597" fmla="*/ 5135 w 36000"/>
                    <a:gd name="connsiteY597" fmla="*/ 1982429 h 4180497"/>
                    <a:gd name="connsiteX598" fmla="*/ 0 w 36000"/>
                    <a:gd name="connsiteY598" fmla="*/ 1970033 h 4180497"/>
                    <a:gd name="connsiteX599" fmla="*/ 5135 w 36000"/>
                    <a:gd name="connsiteY599" fmla="*/ 1957636 h 4180497"/>
                    <a:gd name="connsiteX600" fmla="*/ 17289 w 36000"/>
                    <a:gd name="connsiteY600" fmla="*/ 1952601 h 4180497"/>
                    <a:gd name="connsiteX601" fmla="*/ 5135 w 36000"/>
                    <a:gd name="connsiteY601" fmla="*/ 1947567 h 4180497"/>
                    <a:gd name="connsiteX602" fmla="*/ 0 w 36000"/>
                    <a:gd name="connsiteY602" fmla="*/ 1935170 h 4180497"/>
                    <a:gd name="connsiteX603" fmla="*/ 5135 w 36000"/>
                    <a:gd name="connsiteY603" fmla="*/ 1922774 h 4180497"/>
                    <a:gd name="connsiteX604" fmla="*/ 17290 w 36000"/>
                    <a:gd name="connsiteY604" fmla="*/ 1917739 h 4180497"/>
                    <a:gd name="connsiteX605" fmla="*/ 5135 w 36000"/>
                    <a:gd name="connsiteY605" fmla="*/ 1912704 h 4180497"/>
                    <a:gd name="connsiteX606" fmla="*/ 0 w 36000"/>
                    <a:gd name="connsiteY606" fmla="*/ 1900307 h 4180497"/>
                    <a:gd name="connsiteX607" fmla="*/ 5135 w 36000"/>
                    <a:gd name="connsiteY607" fmla="*/ 1887911 h 4180497"/>
                    <a:gd name="connsiteX608" fmla="*/ 17289 w 36000"/>
                    <a:gd name="connsiteY608" fmla="*/ 1882876 h 4180497"/>
                    <a:gd name="connsiteX609" fmla="*/ 5135 w 36000"/>
                    <a:gd name="connsiteY609" fmla="*/ 1877842 h 4180497"/>
                    <a:gd name="connsiteX610" fmla="*/ 0 w 36000"/>
                    <a:gd name="connsiteY610" fmla="*/ 1865445 h 4180497"/>
                    <a:gd name="connsiteX611" fmla="*/ 5135 w 36000"/>
                    <a:gd name="connsiteY611" fmla="*/ 1853048 h 4180497"/>
                    <a:gd name="connsiteX612" fmla="*/ 17289 w 36000"/>
                    <a:gd name="connsiteY612" fmla="*/ 1848014 h 4180497"/>
                    <a:gd name="connsiteX613" fmla="*/ 5135 w 36000"/>
                    <a:gd name="connsiteY613" fmla="*/ 1842979 h 4180497"/>
                    <a:gd name="connsiteX614" fmla="*/ 0 w 36000"/>
                    <a:gd name="connsiteY614" fmla="*/ 1830583 h 4180497"/>
                    <a:gd name="connsiteX615" fmla="*/ 5135 w 36000"/>
                    <a:gd name="connsiteY615" fmla="*/ 1818186 h 4180497"/>
                    <a:gd name="connsiteX616" fmla="*/ 17289 w 36000"/>
                    <a:gd name="connsiteY616" fmla="*/ 1813151 h 4180497"/>
                    <a:gd name="connsiteX617" fmla="*/ 5135 w 36000"/>
                    <a:gd name="connsiteY617" fmla="*/ 1808117 h 4180497"/>
                    <a:gd name="connsiteX618" fmla="*/ 0 w 36000"/>
                    <a:gd name="connsiteY618" fmla="*/ 1795720 h 4180497"/>
                    <a:gd name="connsiteX619" fmla="*/ 5135 w 36000"/>
                    <a:gd name="connsiteY619" fmla="*/ 1783324 h 4180497"/>
                    <a:gd name="connsiteX620" fmla="*/ 17290 w 36000"/>
                    <a:gd name="connsiteY620" fmla="*/ 1778289 h 4180497"/>
                    <a:gd name="connsiteX621" fmla="*/ 5135 w 36000"/>
                    <a:gd name="connsiteY621" fmla="*/ 1773254 h 4180497"/>
                    <a:gd name="connsiteX622" fmla="*/ 0 w 36000"/>
                    <a:gd name="connsiteY622" fmla="*/ 1760857 h 4180497"/>
                    <a:gd name="connsiteX623" fmla="*/ 5135 w 36000"/>
                    <a:gd name="connsiteY623" fmla="*/ 1748461 h 4180497"/>
                    <a:gd name="connsiteX624" fmla="*/ 17289 w 36000"/>
                    <a:gd name="connsiteY624" fmla="*/ 1743426 h 4180497"/>
                    <a:gd name="connsiteX625" fmla="*/ 5135 w 36000"/>
                    <a:gd name="connsiteY625" fmla="*/ 1738392 h 4180497"/>
                    <a:gd name="connsiteX626" fmla="*/ 0 w 36000"/>
                    <a:gd name="connsiteY626" fmla="*/ 1725995 h 4180497"/>
                    <a:gd name="connsiteX627" fmla="*/ 5135 w 36000"/>
                    <a:gd name="connsiteY627" fmla="*/ 1713598 h 4180497"/>
                    <a:gd name="connsiteX628" fmla="*/ 17289 w 36000"/>
                    <a:gd name="connsiteY628" fmla="*/ 1708564 h 4180497"/>
                    <a:gd name="connsiteX629" fmla="*/ 5135 w 36000"/>
                    <a:gd name="connsiteY629" fmla="*/ 1703529 h 4180497"/>
                    <a:gd name="connsiteX630" fmla="*/ 0 w 36000"/>
                    <a:gd name="connsiteY630" fmla="*/ 1691133 h 4180497"/>
                    <a:gd name="connsiteX631" fmla="*/ 5135 w 36000"/>
                    <a:gd name="connsiteY631" fmla="*/ 1678736 h 4180497"/>
                    <a:gd name="connsiteX632" fmla="*/ 17290 w 36000"/>
                    <a:gd name="connsiteY632" fmla="*/ 1673701 h 4180497"/>
                    <a:gd name="connsiteX633" fmla="*/ 5135 w 36000"/>
                    <a:gd name="connsiteY633" fmla="*/ 1668666 h 4180497"/>
                    <a:gd name="connsiteX634" fmla="*/ 0 w 36000"/>
                    <a:gd name="connsiteY634" fmla="*/ 1656270 h 4180497"/>
                    <a:gd name="connsiteX635" fmla="*/ 5135 w 36000"/>
                    <a:gd name="connsiteY635" fmla="*/ 1643873 h 4180497"/>
                    <a:gd name="connsiteX636" fmla="*/ 17289 w 36000"/>
                    <a:gd name="connsiteY636" fmla="*/ 1638838 h 4180497"/>
                    <a:gd name="connsiteX637" fmla="*/ 5135 w 36000"/>
                    <a:gd name="connsiteY637" fmla="*/ 1633804 h 4180497"/>
                    <a:gd name="connsiteX638" fmla="*/ 0 w 36000"/>
                    <a:gd name="connsiteY638" fmla="*/ 1621407 h 4180497"/>
                    <a:gd name="connsiteX639" fmla="*/ 5135 w 36000"/>
                    <a:gd name="connsiteY639" fmla="*/ 1609011 h 4180497"/>
                    <a:gd name="connsiteX640" fmla="*/ 17289 w 36000"/>
                    <a:gd name="connsiteY640" fmla="*/ 1603976 h 4180497"/>
                    <a:gd name="connsiteX641" fmla="*/ 5135 w 36000"/>
                    <a:gd name="connsiteY641" fmla="*/ 1598942 h 4180497"/>
                    <a:gd name="connsiteX642" fmla="*/ 0 w 36000"/>
                    <a:gd name="connsiteY642" fmla="*/ 1586545 h 4180497"/>
                    <a:gd name="connsiteX643" fmla="*/ 5135 w 36000"/>
                    <a:gd name="connsiteY643" fmla="*/ 1574148 h 4180497"/>
                    <a:gd name="connsiteX644" fmla="*/ 17290 w 36000"/>
                    <a:gd name="connsiteY644" fmla="*/ 1569114 h 4180497"/>
                    <a:gd name="connsiteX645" fmla="*/ 5135 w 36000"/>
                    <a:gd name="connsiteY645" fmla="*/ 1564079 h 4180497"/>
                    <a:gd name="connsiteX646" fmla="*/ 0 w 36000"/>
                    <a:gd name="connsiteY646" fmla="*/ 1551682 h 4180497"/>
                    <a:gd name="connsiteX647" fmla="*/ 5135 w 36000"/>
                    <a:gd name="connsiteY647" fmla="*/ 1539285 h 4180497"/>
                    <a:gd name="connsiteX648" fmla="*/ 17289 w 36000"/>
                    <a:gd name="connsiteY648" fmla="*/ 1534251 h 4180497"/>
                    <a:gd name="connsiteX649" fmla="*/ 5135 w 36000"/>
                    <a:gd name="connsiteY649" fmla="*/ 1529216 h 4180497"/>
                    <a:gd name="connsiteX650" fmla="*/ 0 w 36000"/>
                    <a:gd name="connsiteY650" fmla="*/ 1516820 h 4180497"/>
                    <a:gd name="connsiteX651" fmla="*/ 5135 w 36000"/>
                    <a:gd name="connsiteY651" fmla="*/ 1504423 h 4180497"/>
                    <a:gd name="connsiteX652" fmla="*/ 17289 w 36000"/>
                    <a:gd name="connsiteY652" fmla="*/ 1499389 h 4180497"/>
                    <a:gd name="connsiteX653" fmla="*/ 5135 w 36000"/>
                    <a:gd name="connsiteY653" fmla="*/ 1494354 h 4180497"/>
                    <a:gd name="connsiteX654" fmla="*/ 0 w 36000"/>
                    <a:gd name="connsiteY654" fmla="*/ 1481957 h 4180497"/>
                    <a:gd name="connsiteX655" fmla="*/ 5135 w 36000"/>
                    <a:gd name="connsiteY655" fmla="*/ 1469561 h 4180497"/>
                    <a:gd name="connsiteX656" fmla="*/ 17290 w 36000"/>
                    <a:gd name="connsiteY656" fmla="*/ 1464526 h 4180497"/>
                    <a:gd name="connsiteX657" fmla="*/ 5135 w 36000"/>
                    <a:gd name="connsiteY657" fmla="*/ 1459491 h 4180497"/>
                    <a:gd name="connsiteX658" fmla="*/ 0 w 36000"/>
                    <a:gd name="connsiteY658" fmla="*/ 1447095 h 4180497"/>
                    <a:gd name="connsiteX659" fmla="*/ 5135 w 36000"/>
                    <a:gd name="connsiteY659" fmla="*/ 1434698 h 4180497"/>
                    <a:gd name="connsiteX660" fmla="*/ 17289 w 36000"/>
                    <a:gd name="connsiteY660" fmla="*/ 1429664 h 4180497"/>
                    <a:gd name="connsiteX661" fmla="*/ 5135 w 36000"/>
                    <a:gd name="connsiteY661" fmla="*/ 1424629 h 4180497"/>
                    <a:gd name="connsiteX662" fmla="*/ 0 w 36000"/>
                    <a:gd name="connsiteY662" fmla="*/ 1412233 h 4180497"/>
                    <a:gd name="connsiteX663" fmla="*/ 5135 w 36000"/>
                    <a:gd name="connsiteY663" fmla="*/ 1399836 h 4180497"/>
                    <a:gd name="connsiteX664" fmla="*/ 17289 w 36000"/>
                    <a:gd name="connsiteY664" fmla="*/ 1394801 h 4180497"/>
                    <a:gd name="connsiteX665" fmla="*/ 5135 w 36000"/>
                    <a:gd name="connsiteY665" fmla="*/ 1389767 h 4180497"/>
                    <a:gd name="connsiteX666" fmla="*/ 0 w 36000"/>
                    <a:gd name="connsiteY666" fmla="*/ 1377370 h 4180497"/>
                    <a:gd name="connsiteX667" fmla="*/ 5135 w 36000"/>
                    <a:gd name="connsiteY667" fmla="*/ 1364973 h 4180497"/>
                    <a:gd name="connsiteX668" fmla="*/ 17290 w 36000"/>
                    <a:gd name="connsiteY668" fmla="*/ 1359939 h 4180497"/>
                    <a:gd name="connsiteX669" fmla="*/ 5135 w 36000"/>
                    <a:gd name="connsiteY669" fmla="*/ 1354904 h 4180497"/>
                    <a:gd name="connsiteX670" fmla="*/ 0 w 36000"/>
                    <a:gd name="connsiteY670" fmla="*/ 1342508 h 4180497"/>
                    <a:gd name="connsiteX671" fmla="*/ 5135 w 36000"/>
                    <a:gd name="connsiteY671" fmla="*/ 1330111 h 4180497"/>
                    <a:gd name="connsiteX672" fmla="*/ 17289 w 36000"/>
                    <a:gd name="connsiteY672" fmla="*/ 1325076 h 4180497"/>
                    <a:gd name="connsiteX673" fmla="*/ 5135 w 36000"/>
                    <a:gd name="connsiteY673" fmla="*/ 1320042 h 4180497"/>
                    <a:gd name="connsiteX674" fmla="*/ 0 w 36000"/>
                    <a:gd name="connsiteY674" fmla="*/ 1307645 h 4180497"/>
                    <a:gd name="connsiteX675" fmla="*/ 5135 w 36000"/>
                    <a:gd name="connsiteY675" fmla="*/ 1295249 h 4180497"/>
                    <a:gd name="connsiteX676" fmla="*/ 17289 w 36000"/>
                    <a:gd name="connsiteY676" fmla="*/ 1290214 h 4180497"/>
                    <a:gd name="connsiteX677" fmla="*/ 5135 w 36000"/>
                    <a:gd name="connsiteY677" fmla="*/ 1285180 h 4180497"/>
                    <a:gd name="connsiteX678" fmla="*/ 0 w 36000"/>
                    <a:gd name="connsiteY678" fmla="*/ 1272783 h 4180497"/>
                    <a:gd name="connsiteX679" fmla="*/ 5135 w 36000"/>
                    <a:gd name="connsiteY679" fmla="*/ 1260386 h 4180497"/>
                    <a:gd name="connsiteX680" fmla="*/ 17289 w 36000"/>
                    <a:gd name="connsiteY680" fmla="*/ 1255351 h 4180497"/>
                    <a:gd name="connsiteX681" fmla="*/ 5135 w 36000"/>
                    <a:gd name="connsiteY681" fmla="*/ 1250317 h 4180497"/>
                    <a:gd name="connsiteX682" fmla="*/ 0 w 36000"/>
                    <a:gd name="connsiteY682" fmla="*/ 1237921 h 4180497"/>
                    <a:gd name="connsiteX683" fmla="*/ 5135 w 36000"/>
                    <a:gd name="connsiteY683" fmla="*/ 1225524 h 4180497"/>
                    <a:gd name="connsiteX684" fmla="*/ 17290 w 36000"/>
                    <a:gd name="connsiteY684" fmla="*/ 1220489 h 4180497"/>
                    <a:gd name="connsiteX685" fmla="*/ 5135 w 36000"/>
                    <a:gd name="connsiteY685" fmla="*/ 1215454 h 4180497"/>
                    <a:gd name="connsiteX686" fmla="*/ 0 w 36000"/>
                    <a:gd name="connsiteY686" fmla="*/ 1203058 h 4180497"/>
                    <a:gd name="connsiteX687" fmla="*/ 5135 w 36000"/>
                    <a:gd name="connsiteY687" fmla="*/ 1190661 h 4180497"/>
                    <a:gd name="connsiteX688" fmla="*/ 17289 w 36000"/>
                    <a:gd name="connsiteY688" fmla="*/ 1185626 h 4180497"/>
                    <a:gd name="connsiteX689" fmla="*/ 5135 w 36000"/>
                    <a:gd name="connsiteY689" fmla="*/ 1180592 h 4180497"/>
                    <a:gd name="connsiteX690" fmla="*/ 0 w 36000"/>
                    <a:gd name="connsiteY690" fmla="*/ 1168195 h 4180497"/>
                    <a:gd name="connsiteX691" fmla="*/ 5135 w 36000"/>
                    <a:gd name="connsiteY691" fmla="*/ 1155799 h 4180497"/>
                    <a:gd name="connsiteX692" fmla="*/ 17289 w 36000"/>
                    <a:gd name="connsiteY692" fmla="*/ 1150764 h 4180497"/>
                    <a:gd name="connsiteX693" fmla="*/ 5135 w 36000"/>
                    <a:gd name="connsiteY693" fmla="*/ 1145730 h 4180497"/>
                    <a:gd name="connsiteX694" fmla="*/ 0 w 36000"/>
                    <a:gd name="connsiteY694" fmla="*/ 1133333 h 4180497"/>
                    <a:gd name="connsiteX695" fmla="*/ 5135 w 36000"/>
                    <a:gd name="connsiteY695" fmla="*/ 1120936 h 4180497"/>
                    <a:gd name="connsiteX696" fmla="*/ 17290 w 36000"/>
                    <a:gd name="connsiteY696" fmla="*/ 1115901 h 4180497"/>
                    <a:gd name="connsiteX697" fmla="*/ 5135 w 36000"/>
                    <a:gd name="connsiteY697" fmla="*/ 1110867 h 4180497"/>
                    <a:gd name="connsiteX698" fmla="*/ 0 w 36000"/>
                    <a:gd name="connsiteY698" fmla="*/ 1098470 h 4180497"/>
                    <a:gd name="connsiteX699" fmla="*/ 17532 w 36000"/>
                    <a:gd name="connsiteY699" fmla="*/ 1080938 h 4180497"/>
                    <a:gd name="connsiteX700" fmla="*/ 18468 w 36000"/>
                    <a:gd name="connsiteY700" fmla="*/ 1046076 h 4180497"/>
                    <a:gd name="connsiteX701" fmla="*/ 36000 w 36000"/>
                    <a:gd name="connsiteY701" fmla="*/ 1063608 h 4180497"/>
                    <a:gd name="connsiteX702" fmla="*/ 18468 w 36000"/>
                    <a:gd name="connsiteY702" fmla="*/ 1081139 h 4180497"/>
                    <a:gd name="connsiteX703" fmla="*/ 937 w 36000"/>
                    <a:gd name="connsiteY703" fmla="*/ 1063608 h 4180497"/>
                    <a:gd name="connsiteX704" fmla="*/ 18468 w 36000"/>
                    <a:gd name="connsiteY704" fmla="*/ 1046076 h 4180497"/>
                    <a:gd name="connsiteX705" fmla="*/ 17532 w 36000"/>
                    <a:gd name="connsiteY705" fmla="*/ 34863 h 4180497"/>
                    <a:gd name="connsiteX706" fmla="*/ 35063 w 36000"/>
                    <a:gd name="connsiteY706" fmla="*/ 52394 h 4180497"/>
                    <a:gd name="connsiteX707" fmla="*/ 29928 w 36000"/>
                    <a:gd name="connsiteY707" fmla="*/ 64791 h 4180497"/>
                    <a:gd name="connsiteX708" fmla="*/ 17774 w 36000"/>
                    <a:gd name="connsiteY708" fmla="*/ 69826 h 4180497"/>
                    <a:gd name="connsiteX709" fmla="*/ 29928 w 36000"/>
                    <a:gd name="connsiteY709" fmla="*/ 74860 h 4180497"/>
                    <a:gd name="connsiteX710" fmla="*/ 35063 w 36000"/>
                    <a:gd name="connsiteY710" fmla="*/ 87257 h 4180497"/>
                    <a:gd name="connsiteX711" fmla="*/ 29928 w 36000"/>
                    <a:gd name="connsiteY711" fmla="*/ 99654 h 4180497"/>
                    <a:gd name="connsiteX712" fmla="*/ 17774 w 36000"/>
                    <a:gd name="connsiteY712" fmla="*/ 104688 h 4180497"/>
                    <a:gd name="connsiteX713" fmla="*/ 29928 w 36000"/>
                    <a:gd name="connsiteY713" fmla="*/ 109723 h 4180497"/>
                    <a:gd name="connsiteX714" fmla="*/ 35063 w 36000"/>
                    <a:gd name="connsiteY714" fmla="*/ 122119 h 4180497"/>
                    <a:gd name="connsiteX715" fmla="*/ 29928 w 36000"/>
                    <a:gd name="connsiteY715" fmla="*/ 134516 h 4180497"/>
                    <a:gd name="connsiteX716" fmla="*/ 17774 w 36000"/>
                    <a:gd name="connsiteY716" fmla="*/ 139550 h 4180497"/>
                    <a:gd name="connsiteX717" fmla="*/ 29928 w 36000"/>
                    <a:gd name="connsiteY717" fmla="*/ 144585 h 4180497"/>
                    <a:gd name="connsiteX718" fmla="*/ 35063 w 36000"/>
                    <a:gd name="connsiteY718" fmla="*/ 156982 h 4180497"/>
                    <a:gd name="connsiteX719" fmla="*/ 29928 w 36000"/>
                    <a:gd name="connsiteY719" fmla="*/ 169378 h 4180497"/>
                    <a:gd name="connsiteX720" fmla="*/ 17774 w 36000"/>
                    <a:gd name="connsiteY720" fmla="*/ 174413 h 4180497"/>
                    <a:gd name="connsiteX721" fmla="*/ 29928 w 36000"/>
                    <a:gd name="connsiteY721" fmla="*/ 179448 h 4180497"/>
                    <a:gd name="connsiteX722" fmla="*/ 35063 w 36000"/>
                    <a:gd name="connsiteY722" fmla="*/ 191845 h 4180497"/>
                    <a:gd name="connsiteX723" fmla="*/ 29928 w 36000"/>
                    <a:gd name="connsiteY723" fmla="*/ 204241 h 4180497"/>
                    <a:gd name="connsiteX724" fmla="*/ 17774 w 36000"/>
                    <a:gd name="connsiteY724" fmla="*/ 209276 h 4180497"/>
                    <a:gd name="connsiteX725" fmla="*/ 29928 w 36000"/>
                    <a:gd name="connsiteY725" fmla="*/ 214310 h 4180497"/>
                    <a:gd name="connsiteX726" fmla="*/ 35063 w 36000"/>
                    <a:gd name="connsiteY726" fmla="*/ 226707 h 4180497"/>
                    <a:gd name="connsiteX727" fmla="*/ 29928 w 36000"/>
                    <a:gd name="connsiteY727" fmla="*/ 239104 h 4180497"/>
                    <a:gd name="connsiteX728" fmla="*/ 17774 w 36000"/>
                    <a:gd name="connsiteY728" fmla="*/ 244138 h 4180497"/>
                    <a:gd name="connsiteX729" fmla="*/ 29928 w 36000"/>
                    <a:gd name="connsiteY729" fmla="*/ 249173 h 4180497"/>
                    <a:gd name="connsiteX730" fmla="*/ 35063 w 36000"/>
                    <a:gd name="connsiteY730" fmla="*/ 261569 h 4180497"/>
                    <a:gd name="connsiteX731" fmla="*/ 29928 w 36000"/>
                    <a:gd name="connsiteY731" fmla="*/ 273966 h 4180497"/>
                    <a:gd name="connsiteX732" fmla="*/ 17774 w 36000"/>
                    <a:gd name="connsiteY732" fmla="*/ 279000 h 4180497"/>
                    <a:gd name="connsiteX733" fmla="*/ 29928 w 36000"/>
                    <a:gd name="connsiteY733" fmla="*/ 284035 h 4180497"/>
                    <a:gd name="connsiteX734" fmla="*/ 35063 w 36000"/>
                    <a:gd name="connsiteY734" fmla="*/ 296432 h 4180497"/>
                    <a:gd name="connsiteX735" fmla="*/ 29928 w 36000"/>
                    <a:gd name="connsiteY735" fmla="*/ 308828 h 4180497"/>
                    <a:gd name="connsiteX736" fmla="*/ 17774 w 36000"/>
                    <a:gd name="connsiteY736" fmla="*/ 313863 h 4180497"/>
                    <a:gd name="connsiteX737" fmla="*/ 29928 w 36000"/>
                    <a:gd name="connsiteY737" fmla="*/ 318897 h 4180497"/>
                    <a:gd name="connsiteX738" fmla="*/ 35063 w 36000"/>
                    <a:gd name="connsiteY738" fmla="*/ 331294 h 4180497"/>
                    <a:gd name="connsiteX739" fmla="*/ 29928 w 36000"/>
                    <a:gd name="connsiteY739" fmla="*/ 343691 h 4180497"/>
                    <a:gd name="connsiteX740" fmla="*/ 17774 w 36000"/>
                    <a:gd name="connsiteY740" fmla="*/ 348726 h 4180497"/>
                    <a:gd name="connsiteX741" fmla="*/ 29928 w 36000"/>
                    <a:gd name="connsiteY741" fmla="*/ 353760 h 4180497"/>
                    <a:gd name="connsiteX742" fmla="*/ 35063 w 36000"/>
                    <a:gd name="connsiteY742" fmla="*/ 366157 h 4180497"/>
                    <a:gd name="connsiteX743" fmla="*/ 29928 w 36000"/>
                    <a:gd name="connsiteY743" fmla="*/ 378554 h 4180497"/>
                    <a:gd name="connsiteX744" fmla="*/ 17774 w 36000"/>
                    <a:gd name="connsiteY744" fmla="*/ 383588 h 4180497"/>
                    <a:gd name="connsiteX745" fmla="*/ 29928 w 36000"/>
                    <a:gd name="connsiteY745" fmla="*/ 388623 h 4180497"/>
                    <a:gd name="connsiteX746" fmla="*/ 35063 w 36000"/>
                    <a:gd name="connsiteY746" fmla="*/ 401019 h 4180497"/>
                    <a:gd name="connsiteX747" fmla="*/ 29928 w 36000"/>
                    <a:gd name="connsiteY747" fmla="*/ 413415 h 4180497"/>
                    <a:gd name="connsiteX748" fmla="*/ 17774 w 36000"/>
                    <a:gd name="connsiteY748" fmla="*/ 418450 h 4180497"/>
                    <a:gd name="connsiteX749" fmla="*/ 29928 w 36000"/>
                    <a:gd name="connsiteY749" fmla="*/ 423485 h 4180497"/>
                    <a:gd name="connsiteX750" fmla="*/ 35063 w 36000"/>
                    <a:gd name="connsiteY750" fmla="*/ 435882 h 4180497"/>
                    <a:gd name="connsiteX751" fmla="*/ 29928 w 36000"/>
                    <a:gd name="connsiteY751" fmla="*/ 448278 h 4180497"/>
                    <a:gd name="connsiteX752" fmla="*/ 17774 w 36000"/>
                    <a:gd name="connsiteY752" fmla="*/ 453313 h 4180497"/>
                    <a:gd name="connsiteX753" fmla="*/ 29928 w 36000"/>
                    <a:gd name="connsiteY753" fmla="*/ 458347 h 4180497"/>
                    <a:gd name="connsiteX754" fmla="*/ 35063 w 36000"/>
                    <a:gd name="connsiteY754" fmla="*/ 470744 h 4180497"/>
                    <a:gd name="connsiteX755" fmla="*/ 29928 w 36000"/>
                    <a:gd name="connsiteY755" fmla="*/ 483141 h 4180497"/>
                    <a:gd name="connsiteX756" fmla="*/ 17774 w 36000"/>
                    <a:gd name="connsiteY756" fmla="*/ 488176 h 4180497"/>
                    <a:gd name="connsiteX757" fmla="*/ 29928 w 36000"/>
                    <a:gd name="connsiteY757" fmla="*/ 493210 h 4180497"/>
                    <a:gd name="connsiteX758" fmla="*/ 35063 w 36000"/>
                    <a:gd name="connsiteY758" fmla="*/ 505606 h 4180497"/>
                    <a:gd name="connsiteX759" fmla="*/ 29928 w 36000"/>
                    <a:gd name="connsiteY759" fmla="*/ 518003 h 4180497"/>
                    <a:gd name="connsiteX760" fmla="*/ 17774 w 36000"/>
                    <a:gd name="connsiteY760" fmla="*/ 523038 h 4180497"/>
                    <a:gd name="connsiteX761" fmla="*/ 29928 w 36000"/>
                    <a:gd name="connsiteY761" fmla="*/ 528073 h 4180497"/>
                    <a:gd name="connsiteX762" fmla="*/ 35063 w 36000"/>
                    <a:gd name="connsiteY762" fmla="*/ 540469 h 4180497"/>
                    <a:gd name="connsiteX763" fmla="*/ 29928 w 36000"/>
                    <a:gd name="connsiteY763" fmla="*/ 552866 h 4180497"/>
                    <a:gd name="connsiteX764" fmla="*/ 17774 w 36000"/>
                    <a:gd name="connsiteY764" fmla="*/ 557900 h 4180497"/>
                    <a:gd name="connsiteX765" fmla="*/ 29928 w 36000"/>
                    <a:gd name="connsiteY765" fmla="*/ 562935 h 4180497"/>
                    <a:gd name="connsiteX766" fmla="*/ 35063 w 36000"/>
                    <a:gd name="connsiteY766" fmla="*/ 575332 h 4180497"/>
                    <a:gd name="connsiteX767" fmla="*/ 29928 w 36000"/>
                    <a:gd name="connsiteY767" fmla="*/ 587728 h 4180497"/>
                    <a:gd name="connsiteX768" fmla="*/ 17774 w 36000"/>
                    <a:gd name="connsiteY768" fmla="*/ 592763 h 4180497"/>
                    <a:gd name="connsiteX769" fmla="*/ 29928 w 36000"/>
                    <a:gd name="connsiteY769" fmla="*/ 597797 h 4180497"/>
                    <a:gd name="connsiteX770" fmla="*/ 35063 w 36000"/>
                    <a:gd name="connsiteY770" fmla="*/ 610194 h 4180497"/>
                    <a:gd name="connsiteX771" fmla="*/ 29928 w 36000"/>
                    <a:gd name="connsiteY771" fmla="*/ 622591 h 4180497"/>
                    <a:gd name="connsiteX772" fmla="*/ 17774 w 36000"/>
                    <a:gd name="connsiteY772" fmla="*/ 627625 h 4180497"/>
                    <a:gd name="connsiteX773" fmla="*/ 29928 w 36000"/>
                    <a:gd name="connsiteY773" fmla="*/ 632660 h 4180497"/>
                    <a:gd name="connsiteX774" fmla="*/ 35063 w 36000"/>
                    <a:gd name="connsiteY774" fmla="*/ 645057 h 4180497"/>
                    <a:gd name="connsiteX775" fmla="*/ 29928 w 36000"/>
                    <a:gd name="connsiteY775" fmla="*/ 657454 h 4180497"/>
                    <a:gd name="connsiteX776" fmla="*/ 17774 w 36000"/>
                    <a:gd name="connsiteY776" fmla="*/ 662488 h 4180497"/>
                    <a:gd name="connsiteX777" fmla="*/ 29928 w 36000"/>
                    <a:gd name="connsiteY777" fmla="*/ 667523 h 4180497"/>
                    <a:gd name="connsiteX778" fmla="*/ 35063 w 36000"/>
                    <a:gd name="connsiteY778" fmla="*/ 679919 h 4180497"/>
                    <a:gd name="connsiteX779" fmla="*/ 29928 w 36000"/>
                    <a:gd name="connsiteY779" fmla="*/ 692316 h 4180497"/>
                    <a:gd name="connsiteX780" fmla="*/ 17774 w 36000"/>
                    <a:gd name="connsiteY780" fmla="*/ 697350 h 4180497"/>
                    <a:gd name="connsiteX781" fmla="*/ 29928 w 36000"/>
                    <a:gd name="connsiteY781" fmla="*/ 702385 h 4180497"/>
                    <a:gd name="connsiteX782" fmla="*/ 35063 w 36000"/>
                    <a:gd name="connsiteY782" fmla="*/ 714782 h 4180497"/>
                    <a:gd name="connsiteX783" fmla="*/ 29928 w 36000"/>
                    <a:gd name="connsiteY783" fmla="*/ 727178 h 4180497"/>
                    <a:gd name="connsiteX784" fmla="*/ 17774 w 36000"/>
                    <a:gd name="connsiteY784" fmla="*/ 732213 h 4180497"/>
                    <a:gd name="connsiteX785" fmla="*/ 29928 w 36000"/>
                    <a:gd name="connsiteY785" fmla="*/ 737248 h 4180497"/>
                    <a:gd name="connsiteX786" fmla="*/ 35063 w 36000"/>
                    <a:gd name="connsiteY786" fmla="*/ 749645 h 4180497"/>
                    <a:gd name="connsiteX787" fmla="*/ 29928 w 36000"/>
                    <a:gd name="connsiteY787" fmla="*/ 762041 h 4180497"/>
                    <a:gd name="connsiteX788" fmla="*/ 17774 w 36000"/>
                    <a:gd name="connsiteY788" fmla="*/ 767075 h 4180497"/>
                    <a:gd name="connsiteX789" fmla="*/ 29928 w 36000"/>
                    <a:gd name="connsiteY789" fmla="*/ 772110 h 4180497"/>
                    <a:gd name="connsiteX790" fmla="*/ 35063 w 36000"/>
                    <a:gd name="connsiteY790" fmla="*/ 784507 h 4180497"/>
                    <a:gd name="connsiteX791" fmla="*/ 29928 w 36000"/>
                    <a:gd name="connsiteY791" fmla="*/ 796904 h 4180497"/>
                    <a:gd name="connsiteX792" fmla="*/ 17774 w 36000"/>
                    <a:gd name="connsiteY792" fmla="*/ 801938 h 4180497"/>
                    <a:gd name="connsiteX793" fmla="*/ 29928 w 36000"/>
                    <a:gd name="connsiteY793" fmla="*/ 806973 h 4180497"/>
                    <a:gd name="connsiteX794" fmla="*/ 35063 w 36000"/>
                    <a:gd name="connsiteY794" fmla="*/ 819369 h 4180497"/>
                    <a:gd name="connsiteX795" fmla="*/ 29928 w 36000"/>
                    <a:gd name="connsiteY795" fmla="*/ 831766 h 4180497"/>
                    <a:gd name="connsiteX796" fmla="*/ 17774 w 36000"/>
                    <a:gd name="connsiteY796" fmla="*/ 836800 h 4180497"/>
                    <a:gd name="connsiteX797" fmla="*/ 29928 w 36000"/>
                    <a:gd name="connsiteY797" fmla="*/ 841835 h 4180497"/>
                    <a:gd name="connsiteX798" fmla="*/ 35063 w 36000"/>
                    <a:gd name="connsiteY798" fmla="*/ 854232 h 4180497"/>
                    <a:gd name="connsiteX799" fmla="*/ 29928 w 36000"/>
                    <a:gd name="connsiteY799" fmla="*/ 866628 h 4180497"/>
                    <a:gd name="connsiteX800" fmla="*/ 17774 w 36000"/>
                    <a:gd name="connsiteY800" fmla="*/ 871663 h 4180497"/>
                    <a:gd name="connsiteX801" fmla="*/ 29928 w 36000"/>
                    <a:gd name="connsiteY801" fmla="*/ 876698 h 4180497"/>
                    <a:gd name="connsiteX802" fmla="*/ 35063 w 36000"/>
                    <a:gd name="connsiteY802" fmla="*/ 889095 h 4180497"/>
                    <a:gd name="connsiteX803" fmla="*/ 29928 w 36000"/>
                    <a:gd name="connsiteY803" fmla="*/ 901491 h 4180497"/>
                    <a:gd name="connsiteX804" fmla="*/ 17774 w 36000"/>
                    <a:gd name="connsiteY804" fmla="*/ 906526 h 4180497"/>
                    <a:gd name="connsiteX805" fmla="*/ 29928 w 36000"/>
                    <a:gd name="connsiteY805" fmla="*/ 911560 h 4180497"/>
                    <a:gd name="connsiteX806" fmla="*/ 35063 w 36000"/>
                    <a:gd name="connsiteY806" fmla="*/ 923957 h 4180497"/>
                    <a:gd name="connsiteX807" fmla="*/ 29928 w 36000"/>
                    <a:gd name="connsiteY807" fmla="*/ 936354 h 4180497"/>
                    <a:gd name="connsiteX808" fmla="*/ 17774 w 36000"/>
                    <a:gd name="connsiteY808" fmla="*/ 941388 h 4180497"/>
                    <a:gd name="connsiteX809" fmla="*/ 29928 w 36000"/>
                    <a:gd name="connsiteY809" fmla="*/ 946423 h 4180497"/>
                    <a:gd name="connsiteX810" fmla="*/ 35063 w 36000"/>
                    <a:gd name="connsiteY810" fmla="*/ 958819 h 4180497"/>
                    <a:gd name="connsiteX811" fmla="*/ 29928 w 36000"/>
                    <a:gd name="connsiteY811" fmla="*/ 971216 h 4180497"/>
                    <a:gd name="connsiteX812" fmla="*/ 17774 w 36000"/>
                    <a:gd name="connsiteY812" fmla="*/ 976251 h 4180497"/>
                    <a:gd name="connsiteX813" fmla="*/ 29928 w 36000"/>
                    <a:gd name="connsiteY813" fmla="*/ 981285 h 4180497"/>
                    <a:gd name="connsiteX814" fmla="*/ 35063 w 36000"/>
                    <a:gd name="connsiteY814" fmla="*/ 993682 h 4180497"/>
                    <a:gd name="connsiteX815" fmla="*/ 29928 w 36000"/>
                    <a:gd name="connsiteY815" fmla="*/ 1006079 h 4180497"/>
                    <a:gd name="connsiteX816" fmla="*/ 17774 w 36000"/>
                    <a:gd name="connsiteY816" fmla="*/ 1011114 h 4180497"/>
                    <a:gd name="connsiteX817" fmla="*/ 29928 w 36000"/>
                    <a:gd name="connsiteY817" fmla="*/ 1016148 h 4180497"/>
                    <a:gd name="connsiteX818" fmla="*/ 35063 w 36000"/>
                    <a:gd name="connsiteY818" fmla="*/ 1028545 h 4180497"/>
                    <a:gd name="connsiteX819" fmla="*/ 17532 w 36000"/>
                    <a:gd name="connsiteY819" fmla="*/ 1046076 h 4180497"/>
                    <a:gd name="connsiteX820" fmla="*/ 0 w 36000"/>
                    <a:gd name="connsiteY820" fmla="*/ 1028545 h 4180497"/>
                    <a:gd name="connsiteX821" fmla="*/ 5135 w 36000"/>
                    <a:gd name="connsiteY821" fmla="*/ 1016148 h 4180497"/>
                    <a:gd name="connsiteX822" fmla="*/ 17289 w 36000"/>
                    <a:gd name="connsiteY822" fmla="*/ 1011114 h 4180497"/>
                    <a:gd name="connsiteX823" fmla="*/ 5135 w 36000"/>
                    <a:gd name="connsiteY823" fmla="*/ 1006079 h 4180497"/>
                    <a:gd name="connsiteX824" fmla="*/ 0 w 36000"/>
                    <a:gd name="connsiteY824" fmla="*/ 993682 h 4180497"/>
                    <a:gd name="connsiteX825" fmla="*/ 5135 w 36000"/>
                    <a:gd name="connsiteY825" fmla="*/ 981285 h 4180497"/>
                    <a:gd name="connsiteX826" fmla="*/ 17290 w 36000"/>
                    <a:gd name="connsiteY826" fmla="*/ 976251 h 4180497"/>
                    <a:gd name="connsiteX827" fmla="*/ 5135 w 36000"/>
                    <a:gd name="connsiteY827" fmla="*/ 971216 h 4180497"/>
                    <a:gd name="connsiteX828" fmla="*/ 0 w 36000"/>
                    <a:gd name="connsiteY828" fmla="*/ 958819 h 4180497"/>
                    <a:gd name="connsiteX829" fmla="*/ 5135 w 36000"/>
                    <a:gd name="connsiteY829" fmla="*/ 946423 h 4180497"/>
                    <a:gd name="connsiteX830" fmla="*/ 17289 w 36000"/>
                    <a:gd name="connsiteY830" fmla="*/ 941388 h 4180497"/>
                    <a:gd name="connsiteX831" fmla="*/ 5135 w 36000"/>
                    <a:gd name="connsiteY831" fmla="*/ 936354 h 4180497"/>
                    <a:gd name="connsiteX832" fmla="*/ 0 w 36000"/>
                    <a:gd name="connsiteY832" fmla="*/ 923957 h 4180497"/>
                    <a:gd name="connsiteX833" fmla="*/ 5135 w 36000"/>
                    <a:gd name="connsiteY833" fmla="*/ 911560 h 4180497"/>
                    <a:gd name="connsiteX834" fmla="*/ 17289 w 36000"/>
                    <a:gd name="connsiteY834" fmla="*/ 906526 h 4180497"/>
                    <a:gd name="connsiteX835" fmla="*/ 5135 w 36000"/>
                    <a:gd name="connsiteY835" fmla="*/ 901491 h 4180497"/>
                    <a:gd name="connsiteX836" fmla="*/ 0 w 36000"/>
                    <a:gd name="connsiteY836" fmla="*/ 889095 h 4180497"/>
                    <a:gd name="connsiteX837" fmla="*/ 5135 w 36000"/>
                    <a:gd name="connsiteY837" fmla="*/ 876698 h 4180497"/>
                    <a:gd name="connsiteX838" fmla="*/ 17290 w 36000"/>
                    <a:gd name="connsiteY838" fmla="*/ 871663 h 4180497"/>
                    <a:gd name="connsiteX839" fmla="*/ 5135 w 36000"/>
                    <a:gd name="connsiteY839" fmla="*/ 866628 h 4180497"/>
                    <a:gd name="connsiteX840" fmla="*/ 0 w 36000"/>
                    <a:gd name="connsiteY840" fmla="*/ 854232 h 4180497"/>
                    <a:gd name="connsiteX841" fmla="*/ 5135 w 36000"/>
                    <a:gd name="connsiteY841" fmla="*/ 841835 h 4180497"/>
                    <a:gd name="connsiteX842" fmla="*/ 17289 w 36000"/>
                    <a:gd name="connsiteY842" fmla="*/ 836800 h 4180497"/>
                    <a:gd name="connsiteX843" fmla="*/ 5135 w 36000"/>
                    <a:gd name="connsiteY843" fmla="*/ 831766 h 4180497"/>
                    <a:gd name="connsiteX844" fmla="*/ 0 w 36000"/>
                    <a:gd name="connsiteY844" fmla="*/ 819369 h 4180497"/>
                    <a:gd name="connsiteX845" fmla="*/ 5135 w 36000"/>
                    <a:gd name="connsiteY845" fmla="*/ 806973 h 4180497"/>
                    <a:gd name="connsiteX846" fmla="*/ 17289 w 36000"/>
                    <a:gd name="connsiteY846" fmla="*/ 801938 h 4180497"/>
                    <a:gd name="connsiteX847" fmla="*/ 5135 w 36000"/>
                    <a:gd name="connsiteY847" fmla="*/ 796904 h 4180497"/>
                    <a:gd name="connsiteX848" fmla="*/ 0 w 36000"/>
                    <a:gd name="connsiteY848" fmla="*/ 784507 h 4180497"/>
                    <a:gd name="connsiteX849" fmla="*/ 5135 w 36000"/>
                    <a:gd name="connsiteY849" fmla="*/ 772110 h 4180497"/>
                    <a:gd name="connsiteX850" fmla="*/ 17289 w 36000"/>
                    <a:gd name="connsiteY850" fmla="*/ 767075 h 4180497"/>
                    <a:gd name="connsiteX851" fmla="*/ 5135 w 36000"/>
                    <a:gd name="connsiteY851" fmla="*/ 762041 h 4180497"/>
                    <a:gd name="connsiteX852" fmla="*/ 0 w 36000"/>
                    <a:gd name="connsiteY852" fmla="*/ 749645 h 4180497"/>
                    <a:gd name="connsiteX853" fmla="*/ 5135 w 36000"/>
                    <a:gd name="connsiteY853" fmla="*/ 737248 h 4180497"/>
                    <a:gd name="connsiteX854" fmla="*/ 17290 w 36000"/>
                    <a:gd name="connsiteY854" fmla="*/ 732213 h 4180497"/>
                    <a:gd name="connsiteX855" fmla="*/ 5135 w 36000"/>
                    <a:gd name="connsiteY855" fmla="*/ 727178 h 4180497"/>
                    <a:gd name="connsiteX856" fmla="*/ 0 w 36000"/>
                    <a:gd name="connsiteY856" fmla="*/ 714782 h 4180497"/>
                    <a:gd name="connsiteX857" fmla="*/ 5135 w 36000"/>
                    <a:gd name="connsiteY857" fmla="*/ 702385 h 4180497"/>
                    <a:gd name="connsiteX858" fmla="*/ 17289 w 36000"/>
                    <a:gd name="connsiteY858" fmla="*/ 697350 h 4180497"/>
                    <a:gd name="connsiteX859" fmla="*/ 5135 w 36000"/>
                    <a:gd name="connsiteY859" fmla="*/ 692316 h 4180497"/>
                    <a:gd name="connsiteX860" fmla="*/ 0 w 36000"/>
                    <a:gd name="connsiteY860" fmla="*/ 679919 h 4180497"/>
                    <a:gd name="connsiteX861" fmla="*/ 5135 w 36000"/>
                    <a:gd name="connsiteY861" fmla="*/ 667523 h 4180497"/>
                    <a:gd name="connsiteX862" fmla="*/ 17289 w 36000"/>
                    <a:gd name="connsiteY862" fmla="*/ 662488 h 4180497"/>
                    <a:gd name="connsiteX863" fmla="*/ 5135 w 36000"/>
                    <a:gd name="connsiteY863" fmla="*/ 657454 h 4180497"/>
                    <a:gd name="connsiteX864" fmla="*/ 0 w 36000"/>
                    <a:gd name="connsiteY864" fmla="*/ 645057 h 4180497"/>
                    <a:gd name="connsiteX865" fmla="*/ 5135 w 36000"/>
                    <a:gd name="connsiteY865" fmla="*/ 632660 h 4180497"/>
                    <a:gd name="connsiteX866" fmla="*/ 17290 w 36000"/>
                    <a:gd name="connsiteY866" fmla="*/ 627625 h 4180497"/>
                    <a:gd name="connsiteX867" fmla="*/ 5135 w 36000"/>
                    <a:gd name="connsiteY867" fmla="*/ 622591 h 4180497"/>
                    <a:gd name="connsiteX868" fmla="*/ 0 w 36000"/>
                    <a:gd name="connsiteY868" fmla="*/ 610194 h 4180497"/>
                    <a:gd name="connsiteX869" fmla="*/ 5135 w 36000"/>
                    <a:gd name="connsiteY869" fmla="*/ 597797 h 4180497"/>
                    <a:gd name="connsiteX870" fmla="*/ 17289 w 36000"/>
                    <a:gd name="connsiteY870" fmla="*/ 592763 h 4180497"/>
                    <a:gd name="connsiteX871" fmla="*/ 5135 w 36000"/>
                    <a:gd name="connsiteY871" fmla="*/ 587728 h 4180497"/>
                    <a:gd name="connsiteX872" fmla="*/ 0 w 36000"/>
                    <a:gd name="connsiteY872" fmla="*/ 575332 h 4180497"/>
                    <a:gd name="connsiteX873" fmla="*/ 5135 w 36000"/>
                    <a:gd name="connsiteY873" fmla="*/ 562935 h 4180497"/>
                    <a:gd name="connsiteX874" fmla="*/ 17289 w 36000"/>
                    <a:gd name="connsiteY874" fmla="*/ 557900 h 4180497"/>
                    <a:gd name="connsiteX875" fmla="*/ 5135 w 36000"/>
                    <a:gd name="connsiteY875" fmla="*/ 552866 h 4180497"/>
                    <a:gd name="connsiteX876" fmla="*/ 0 w 36000"/>
                    <a:gd name="connsiteY876" fmla="*/ 540469 h 4180497"/>
                    <a:gd name="connsiteX877" fmla="*/ 5135 w 36000"/>
                    <a:gd name="connsiteY877" fmla="*/ 528073 h 4180497"/>
                    <a:gd name="connsiteX878" fmla="*/ 17290 w 36000"/>
                    <a:gd name="connsiteY878" fmla="*/ 523038 h 4180497"/>
                    <a:gd name="connsiteX879" fmla="*/ 5135 w 36000"/>
                    <a:gd name="connsiteY879" fmla="*/ 518003 h 4180497"/>
                    <a:gd name="connsiteX880" fmla="*/ 0 w 36000"/>
                    <a:gd name="connsiteY880" fmla="*/ 505606 h 4180497"/>
                    <a:gd name="connsiteX881" fmla="*/ 5135 w 36000"/>
                    <a:gd name="connsiteY881" fmla="*/ 493210 h 4180497"/>
                    <a:gd name="connsiteX882" fmla="*/ 17289 w 36000"/>
                    <a:gd name="connsiteY882" fmla="*/ 488176 h 4180497"/>
                    <a:gd name="connsiteX883" fmla="*/ 5135 w 36000"/>
                    <a:gd name="connsiteY883" fmla="*/ 483141 h 4180497"/>
                    <a:gd name="connsiteX884" fmla="*/ 0 w 36000"/>
                    <a:gd name="connsiteY884" fmla="*/ 470744 h 4180497"/>
                    <a:gd name="connsiteX885" fmla="*/ 5135 w 36000"/>
                    <a:gd name="connsiteY885" fmla="*/ 458347 h 4180497"/>
                    <a:gd name="connsiteX886" fmla="*/ 17289 w 36000"/>
                    <a:gd name="connsiteY886" fmla="*/ 453313 h 4180497"/>
                    <a:gd name="connsiteX887" fmla="*/ 5135 w 36000"/>
                    <a:gd name="connsiteY887" fmla="*/ 448278 h 4180497"/>
                    <a:gd name="connsiteX888" fmla="*/ 0 w 36000"/>
                    <a:gd name="connsiteY888" fmla="*/ 435882 h 4180497"/>
                    <a:gd name="connsiteX889" fmla="*/ 5135 w 36000"/>
                    <a:gd name="connsiteY889" fmla="*/ 423485 h 4180497"/>
                    <a:gd name="connsiteX890" fmla="*/ 17290 w 36000"/>
                    <a:gd name="connsiteY890" fmla="*/ 418450 h 4180497"/>
                    <a:gd name="connsiteX891" fmla="*/ 5135 w 36000"/>
                    <a:gd name="connsiteY891" fmla="*/ 413415 h 4180497"/>
                    <a:gd name="connsiteX892" fmla="*/ 0 w 36000"/>
                    <a:gd name="connsiteY892" fmla="*/ 401019 h 4180497"/>
                    <a:gd name="connsiteX893" fmla="*/ 5135 w 36000"/>
                    <a:gd name="connsiteY893" fmla="*/ 388623 h 4180497"/>
                    <a:gd name="connsiteX894" fmla="*/ 17289 w 36000"/>
                    <a:gd name="connsiteY894" fmla="*/ 383588 h 4180497"/>
                    <a:gd name="connsiteX895" fmla="*/ 5135 w 36000"/>
                    <a:gd name="connsiteY895" fmla="*/ 378554 h 4180497"/>
                    <a:gd name="connsiteX896" fmla="*/ 0 w 36000"/>
                    <a:gd name="connsiteY896" fmla="*/ 366157 h 4180497"/>
                    <a:gd name="connsiteX897" fmla="*/ 5135 w 36000"/>
                    <a:gd name="connsiteY897" fmla="*/ 353760 h 4180497"/>
                    <a:gd name="connsiteX898" fmla="*/ 17289 w 36000"/>
                    <a:gd name="connsiteY898" fmla="*/ 348726 h 4180497"/>
                    <a:gd name="connsiteX899" fmla="*/ 5135 w 36000"/>
                    <a:gd name="connsiteY899" fmla="*/ 343691 h 4180497"/>
                    <a:gd name="connsiteX900" fmla="*/ 0 w 36000"/>
                    <a:gd name="connsiteY900" fmla="*/ 331294 h 4180497"/>
                    <a:gd name="connsiteX901" fmla="*/ 5135 w 36000"/>
                    <a:gd name="connsiteY901" fmla="*/ 318897 h 4180497"/>
                    <a:gd name="connsiteX902" fmla="*/ 17290 w 36000"/>
                    <a:gd name="connsiteY902" fmla="*/ 313863 h 4180497"/>
                    <a:gd name="connsiteX903" fmla="*/ 5135 w 36000"/>
                    <a:gd name="connsiteY903" fmla="*/ 308828 h 4180497"/>
                    <a:gd name="connsiteX904" fmla="*/ 0 w 36000"/>
                    <a:gd name="connsiteY904" fmla="*/ 296432 h 4180497"/>
                    <a:gd name="connsiteX905" fmla="*/ 5135 w 36000"/>
                    <a:gd name="connsiteY905" fmla="*/ 284035 h 4180497"/>
                    <a:gd name="connsiteX906" fmla="*/ 17289 w 36000"/>
                    <a:gd name="connsiteY906" fmla="*/ 279000 h 4180497"/>
                    <a:gd name="connsiteX907" fmla="*/ 5135 w 36000"/>
                    <a:gd name="connsiteY907" fmla="*/ 273966 h 4180497"/>
                    <a:gd name="connsiteX908" fmla="*/ 0 w 36000"/>
                    <a:gd name="connsiteY908" fmla="*/ 261569 h 4180497"/>
                    <a:gd name="connsiteX909" fmla="*/ 5135 w 36000"/>
                    <a:gd name="connsiteY909" fmla="*/ 249173 h 4180497"/>
                    <a:gd name="connsiteX910" fmla="*/ 17289 w 36000"/>
                    <a:gd name="connsiteY910" fmla="*/ 244138 h 4180497"/>
                    <a:gd name="connsiteX911" fmla="*/ 5135 w 36000"/>
                    <a:gd name="connsiteY911" fmla="*/ 239104 h 4180497"/>
                    <a:gd name="connsiteX912" fmla="*/ 0 w 36000"/>
                    <a:gd name="connsiteY912" fmla="*/ 226707 h 4180497"/>
                    <a:gd name="connsiteX913" fmla="*/ 5135 w 36000"/>
                    <a:gd name="connsiteY913" fmla="*/ 214310 h 4180497"/>
                    <a:gd name="connsiteX914" fmla="*/ 17289 w 36000"/>
                    <a:gd name="connsiteY914" fmla="*/ 209276 h 4180497"/>
                    <a:gd name="connsiteX915" fmla="*/ 5135 w 36000"/>
                    <a:gd name="connsiteY915" fmla="*/ 204241 h 4180497"/>
                    <a:gd name="connsiteX916" fmla="*/ 0 w 36000"/>
                    <a:gd name="connsiteY916" fmla="*/ 191845 h 4180497"/>
                    <a:gd name="connsiteX917" fmla="*/ 5135 w 36000"/>
                    <a:gd name="connsiteY917" fmla="*/ 179448 h 4180497"/>
                    <a:gd name="connsiteX918" fmla="*/ 17290 w 36000"/>
                    <a:gd name="connsiteY918" fmla="*/ 174413 h 4180497"/>
                    <a:gd name="connsiteX919" fmla="*/ 5135 w 36000"/>
                    <a:gd name="connsiteY919" fmla="*/ 169378 h 4180497"/>
                    <a:gd name="connsiteX920" fmla="*/ 0 w 36000"/>
                    <a:gd name="connsiteY920" fmla="*/ 156982 h 4180497"/>
                    <a:gd name="connsiteX921" fmla="*/ 5135 w 36000"/>
                    <a:gd name="connsiteY921" fmla="*/ 144585 h 4180497"/>
                    <a:gd name="connsiteX922" fmla="*/ 17289 w 36000"/>
                    <a:gd name="connsiteY922" fmla="*/ 139550 h 4180497"/>
                    <a:gd name="connsiteX923" fmla="*/ 5135 w 36000"/>
                    <a:gd name="connsiteY923" fmla="*/ 134516 h 4180497"/>
                    <a:gd name="connsiteX924" fmla="*/ 0 w 36000"/>
                    <a:gd name="connsiteY924" fmla="*/ 122119 h 4180497"/>
                    <a:gd name="connsiteX925" fmla="*/ 5135 w 36000"/>
                    <a:gd name="connsiteY925" fmla="*/ 109723 h 4180497"/>
                    <a:gd name="connsiteX926" fmla="*/ 17289 w 36000"/>
                    <a:gd name="connsiteY926" fmla="*/ 104688 h 4180497"/>
                    <a:gd name="connsiteX927" fmla="*/ 5135 w 36000"/>
                    <a:gd name="connsiteY927" fmla="*/ 99654 h 4180497"/>
                    <a:gd name="connsiteX928" fmla="*/ 0 w 36000"/>
                    <a:gd name="connsiteY928" fmla="*/ 87257 h 4180497"/>
                    <a:gd name="connsiteX929" fmla="*/ 5135 w 36000"/>
                    <a:gd name="connsiteY929" fmla="*/ 74860 h 4180497"/>
                    <a:gd name="connsiteX930" fmla="*/ 17290 w 36000"/>
                    <a:gd name="connsiteY930" fmla="*/ 69826 h 4180497"/>
                    <a:gd name="connsiteX931" fmla="*/ 5135 w 36000"/>
                    <a:gd name="connsiteY931" fmla="*/ 64791 h 4180497"/>
                    <a:gd name="connsiteX932" fmla="*/ 0 w 36000"/>
                    <a:gd name="connsiteY932" fmla="*/ 52394 h 4180497"/>
                    <a:gd name="connsiteX933" fmla="*/ 17532 w 36000"/>
                    <a:gd name="connsiteY933" fmla="*/ 34863 h 4180497"/>
                    <a:gd name="connsiteX934" fmla="*/ 18468 w 36000"/>
                    <a:gd name="connsiteY934" fmla="*/ 0 h 4180497"/>
                    <a:gd name="connsiteX935" fmla="*/ 36000 w 36000"/>
                    <a:gd name="connsiteY935" fmla="*/ 17532 h 4180497"/>
                    <a:gd name="connsiteX936" fmla="*/ 18468 w 36000"/>
                    <a:gd name="connsiteY936" fmla="*/ 35063 h 4180497"/>
                    <a:gd name="connsiteX937" fmla="*/ 937 w 36000"/>
                    <a:gd name="connsiteY937" fmla="*/ 17532 h 4180497"/>
                    <a:gd name="connsiteX938" fmla="*/ 18468 w 36000"/>
                    <a:gd name="connsiteY938" fmla="*/ 0 h 418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</a:cxnLst>
                  <a:rect l="l" t="t" r="r" b="b"/>
                  <a:pathLst>
                    <a:path w="36000" h="4180497">
                      <a:moveTo>
                        <a:pt x="17532" y="3169283"/>
                      </a:moveTo>
                      <a:cubicBezTo>
                        <a:pt x="27214" y="3169283"/>
                        <a:pt x="35063" y="3177133"/>
                        <a:pt x="35063" y="3186815"/>
                      </a:cubicBezTo>
                      <a:cubicBezTo>
                        <a:pt x="35063" y="3191656"/>
                        <a:pt x="33101" y="3196039"/>
                        <a:pt x="29928" y="3199212"/>
                      </a:cubicBezTo>
                      <a:lnTo>
                        <a:pt x="17774" y="3204247"/>
                      </a:lnTo>
                      <a:lnTo>
                        <a:pt x="29928" y="3209281"/>
                      </a:lnTo>
                      <a:cubicBezTo>
                        <a:pt x="33101" y="3212454"/>
                        <a:pt x="35063" y="3216837"/>
                        <a:pt x="35063" y="3221678"/>
                      </a:cubicBezTo>
                      <a:cubicBezTo>
                        <a:pt x="35063" y="3226519"/>
                        <a:pt x="33101" y="3230902"/>
                        <a:pt x="29928" y="3234075"/>
                      </a:cubicBezTo>
                      <a:lnTo>
                        <a:pt x="17774" y="3239109"/>
                      </a:lnTo>
                      <a:lnTo>
                        <a:pt x="29928" y="3244144"/>
                      </a:lnTo>
                      <a:cubicBezTo>
                        <a:pt x="33101" y="3247316"/>
                        <a:pt x="35063" y="3251699"/>
                        <a:pt x="35063" y="3256540"/>
                      </a:cubicBezTo>
                      <a:cubicBezTo>
                        <a:pt x="35063" y="3261381"/>
                        <a:pt x="33101" y="3265764"/>
                        <a:pt x="29928" y="3268937"/>
                      </a:cubicBezTo>
                      <a:lnTo>
                        <a:pt x="17774" y="3273971"/>
                      </a:lnTo>
                      <a:lnTo>
                        <a:pt x="29928" y="3279006"/>
                      </a:lnTo>
                      <a:cubicBezTo>
                        <a:pt x="33101" y="3282179"/>
                        <a:pt x="35063" y="3286562"/>
                        <a:pt x="35063" y="3291403"/>
                      </a:cubicBezTo>
                      <a:cubicBezTo>
                        <a:pt x="35063" y="3296244"/>
                        <a:pt x="33101" y="3300627"/>
                        <a:pt x="29928" y="3303799"/>
                      </a:cubicBezTo>
                      <a:lnTo>
                        <a:pt x="17774" y="3308834"/>
                      </a:lnTo>
                      <a:lnTo>
                        <a:pt x="29928" y="3313869"/>
                      </a:lnTo>
                      <a:cubicBezTo>
                        <a:pt x="33101" y="3317041"/>
                        <a:pt x="35063" y="3321424"/>
                        <a:pt x="35063" y="3326266"/>
                      </a:cubicBezTo>
                      <a:cubicBezTo>
                        <a:pt x="35063" y="3331107"/>
                        <a:pt x="33101" y="3335489"/>
                        <a:pt x="29928" y="3338662"/>
                      </a:cubicBezTo>
                      <a:lnTo>
                        <a:pt x="17774" y="3343697"/>
                      </a:lnTo>
                      <a:lnTo>
                        <a:pt x="29928" y="3348731"/>
                      </a:lnTo>
                      <a:cubicBezTo>
                        <a:pt x="33101" y="3351904"/>
                        <a:pt x="35063" y="3356287"/>
                        <a:pt x="35063" y="3361128"/>
                      </a:cubicBezTo>
                      <a:cubicBezTo>
                        <a:pt x="35063" y="3365969"/>
                        <a:pt x="33101" y="3370352"/>
                        <a:pt x="29928" y="3373525"/>
                      </a:cubicBezTo>
                      <a:lnTo>
                        <a:pt x="17774" y="3378559"/>
                      </a:lnTo>
                      <a:lnTo>
                        <a:pt x="29928" y="3383594"/>
                      </a:lnTo>
                      <a:cubicBezTo>
                        <a:pt x="33101" y="3386766"/>
                        <a:pt x="35063" y="3391149"/>
                        <a:pt x="35063" y="3395990"/>
                      </a:cubicBezTo>
                      <a:cubicBezTo>
                        <a:pt x="35063" y="3400831"/>
                        <a:pt x="33101" y="3405214"/>
                        <a:pt x="29928" y="3408387"/>
                      </a:cubicBezTo>
                      <a:lnTo>
                        <a:pt x="17774" y="3413421"/>
                      </a:lnTo>
                      <a:lnTo>
                        <a:pt x="29928" y="3418456"/>
                      </a:lnTo>
                      <a:cubicBezTo>
                        <a:pt x="33101" y="3421629"/>
                        <a:pt x="35063" y="3426012"/>
                        <a:pt x="35063" y="3430853"/>
                      </a:cubicBezTo>
                      <a:cubicBezTo>
                        <a:pt x="35063" y="3435694"/>
                        <a:pt x="33101" y="3440076"/>
                        <a:pt x="29928" y="3443249"/>
                      </a:cubicBezTo>
                      <a:lnTo>
                        <a:pt x="17774" y="3448284"/>
                      </a:lnTo>
                      <a:lnTo>
                        <a:pt x="29928" y="3453318"/>
                      </a:lnTo>
                      <a:cubicBezTo>
                        <a:pt x="33101" y="3456491"/>
                        <a:pt x="35063" y="3460874"/>
                        <a:pt x="35063" y="3465715"/>
                      </a:cubicBezTo>
                      <a:cubicBezTo>
                        <a:pt x="35063" y="3470557"/>
                        <a:pt x="33101" y="3474939"/>
                        <a:pt x="29928" y="3478112"/>
                      </a:cubicBezTo>
                      <a:lnTo>
                        <a:pt x="17774" y="3483147"/>
                      </a:lnTo>
                      <a:lnTo>
                        <a:pt x="29928" y="3488181"/>
                      </a:lnTo>
                      <a:cubicBezTo>
                        <a:pt x="33101" y="3491354"/>
                        <a:pt x="35063" y="3495737"/>
                        <a:pt x="35063" y="3500578"/>
                      </a:cubicBezTo>
                      <a:cubicBezTo>
                        <a:pt x="35063" y="3505419"/>
                        <a:pt x="33101" y="3509802"/>
                        <a:pt x="29928" y="3512975"/>
                      </a:cubicBezTo>
                      <a:lnTo>
                        <a:pt x="17774" y="3518009"/>
                      </a:lnTo>
                      <a:lnTo>
                        <a:pt x="29928" y="3523044"/>
                      </a:lnTo>
                      <a:cubicBezTo>
                        <a:pt x="33101" y="3526216"/>
                        <a:pt x="35063" y="3530599"/>
                        <a:pt x="35063" y="3535440"/>
                      </a:cubicBezTo>
                      <a:cubicBezTo>
                        <a:pt x="35063" y="3540281"/>
                        <a:pt x="33101" y="3544664"/>
                        <a:pt x="29928" y="3547837"/>
                      </a:cubicBezTo>
                      <a:lnTo>
                        <a:pt x="17774" y="3552871"/>
                      </a:lnTo>
                      <a:lnTo>
                        <a:pt x="29928" y="3557906"/>
                      </a:lnTo>
                      <a:cubicBezTo>
                        <a:pt x="33101" y="3561079"/>
                        <a:pt x="35063" y="3565462"/>
                        <a:pt x="35063" y="3570303"/>
                      </a:cubicBezTo>
                      <a:cubicBezTo>
                        <a:pt x="35063" y="3575144"/>
                        <a:pt x="33101" y="3579527"/>
                        <a:pt x="29928" y="3582699"/>
                      </a:cubicBezTo>
                      <a:lnTo>
                        <a:pt x="17774" y="3587734"/>
                      </a:lnTo>
                      <a:lnTo>
                        <a:pt x="29928" y="3592769"/>
                      </a:lnTo>
                      <a:cubicBezTo>
                        <a:pt x="33101" y="3595942"/>
                        <a:pt x="35063" y="3600324"/>
                        <a:pt x="35063" y="3605165"/>
                      </a:cubicBezTo>
                      <a:cubicBezTo>
                        <a:pt x="35063" y="3610006"/>
                        <a:pt x="33101" y="3614389"/>
                        <a:pt x="29928" y="3617562"/>
                      </a:cubicBezTo>
                      <a:lnTo>
                        <a:pt x="17774" y="3622597"/>
                      </a:lnTo>
                      <a:lnTo>
                        <a:pt x="29928" y="3627631"/>
                      </a:lnTo>
                      <a:cubicBezTo>
                        <a:pt x="33101" y="3630804"/>
                        <a:pt x="35063" y="3635186"/>
                        <a:pt x="35063" y="3640028"/>
                      </a:cubicBezTo>
                      <a:cubicBezTo>
                        <a:pt x="35063" y="3644869"/>
                        <a:pt x="33101" y="3649252"/>
                        <a:pt x="29928" y="3652424"/>
                      </a:cubicBezTo>
                      <a:lnTo>
                        <a:pt x="17774" y="3657459"/>
                      </a:lnTo>
                      <a:lnTo>
                        <a:pt x="29928" y="3662494"/>
                      </a:lnTo>
                      <a:cubicBezTo>
                        <a:pt x="33101" y="3665666"/>
                        <a:pt x="35063" y="3670049"/>
                        <a:pt x="35063" y="3674890"/>
                      </a:cubicBezTo>
                      <a:cubicBezTo>
                        <a:pt x="35063" y="3679732"/>
                        <a:pt x="33101" y="3684115"/>
                        <a:pt x="29928" y="3687287"/>
                      </a:cubicBezTo>
                      <a:lnTo>
                        <a:pt x="17774" y="3692321"/>
                      </a:lnTo>
                      <a:lnTo>
                        <a:pt x="29928" y="3697356"/>
                      </a:lnTo>
                      <a:cubicBezTo>
                        <a:pt x="33101" y="3700529"/>
                        <a:pt x="35063" y="3704912"/>
                        <a:pt x="35063" y="3709753"/>
                      </a:cubicBezTo>
                      <a:cubicBezTo>
                        <a:pt x="35063" y="3714594"/>
                        <a:pt x="33101" y="3718977"/>
                        <a:pt x="29928" y="3722149"/>
                      </a:cubicBezTo>
                      <a:lnTo>
                        <a:pt x="17774" y="3727184"/>
                      </a:lnTo>
                      <a:lnTo>
                        <a:pt x="29928" y="3732218"/>
                      </a:lnTo>
                      <a:cubicBezTo>
                        <a:pt x="33101" y="3735391"/>
                        <a:pt x="35063" y="3739774"/>
                        <a:pt x="35063" y="3744615"/>
                      </a:cubicBezTo>
                      <a:cubicBezTo>
                        <a:pt x="35063" y="3749456"/>
                        <a:pt x="33101" y="3753839"/>
                        <a:pt x="29928" y="3757012"/>
                      </a:cubicBezTo>
                      <a:lnTo>
                        <a:pt x="17774" y="3762047"/>
                      </a:lnTo>
                      <a:lnTo>
                        <a:pt x="29928" y="3767081"/>
                      </a:lnTo>
                      <a:cubicBezTo>
                        <a:pt x="33101" y="3770254"/>
                        <a:pt x="35063" y="3774637"/>
                        <a:pt x="35063" y="3779478"/>
                      </a:cubicBezTo>
                      <a:cubicBezTo>
                        <a:pt x="35063" y="3784319"/>
                        <a:pt x="33101" y="3788702"/>
                        <a:pt x="29928" y="3791875"/>
                      </a:cubicBezTo>
                      <a:lnTo>
                        <a:pt x="17774" y="3796909"/>
                      </a:lnTo>
                      <a:lnTo>
                        <a:pt x="29928" y="3801944"/>
                      </a:lnTo>
                      <a:cubicBezTo>
                        <a:pt x="33101" y="3805116"/>
                        <a:pt x="35063" y="3809499"/>
                        <a:pt x="35063" y="3814340"/>
                      </a:cubicBezTo>
                      <a:cubicBezTo>
                        <a:pt x="35063" y="3819182"/>
                        <a:pt x="33101" y="3823565"/>
                        <a:pt x="29928" y="3826737"/>
                      </a:cubicBezTo>
                      <a:lnTo>
                        <a:pt x="17774" y="3831771"/>
                      </a:lnTo>
                      <a:lnTo>
                        <a:pt x="29928" y="3836806"/>
                      </a:lnTo>
                      <a:cubicBezTo>
                        <a:pt x="33101" y="3839979"/>
                        <a:pt x="35063" y="3844362"/>
                        <a:pt x="35063" y="3849203"/>
                      </a:cubicBezTo>
                      <a:cubicBezTo>
                        <a:pt x="35063" y="3854044"/>
                        <a:pt x="33101" y="3858427"/>
                        <a:pt x="29928" y="3861599"/>
                      </a:cubicBezTo>
                      <a:lnTo>
                        <a:pt x="17774" y="3866634"/>
                      </a:lnTo>
                      <a:lnTo>
                        <a:pt x="29928" y="3871669"/>
                      </a:lnTo>
                      <a:cubicBezTo>
                        <a:pt x="33101" y="3874841"/>
                        <a:pt x="35063" y="3879224"/>
                        <a:pt x="35063" y="3884066"/>
                      </a:cubicBezTo>
                      <a:cubicBezTo>
                        <a:pt x="35063" y="3888907"/>
                        <a:pt x="33101" y="3893290"/>
                        <a:pt x="29928" y="3896462"/>
                      </a:cubicBezTo>
                      <a:lnTo>
                        <a:pt x="17774" y="3901497"/>
                      </a:lnTo>
                      <a:lnTo>
                        <a:pt x="29928" y="3906531"/>
                      </a:lnTo>
                      <a:cubicBezTo>
                        <a:pt x="33101" y="3909704"/>
                        <a:pt x="35063" y="3914087"/>
                        <a:pt x="35063" y="3918928"/>
                      </a:cubicBezTo>
                      <a:cubicBezTo>
                        <a:pt x="35063" y="3923769"/>
                        <a:pt x="33101" y="3928152"/>
                        <a:pt x="29928" y="3931325"/>
                      </a:cubicBezTo>
                      <a:lnTo>
                        <a:pt x="17774" y="3936359"/>
                      </a:lnTo>
                      <a:lnTo>
                        <a:pt x="29928" y="3941394"/>
                      </a:lnTo>
                      <a:cubicBezTo>
                        <a:pt x="33101" y="3944566"/>
                        <a:pt x="35063" y="3948949"/>
                        <a:pt x="35063" y="3953790"/>
                      </a:cubicBezTo>
                      <a:cubicBezTo>
                        <a:pt x="35063" y="3958632"/>
                        <a:pt x="33101" y="3963015"/>
                        <a:pt x="29928" y="3966187"/>
                      </a:cubicBezTo>
                      <a:lnTo>
                        <a:pt x="17774" y="3971221"/>
                      </a:lnTo>
                      <a:lnTo>
                        <a:pt x="29928" y="3976256"/>
                      </a:lnTo>
                      <a:cubicBezTo>
                        <a:pt x="33101" y="3979429"/>
                        <a:pt x="35063" y="3983812"/>
                        <a:pt x="35063" y="3988653"/>
                      </a:cubicBezTo>
                      <a:cubicBezTo>
                        <a:pt x="35063" y="3993494"/>
                        <a:pt x="33101" y="3997877"/>
                        <a:pt x="29928" y="4001049"/>
                      </a:cubicBezTo>
                      <a:lnTo>
                        <a:pt x="17774" y="4006084"/>
                      </a:lnTo>
                      <a:lnTo>
                        <a:pt x="29928" y="4011119"/>
                      </a:lnTo>
                      <a:cubicBezTo>
                        <a:pt x="33101" y="4014291"/>
                        <a:pt x="35063" y="4018674"/>
                        <a:pt x="35063" y="4023516"/>
                      </a:cubicBezTo>
                      <a:cubicBezTo>
                        <a:pt x="35063" y="4028357"/>
                        <a:pt x="33101" y="4032740"/>
                        <a:pt x="29928" y="4035912"/>
                      </a:cubicBezTo>
                      <a:lnTo>
                        <a:pt x="17774" y="4040947"/>
                      </a:lnTo>
                      <a:lnTo>
                        <a:pt x="29928" y="4045981"/>
                      </a:lnTo>
                      <a:cubicBezTo>
                        <a:pt x="33101" y="4049154"/>
                        <a:pt x="35063" y="4053537"/>
                        <a:pt x="35063" y="4058378"/>
                      </a:cubicBezTo>
                      <a:cubicBezTo>
                        <a:pt x="35063" y="4063219"/>
                        <a:pt x="33101" y="4067602"/>
                        <a:pt x="29928" y="4070775"/>
                      </a:cubicBezTo>
                      <a:lnTo>
                        <a:pt x="17774" y="4075809"/>
                      </a:lnTo>
                      <a:lnTo>
                        <a:pt x="29928" y="4080844"/>
                      </a:lnTo>
                      <a:cubicBezTo>
                        <a:pt x="33101" y="4084016"/>
                        <a:pt x="35063" y="4088399"/>
                        <a:pt x="35063" y="4093240"/>
                      </a:cubicBezTo>
                      <a:cubicBezTo>
                        <a:pt x="35063" y="4098082"/>
                        <a:pt x="33101" y="4102465"/>
                        <a:pt x="29928" y="4105637"/>
                      </a:cubicBezTo>
                      <a:lnTo>
                        <a:pt x="17774" y="4110672"/>
                      </a:lnTo>
                      <a:lnTo>
                        <a:pt x="29928" y="4115707"/>
                      </a:lnTo>
                      <a:cubicBezTo>
                        <a:pt x="33101" y="4118879"/>
                        <a:pt x="35063" y="4123262"/>
                        <a:pt x="35063" y="4128103"/>
                      </a:cubicBezTo>
                      <a:cubicBezTo>
                        <a:pt x="35063" y="4132944"/>
                        <a:pt x="33101" y="4137327"/>
                        <a:pt x="29928" y="4140500"/>
                      </a:cubicBezTo>
                      <a:lnTo>
                        <a:pt x="17774" y="4145535"/>
                      </a:lnTo>
                      <a:lnTo>
                        <a:pt x="29928" y="4150569"/>
                      </a:lnTo>
                      <a:cubicBezTo>
                        <a:pt x="33101" y="4153741"/>
                        <a:pt x="35063" y="4158124"/>
                        <a:pt x="35063" y="4162966"/>
                      </a:cubicBezTo>
                      <a:cubicBezTo>
                        <a:pt x="35063" y="4172648"/>
                        <a:pt x="27214" y="4180497"/>
                        <a:pt x="17532" y="4180497"/>
                      </a:cubicBezTo>
                      <a:cubicBezTo>
                        <a:pt x="7849" y="4180497"/>
                        <a:pt x="0" y="4172648"/>
                        <a:pt x="0" y="4162966"/>
                      </a:cubicBezTo>
                      <a:cubicBezTo>
                        <a:pt x="0" y="4158124"/>
                        <a:pt x="1962" y="4153741"/>
                        <a:pt x="5135" y="4150569"/>
                      </a:cubicBezTo>
                      <a:lnTo>
                        <a:pt x="17289" y="4145535"/>
                      </a:lnTo>
                      <a:lnTo>
                        <a:pt x="5135" y="4140500"/>
                      </a:lnTo>
                      <a:cubicBezTo>
                        <a:pt x="1962" y="4137327"/>
                        <a:pt x="0" y="4132944"/>
                        <a:pt x="0" y="4128103"/>
                      </a:cubicBezTo>
                      <a:cubicBezTo>
                        <a:pt x="0" y="4123262"/>
                        <a:pt x="1962" y="4118879"/>
                        <a:pt x="5135" y="4115707"/>
                      </a:cubicBezTo>
                      <a:lnTo>
                        <a:pt x="17290" y="4110672"/>
                      </a:lnTo>
                      <a:lnTo>
                        <a:pt x="5135" y="4105637"/>
                      </a:lnTo>
                      <a:cubicBezTo>
                        <a:pt x="1962" y="4102465"/>
                        <a:pt x="0" y="4098082"/>
                        <a:pt x="0" y="4093240"/>
                      </a:cubicBezTo>
                      <a:cubicBezTo>
                        <a:pt x="0" y="4088399"/>
                        <a:pt x="1962" y="4084016"/>
                        <a:pt x="5135" y="4080844"/>
                      </a:cubicBezTo>
                      <a:lnTo>
                        <a:pt x="17289" y="4075809"/>
                      </a:lnTo>
                      <a:lnTo>
                        <a:pt x="5135" y="4070775"/>
                      </a:lnTo>
                      <a:cubicBezTo>
                        <a:pt x="1962" y="4067602"/>
                        <a:pt x="0" y="4063219"/>
                        <a:pt x="0" y="4058378"/>
                      </a:cubicBezTo>
                      <a:cubicBezTo>
                        <a:pt x="0" y="4053537"/>
                        <a:pt x="1962" y="4049154"/>
                        <a:pt x="5135" y="4045981"/>
                      </a:cubicBezTo>
                      <a:lnTo>
                        <a:pt x="17289" y="4040947"/>
                      </a:lnTo>
                      <a:lnTo>
                        <a:pt x="5135" y="4035912"/>
                      </a:lnTo>
                      <a:cubicBezTo>
                        <a:pt x="1962" y="4032740"/>
                        <a:pt x="0" y="4028357"/>
                        <a:pt x="0" y="4023516"/>
                      </a:cubicBezTo>
                      <a:cubicBezTo>
                        <a:pt x="0" y="4018674"/>
                        <a:pt x="1962" y="4014291"/>
                        <a:pt x="5135" y="4011119"/>
                      </a:cubicBezTo>
                      <a:lnTo>
                        <a:pt x="17290" y="4006084"/>
                      </a:lnTo>
                      <a:lnTo>
                        <a:pt x="5135" y="4001049"/>
                      </a:lnTo>
                      <a:cubicBezTo>
                        <a:pt x="1962" y="3997877"/>
                        <a:pt x="0" y="3993494"/>
                        <a:pt x="0" y="3988653"/>
                      </a:cubicBezTo>
                      <a:cubicBezTo>
                        <a:pt x="0" y="3983812"/>
                        <a:pt x="1962" y="3979429"/>
                        <a:pt x="5135" y="3976256"/>
                      </a:cubicBezTo>
                      <a:lnTo>
                        <a:pt x="17289" y="3971221"/>
                      </a:lnTo>
                      <a:lnTo>
                        <a:pt x="5135" y="3966187"/>
                      </a:lnTo>
                      <a:cubicBezTo>
                        <a:pt x="1962" y="3963015"/>
                        <a:pt x="0" y="3958632"/>
                        <a:pt x="0" y="3953790"/>
                      </a:cubicBezTo>
                      <a:cubicBezTo>
                        <a:pt x="0" y="3948949"/>
                        <a:pt x="1962" y="3944566"/>
                        <a:pt x="5135" y="3941394"/>
                      </a:cubicBezTo>
                      <a:lnTo>
                        <a:pt x="17289" y="3936359"/>
                      </a:lnTo>
                      <a:lnTo>
                        <a:pt x="5135" y="3931325"/>
                      </a:lnTo>
                      <a:cubicBezTo>
                        <a:pt x="1962" y="3928152"/>
                        <a:pt x="0" y="3923769"/>
                        <a:pt x="0" y="3918928"/>
                      </a:cubicBezTo>
                      <a:cubicBezTo>
                        <a:pt x="0" y="3914087"/>
                        <a:pt x="1962" y="3909704"/>
                        <a:pt x="5135" y="3906531"/>
                      </a:cubicBezTo>
                      <a:lnTo>
                        <a:pt x="17289" y="3901497"/>
                      </a:lnTo>
                      <a:lnTo>
                        <a:pt x="5135" y="3896462"/>
                      </a:lnTo>
                      <a:cubicBezTo>
                        <a:pt x="1962" y="3893290"/>
                        <a:pt x="0" y="3888907"/>
                        <a:pt x="0" y="3884066"/>
                      </a:cubicBezTo>
                      <a:cubicBezTo>
                        <a:pt x="0" y="3879224"/>
                        <a:pt x="1962" y="3874841"/>
                        <a:pt x="5135" y="3871669"/>
                      </a:cubicBezTo>
                      <a:lnTo>
                        <a:pt x="17290" y="3866634"/>
                      </a:lnTo>
                      <a:lnTo>
                        <a:pt x="5135" y="3861599"/>
                      </a:lnTo>
                      <a:cubicBezTo>
                        <a:pt x="1962" y="3858427"/>
                        <a:pt x="0" y="3854044"/>
                        <a:pt x="0" y="3849203"/>
                      </a:cubicBezTo>
                      <a:cubicBezTo>
                        <a:pt x="0" y="3844362"/>
                        <a:pt x="1962" y="3839979"/>
                        <a:pt x="5135" y="3836806"/>
                      </a:cubicBezTo>
                      <a:lnTo>
                        <a:pt x="17289" y="3831771"/>
                      </a:lnTo>
                      <a:lnTo>
                        <a:pt x="5135" y="3826737"/>
                      </a:lnTo>
                      <a:cubicBezTo>
                        <a:pt x="1962" y="3823565"/>
                        <a:pt x="0" y="3819182"/>
                        <a:pt x="0" y="3814340"/>
                      </a:cubicBezTo>
                      <a:cubicBezTo>
                        <a:pt x="0" y="3809499"/>
                        <a:pt x="1962" y="3805116"/>
                        <a:pt x="5135" y="3801944"/>
                      </a:cubicBezTo>
                      <a:lnTo>
                        <a:pt x="17289" y="3796909"/>
                      </a:lnTo>
                      <a:lnTo>
                        <a:pt x="5135" y="3791875"/>
                      </a:lnTo>
                      <a:cubicBezTo>
                        <a:pt x="1962" y="3788702"/>
                        <a:pt x="0" y="3784319"/>
                        <a:pt x="0" y="3779478"/>
                      </a:cubicBezTo>
                      <a:cubicBezTo>
                        <a:pt x="0" y="3774637"/>
                        <a:pt x="1962" y="3770254"/>
                        <a:pt x="5135" y="3767081"/>
                      </a:cubicBezTo>
                      <a:lnTo>
                        <a:pt x="17290" y="3762047"/>
                      </a:lnTo>
                      <a:lnTo>
                        <a:pt x="5135" y="3757012"/>
                      </a:lnTo>
                      <a:cubicBezTo>
                        <a:pt x="1962" y="3753839"/>
                        <a:pt x="0" y="3749456"/>
                        <a:pt x="0" y="3744615"/>
                      </a:cubicBezTo>
                      <a:cubicBezTo>
                        <a:pt x="0" y="3739774"/>
                        <a:pt x="1962" y="3735391"/>
                        <a:pt x="5135" y="3732218"/>
                      </a:cubicBezTo>
                      <a:lnTo>
                        <a:pt x="17289" y="3727184"/>
                      </a:lnTo>
                      <a:lnTo>
                        <a:pt x="5135" y="3722149"/>
                      </a:lnTo>
                      <a:cubicBezTo>
                        <a:pt x="1962" y="3718977"/>
                        <a:pt x="0" y="3714594"/>
                        <a:pt x="0" y="3709753"/>
                      </a:cubicBezTo>
                      <a:cubicBezTo>
                        <a:pt x="0" y="3704912"/>
                        <a:pt x="1962" y="3700529"/>
                        <a:pt x="5135" y="3697356"/>
                      </a:cubicBezTo>
                      <a:lnTo>
                        <a:pt x="17289" y="3692321"/>
                      </a:lnTo>
                      <a:lnTo>
                        <a:pt x="5135" y="3687287"/>
                      </a:lnTo>
                      <a:cubicBezTo>
                        <a:pt x="1962" y="3684115"/>
                        <a:pt x="0" y="3679732"/>
                        <a:pt x="0" y="3674890"/>
                      </a:cubicBezTo>
                      <a:cubicBezTo>
                        <a:pt x="0" y="3670049"/>
                        <a:pt x="1962" y="3665666"/>
                        <a:pt x="5135" y="3662494"/>
                      </a:cubicBezTo>
                      <a:lnTo>
                        <a:pt x="17290" y="3657459"/>
                      </a:lnTo>
                      <a:lnTo>
                        <a:pt x="5135" y="3652424"/>
                      </a:lnTo>
                      <a:cubicBezTo>
                        <a:pt x="1962" y="3649252"/>
                        <a:pt x="0" y="3644869"/>
                        <a:pt x="0" y="3640028"/>
                      </a:cubicBezTo>
                      <a:cubicBezTo>
                        <a:pt x="0" y="3635186"/>
                        <a:pt x="1962" y="3630804"/>
                        <a:pt x="5135" y="3627631"/>
                      </a:cubicBezTo>
                      <a:lnTo>
                        <a:pt x="17289" y="3622597"/>
                      </a:lnTo>
                      <a:lnTo>
                        <a:pt x="5135" y="3617562"/>
                      </a:lnTo>
                      <a:cubicBezTo>
                        <a:pt x="1962" y="3614389"/>
                        <a:pt x="0" y="3610006"/>
                        <a:pt x="0" y="3605165"/>
                      </a:cubicBezTo>
                      <a:cubicBezTo>
                        <a:pt x="0" y="3600324"/>
                        <a:pt x="1962" y="3595942"/>
                        <a:pt x="5135" y="3592769"/>
                      </a:cubicBezTo>
                      <a:lnTo>
                        <a:pt x="17289" y="3587734"/>
                      </a:lnTo>
                      <a:lnTo>
                        <a:pt x="5135" y="3582699"/>
                      </a:lnTo>
                      <a:cubicBezTo>
                        <a:pt x="1962" y="3579527"/>
                        <a:pt x="0" y="3575144"/>
                        <a:pt x="0" y="3570303"/>
                      </a:cubicBezTo>
                      <a:cubicBezTo>
                        <a:pt x="0" y="3565462"/>
                        <a:pt x="1962" y="3561079"/>
                        <a:pt x="5135" y="3557906"/>
                      </a:cubicBezTo>
                      <a:lnTo>
                        <a:pt x="17290" y="3552871"/>
                      </a:lnTo>
                      <a:lnTo>
                        <a:pt x="5135" y="3547837"/>
                      </a:lnTo>
                      <a:cubicBezTo>
                        <a:pt x="1962" y="3544664"/>
                        <a:pt x="0" y="3540281"/>
                        <a:pt x="0" y="3535440"/>
                      </a:cubicBezTo>
                      <a:cubicBezTo>
                        <a:pt x="0" y="3530599"/>
                        <a:pt x="1962" y="3526216"/>
                        <a:pt x="5135" y="3523044"/>
                      </a:cubicBezTo>
                      <a:lnTo>
                        <a:pt x="17289" y="3518009"/>
                      </a:lnTo>
                      <a:lnTo>
                        <a:pt x="5135" y="3512975"/>
                      </a:lnTo>
                      <a:cubicBezTo>
                        <a:pt x="1962" y="3509802"/>
                        <a:pt x="0" y="3505419"/>
                        <a:pt x="0" y="3500578"/>
                      </a:cubicBezTo>
                      <a:cubicBezTo>
                        <a:pt x="0" y="3495737"/>
                        <a:pt x="1962" y="3491354"/>
                        <a:pt x="5135" y="3488181"/>
                      </a:cubicBezTo>
                      <a:lnTo>
                        <a:pt x="17289" y="3483147"/>
                      </a:lnTo>
                      <a:lnTo>
                        <a:pt x="5135" y="3478112"/>
                      </a:lnTo>
                      <a:cubicBezTo>
                        <a:pt x="1962" y="3474939"/>
                        <a:pt x="0" y="3470557"/>
                        <a:pt x="0" y="3465715"/>
                      </a:cubicBezTo>
                      <a:cubicBezTo>
                        <a:pt x="0" y="3460874"/>
                        <a:pt x="1962" y="3456491"/>
                        <a:pt x="5135" y="3453318"/>
                      </a:cubicBezTo>
                      <a:lnTo>
                        <a:pt x="17290" y="3448284"/>
                      </a:lnTo>
                      <a:lnTo>
                        <a:pt x="5135" y="3443249"/>
                      </a:lnTo>
                      <a:cubicBezTo>
                        <a:pt x="1962" y="3440076"/>
                        <a:pt x="0" y="3435694"/>
                        <a:pt x="0" y="3430853"/>
                      </a:cubicBezTo>
                      <a:cubicBezTo>
                        <a:pt x="0" y="3426012"/>
                        <a:pt x="1962" y="3421629"/>
                        <a:pt x="5135" y="3418456"/>
                      </a:cubicBezTo>
                      <a:lnTo>
                        <a:pt x="17289" y="3413421"/>
                      </a:lnTo>
                      <a:lnTo>
                        <a:pt x="5135" y="3408387"/>
                      </a:lnTo>
                      <a:cubicBezTo>
                        <a:pt x="1962" y="3405214"/>
                        <a:pt x="0" y="3400831"/>
                        <a:pt x="0" y="3395990"/>
                      </a:cubicBezTo>
                      <a:cubicBezTo>
                        <a:pt x="0" y="3391149"/>
                        <a:pt x="1962" y="3386766"/>
                        <a:pt x="5135" y="3383594"/>
                      </a:cubicBezTo>
                      <a:lnTo>
                        <a:pt x="17289" y="3378559"/>
                      </a:lnTo>
                      <a:lnTo>
                        <a:pt x="5135" y="3373525"/>
                      </a:lnTo>
                      <a:cubicBezTo>
                        <a:pt x="1962" y="3370352"/>
                        <a:pt x="0" y="3365969"/>
                        <a:pt x="0" y="3361128"/>
                      </a:cubicBezTo>
                      <a:cubicBezTo>
                        <a:pt x="0" y="3356287"/>
                        <a:pt x="1962" y="3351904"/>
                        <a:pt x="5135" y="3348731"/>
                      </a:cubicBezTo>
                      <a:lnTo>
                        <a:pt x="17289" y="3343697"/>
                      </a:lnTo>
                      <a:lnTo>
                        <a:pt x="5135" y="3338662"/>
                      </a:lnTo>
                      <a:cubicBezTo>
                        <a:pt x="1962" y="3335489"/>
                        <a:pt x="0" y="3331107"/>
                        <a:pt x="0" y="3326266"/>
                      </a:cubicBezTo>
                      <a:cubicBezTo>
                        <a:pt x="0" y="3321424"/>
                        <a:pt x="1962" y="3317041"/>
                        <a:pt x="5135" y="3313869"/>
                      </a:cubicBezTo>
                      <a:lnTo>
                        <a:pt x="17290" y="3308834"/>
                      </a:lnTo>
                      <a:lnTo>
                        <a:pt x="5135" y="3303799"/>
                      </a:lnTo>
                      <a:cubicBezTo>
                        <a:pt x="1962" y="3300627"/>
                        <a:pt x="0" y="3296244"/>
                        <a:pt x="0" y="3291403"/>
                      </a:cubicBezTo>
                      <a:cubicBezTo>
                        <a:pt x="0" y="3286562"/>
                        <a:pt x="1962" y="3282179"/>
                        <a:pt x="5135" y="3279006"/>
                      </a:cubicBezTo>
                      <a:lnTo>
                        <a:pt x="17289" y="3273971"/>
                      </a:lnTo>
                      <a:lnTo>
                        <a:pt x="5135" y="3268937"/>
                      </a:lnTo>
                      <a:cubicBezTo>
                        <a:pt x="1962" y="3265764"/>
                        <a:pt x="0" y="3261381"/>
                        <a:pt x="0" y="3256540"/>
                      </a:cubicBezTo>
                      <a:cubicBezTo>
                        <a:pt x="0" y="3251699"/>
                        <a:pt x="1962" y="3247316"/>
                        <a:pt x="5135" y="3244144"/>
                      </a:cubicBezTo>
                      <a:lnTo>
                        <a:pt x="17289" y="3239109"/>
                      </a:lnTo>
                      <a:lnTo>
                        <a:pt x="5135" y="3234075"/>
                      </a:lnTo>
                      <a:cubicBezTo>
                        <a:pt x="1962" y="3230902"/>
                        <a:pt x="0" y="3226519"/>
                        <a:pt x="0" y="3221678"/>
                      </a:cubicBezTo>
                      <a:cubicBezTo>
                        <a:pt x="0" y="3216837"/>
                        <a:pt x="1962" y="3212454"/>
                        <a:pt x="5135" y="3209281"/>
                      </a:cubicBezTo>
                      <a:lnTo>
                        <a:pt x="17290" y="3204247"/>
                      </a:lnTo>
                      <a:lnTo>
                        <a:pt x="5135" y="3199212"/>
                      </a:lnTo>
                      <a:cubicBezTo>
                        <a:pt x="1962" y="3196039"/>
                        <a:pt x="0" y="3191656"/>
                        <a:pt x="0" y="3186815"/>
                      </a:cubicBezTo>
                      <a:cubicBezTo>
                        <a:pt x="0" y="3177133"/>
                        <a:pt x="7849" y="3169283"/>
                        <a:pt x="17532" y="3169283"/>
                      </a:cubicBezTo>
                      <a:close/>
                      <a:moveTo>
                        <a:pt x="17532" y="2128156"/>
                      </a:moveTo>
                      <a:cubicBezTo>
                        <a:pt x="27214" y="2128156"/>
                        <a:pt x="35063" y="2136006"/>
                        <a:pt x="35063" y="2145688"/>
                      </a:cubicBezTo>
                      <a:cubicBezTo>
                        <a:pt x="35063" y="2150529"/>
                        <a:pt x="33101" y="2154912"/>
                        <a:pt x="29928" y="2158084"/>
                      </a:cubicBezTo>
                      <a:lnTo>
                        <a:pt x="17774" y="2163119"/>
                      </a:lnTo>
                      <a:lnTo>
                        <a:pt x="29928" y="2168154"/>
                      </a:lnTo>
                      <a:cubicBezTo>
                        <a:pt x="33101" y="2171327"/>
                        <a:pt x="35063" y="2175710"/>
                        <a:pt x="35063" y="2180551"/>
                      </a:cubicBezTo>
                      <a:cubicBezTo>
                        <a:pt x="35063" y="2185392"/>
                        <a:pt x="33101" y="2189775"/>
                        <a:pt x="29928" y="2192947"/>
                      </a:cubicBezTo>
                      <a:lnTo>
                        <a:pt x="17774" y="2197982"/>
                      </a:lnTo>
                      <a:lnTo>
                        <a:pt x="29928" y="2203016"/>
                      </a:lnTo>
                      <a:cubicBezTo>
                        <a:pt x="33101" y="2206189"/>
                        <a:pt x="35063" y="2210572"/>
                        <a:pt x="35063" y="2215413"/>
                      </a:cubicBezTo>
                      <a:cubicBezTo>
                        <a:pt x="35063" y="2220254"/>
                        <a:pt x="33101" y="2224637"/>
                        <a:pt x="29928" y="2227810"/>
                      </a:cubicBezTo>
                      <a:lnTo>
                        <a:pt x="17774" y="2232844"/>
                      </a:lnTo>
                      <a:lnTo>
                        <a:pt x="29928" y="2237879"/>
                      </a:lnTo>
                      <a:cubicBezTo>
                        <a:pt x="33101" y="2241051"/>
                        <a:pt x="35063" y="2245434"/>
                        <a:pt x="35063" y="2250275"/>
                      </a:cubicBezTo>
                      <a:cubicBezTo>
                        <a:pt x="35063" y="2255117"/>
                        <a:pt x="33101" y="2259500"/>
                        <a:pt x="29928" y="2262672"/>
                      </a:cubicBezTo>
                      <a:lnTo>
                        <a:pt x="17774" y="2267707"/>
                      </a:lnTo>
                      <a:lnTo>
                        <a:pt x="29928" y="2272742"/>
                      </a:lnTo>
                      <a:cubicBezTo>
                        <a:pt x="33101" y="2275914"/>
                        <a:pt x="35063" y="2280297"/>
                        <a:pt x="35063" y="2285138"/>
                      </a:cubicBezTo>
                      <a:cubicBezTo>
                        <a:pt x="35063" y="2289979"/>
                        <a:pt x="33101" y="2294362"/>
                        <a:pt x="29928" y="2297535"/>
                      </a:cubicBezTo>
                      <a:lnTo>
                        <a:pt x="17774" y="2302569"/>
                      </a:lnTo>
                      <a:lnTo>
                        <a:pt x="29928" y="2307604"/>
                      </a:lnTo>
                      <a:cubicBezTo>
                        <a:pt x="33101" y="2310777"/>
                        <a:pt x="35063" y="2315160"/>
                        <a:pt x="35063" y="2320001"/>
                      </a:cubicBezTo>
                      <a:cubicBezTo>
                        <a:pt x="35063" y="2324842"/>
                        <a:pt x="33101" y="2329224"/>
                        <a:pt x="29928" y="2332397"/>
                      </a:cubicBezTo>
                      <a:lnTo>
                        <a:pt x="17774" y="2337432"/>
                      </a:lnTo>
                      <a:lnTo>
                        <a:pt x="29928" y="2342466"/>
                      </a:lnTo>
                      <a:cubicBezTo>
                        <a:pt x="33101" y="2345639"/>
                        <a:pt x="35063" y="2350022"/>
                        <a:pt x="35063" y="2354863"/>
                      </a:cubicBezTo>
                      <a:cubicBezTo>
                        <a:pt x="35063" y="2359704"/>
                        <a:pt x="33101" y="2364087"/>
                        <a:pt x="29928" y="2367260"/>
                      </a:cubicBezTo>
                      <a:lnTo>
                        <a:pt x="17774" y="2372294"/>
                      </a:lnTo>
                      <a:lnTo>
                        <a:pt x="29928" y="2377329"/>
                      </a:lnTo>
                      <a:cubicBezTo>
                        <a:pt x="33101" y="2380501"/>
                        <a:pt x="35063" y="2384884"/>
                        <a:pt x="35063" y="2389725"/>
                      </a:cubicBezTo>
                      <a:cubicBezTo>
                        <a:pt x="35063" y="2394567"/>
                        <a:pt x="33101" y="2398949"/>
                        <a:pt x="29928" y="2402122"/>
                      </a:cubicBezTo>
                      <a:lnTo>
                        <a:pt x="17774" y="2407157"/>
                      </a:lnTo>
                      <a:lnTo>
                        <a:pt x="29928" y="2412191"/>
                      </a:lnTo>
                      <a:cubicBezTo>
                        <a:pt x="33101" y="2415364"/>
                        <a:pt x="35063" y="2419747"/>
                        <a:pt x="35063" y="2424588"/>
                      </a:cubicBezTo>
                      <a:cubicBezTo>
                        <a:pt x="35063" y="2429429"/>
                        <a:pt x="33101" y="2433812"/>
                        <a:pt x="29928" y="2436985"/>
                      </a:cubicBezTo>
                      <a:lnTo>
                        <a:pt x="17774" y="2442019"/>
                      </a:lnTo>
                      <a:lnTo>
                        <a:pt x="29928" y="2447054"/>
                      </a:lnTo>
                      <a:cubicBezTo>
                        <a:pt x="33101" y="2450227"/>
                        <a:pt x="35063" y="2454610"/>
                        <a:pt x="35063" y="2459451"/>
                      </a:cubicBezTo>
                      <a:cubicBezTo>
                        <a:pt x="35063" y="2464291"/>
                        <a:pt x="33101" y="2468674"/>
                        <a:pt x="29928" y="2471847"/>
                      </a:cubicBezTo>
                      <a:lnTo>
                        <a:pt x="17774" y="2476882"/>
                      </a:lnTo>
                      <a:lnTo>
                        <a:pt x="29928" y="2481916"/>
                      </a:lnTo>
                      <a:cubicBezTo>
                        <a:pt x="33101" y="2485089"/>
                        <a:pt x="35063" y="2489471"/>
                        <a:pt x="35063" y="2494313"/>
                      </a:cubicBezTo>
                      <a:cubicBezTo>
                        <a:pt x="35063" y="2499154"/>
                        <a:pt x="33101" y="2503537"/>
                        <a:pt x="29928" y="2506709"/>
                      </a:cubicBezTo>
                      <a:lnTo>
                        <a:pt x="17774" y="2511744"/>
                      </a:lnTo>
                      <a:lnTo>
                        <a:pt x="29928" y="2516779"/>
                      </a:lnTo>
                      <a:cubicBezTo>
                        <a:pt x="33101" y="2519952"/>
                        <a:pt x="35063" y="2524334"/>
                        <a:pt x="35063" y="2529175"/>
                      </a:cubicBezTo>
                      <a:cubicBezTo>
                        <a:pt x="35063" y="2534017"/>
                        <a:pt x="33101" y="2538400"/>
                        <a:pt x="29928" y="2541572"/>
                      </a:cubicBezTo>
                      <a:lnTo>
                        <a:pt x="17774" y="2546607"/>
                      </a:lnTo>
                      <a:lnTo>
                        <a:pt x="29928" y="2551641"/>
                      </a:lnTo>
                      <a:cubicBezTo>
                        <a:pt x="33101" y="2554814"/>
                        <a:pt x="35063" y="2559197"/>
                        <a:pt x="35063" y="2564038"/>
                      </a:cubicBezTo>
                      <a:cubicBezTo>
                        <a:pt x="35063" y="2568879"/>
                        <a:pt x="33101" y="2573262"/>
                        <a:pt x="29928" y="2576434"/>
                      </a:cubicBezTo>
                      <a:lnTo>
                        <a:pt x="17774" y="2581469"/>
                      </a:lnTo>
                      <a:lnTo>
                        <a:pt x="29928" y="2586503"/>
                      </a:lnTo>
                      <a:cubicBezTo>
                        <a:pt x="33101" y="2589676"/>
                        <a:pt x="35063" y="2594059"/>
                        <a:pt x="35063" y="2598900"/>
                      </a:cubicBezTo>
                      <a:cubicBezTo>
                        <a:pt x="35063" y="2603741"/>
                        <a:pt x="33101" y="2608124"/>
                        <a:pt x="29928" y="2611297"/>
                      </a:cubicBezTo>
                      <a:lnTo>
                        <a:pt x="17774" y="2616332"/>
                      </a:lnTo>
                      <a:lnTo>
                        <a:pt x="29928" y="2621366"/>
                      </a:lnTo>
                      <a:cubicBezTo>
                        <a:pt x="33101" y="2624539"/>
                        <a:pt x="35063" y="2628922"/>
                        <a:pt x="35063" y="2633763"/>
                      </a:cubicBezTo>
                      <a:cubicBezTo>
                        <a:pt x="35063" y="2638604"/>
                        <a:pt x="33101" y="2642987"/>
                        <a:pt x="29928" y="2646160"/>
                      </a:cubicBezTo>
                      <a:lnTo>
                        <a:pt x="17774" y="2651194"/>
                      </a:lnTo>
                      <a:lnTo>
                        <a:pt x="29928" y="2656229"/>
                      </a:lnTo>
                      <a:cubicBezTo>
                        <a:pt x="33101" y="2659401"/>
                        <a:pt x="35063" y="2663784"/>
                        <a:pt x="35063" y="2668625"/>
                      </a:cubicBezTo>
                      <a:cubicBezTo>
                        <a:pt x="35063" y="2673467"/>
                        <a:pt x="33101" y="2677850"/>
                        <a:pt x="29928" y="2681022"/>
                      </a:cubicBezTo>
                      <a:lnTo>
                        <a:pt x="17774" y="2686056"/>
                      </a:lnTo>
                      <a:lnTo>
                        <a:pt x="29928" y="2691091"/>
                      </a:lnTo>
                      <a:cubicBezTo>
                        <a:pt x="33101" y="2694264"/>
                        <a:pt x="35063" y="2698647"/>
                        <a:pt x="35063" y="2703488"/>
                      </a:cubicBezTo>
                      <a:cubicBezTo>
                        <a:pt x="35063" y="2708329"/>
                        <a:pt x="33101" y="2712712"/>
                        <a:pt x="29928" y="2715884"/>
                      </a:cubicBezTo>
                      <a:lnTo>
                        <a:pt x="17774" y="2720919"/>
                      </a:lnTo>
                      <a:lnTo>
                        <a:pt x="29928" y="2725954"/>
                      </a:lnTo>
                      <a:cubicBezTo>
                        <a:pt x="33101" y="2729126"/>
                        <a:pt x="35063" y="2733509"/>
                        <a:pt x="35063" y="2738351"/>
                      </a:cubicBezTo>
                      <a:cubicBezTo>
                        <a:pt x="35063" y="2743192"/>
                        <a:pt x="33101" y="2747575"/>
                        <a:pt x="29928" y="2750747"/>
                      </a:cubicBezTo>
                      <a:lnTo>
                        <a:pt x="17774" y="2755782"/>
                      </a:lnTo>
                      <a:lnTo>
                        <a:pt x="29928" y="2760816"/>
                      </a:lnTo>
                      <a:cubicBezTo>
                        <a:pt x="33101" y="2763989"/>
                        <a:pt x="35063" y="2768372"/>
                        <a:pt x="35063" y="2773213"/>
                      </a:cubicBezTo>
                      <a:cubicBezTo>
                        <a:pt x="35063" y="2778054"/>
                        <a:pt x="33101" y="2782437"/>
                        <a:pt x="29928" y="2785610"/>
                      </a:cubicBezTo>
                      <a:lnTo>
                        <a:pt x="17774" y="2790644"/>
                      </a:lnTo>
                      <a:lnTo>
                        <a:pt x="29928" y="2795679"/>
                      </a:lnTo>
                      <a:cubicBezTo>
                        <a:pt x="33101" y="2798851"/>
                        <a:pt x="35063" y="2803234"/>
                        <a:pt x="35063" y="2808075"/>
                      </a:cubicBezTo>
                      <a:cubicBezTo>
                        <a:pt x="35063" y="2812917"/>
                        <a:pt x="33101" y="2817300"/>
                        <a:pt x="29928" y="2820472"/>
                      </a:cubicBezTo>
                      <a:lnTo>
                        <a:pt x="17774" y="2825507"/>
                      </a:lnTo>
                      <a:lnTo>
                        <a:pt x="29928" y="2830542"/>
                      </a:lnTo>
                      <a:cubicBezTo>
                        <a:pt x="33101" y="2833714"/>
                        <a:pt x="35063" y="2838097"/>
                        <a:pt x="35063" y="2842938"/>
                      </a:cubicBezTo>
                      <a:cubicBezTo>
                        <a:pt x="35063" y="2847779"/>
                        <a:pt x="33101" y="2852162"/>
                        <a:pt x="29928" y="2855335"/>
                      </a:cubicBezTo>
                      <a:lnTo>
                        <a:pt x="17774" y="2860369"/>
                      </a:lnTo>
                      <a:lnTo>
                        <a:pt x="29928" y="2865404"/>
                      </a:lnTo>
                      <a:cubicBezTo>
                        <a:pt x="33101" y="2868576"/>
                        <a:pt x="35063" y="2872959"/>
                        <a:pt x="35063" y="2877801"/>
                      </a:cubicBezTo>
                      <a:cubicBezTo>
                        <a:pt x="35063" y="2882642"/>
                        <a:pt x="33101" y="2887025"/>
                        <a:pt x="29928" y="2890197"/>
                      </a:cubicBezTo>
                      <a:lnTo>
                        <a:pt x="17774" y="2895232"/>
                      </a:lnTo>
                      <a:lnTo>
                        <a:pt x="29928" y="2900266"/>
                      </a:lnTo>
                      <a:cubicBezTo>
                        <a:pt x="33101" y="2903439"/>
                        <a:pt x="35063" y="2907822"/>
                        <a:pt x="35063" y="2912663"/>
                      </a:cubicBezTo>
                      <a:cubicBezTo>
                        <a:pt x="35063" y="2917504"/>
                        <a:pt x="33101" y="2921887"/>
                        <a:pt x="29928" y="2925060"/>
                      </a:cubicBezTo>
                      <a:lnTo>
                        <a:pt x="17774" y="2930094"/>
                      </a:lnTo>
                      <a:lnTo>
                        <a:pt x="29928" y="2935129"/>
                      </a:lnTo>
                      <a:cubicBezTo>
                        <a:pt x="33101" y="2938301"/>
                        <a:pt x="35063" y="2942684"/>
                        <a:pt x="35063" y="2947525"/>
                      </a:cubicBezTo>
                      <a:cubicBezTo>
                        <a:pt x="35063" y="2952367"/>
                        <a:pt x="33101" y="2956750"/>
                        <a:pt x="29928" y="2959922"/>
                      </a:cubicBezTo>
                      <a:lnTo>
                        <a:pt x="17774" y="2964957"/>
                      </a:lnTo>
                      <a:lnTo>
                        <a:pt x="29928" y="2969992"/>
                      </a:lnTo>
                      <a:cubicBezTo>
                        <a:pt x="33101" y="2973164"/>
                        <a:pt x="35063" y="2977547"/>
                        <a:pt x="35063" y="2982388"/>
                      </a:cubicBezTo>
                      <a:cubicBezTo>
                        <a:pt x="35063" y="2987229"/>
                        <a:pt x="33101" y="2991612"/>
                        <a:pt x="29928" y="2994785"/>
                      </a:cubicBezTo>
                      <a:lnTo>
                        <a:pt x="17774" y="2999819"/>
                      </a:lnTo>
                      <a:lnTo>
                        <a:pt x="29928" y="3004854"/>
                      </a:lnTo>
                      <a:cubicBezTo>
                        <a:pt x="33101" y="3008026"/>
                        <a:pt x="35063" y="3012409"/>
                        <a:pt x="35063" y="3017251"/>
                      </a:cubicBezTo>
                      <a:cubicBezTo>
                        <a:pt x="35063" y="3022092"/>
                        <a:pt x="33101" y="3026475"/>
                        <a:pt x="29928" y="3029647"/>
                      </a:cubicBezTo>
                      <a:lnTo>
                        <a:pt x="17774" y="3034682"/>
                      </a:lnTo>
                      <a:lnTo>
                        <a:pt x="29928" y="3039716"/>
                      </a:lnTo>
                      <a:cubicBezTo>
                        <a:pt x="33101" y="3042889"/>
                        <a:pt x="35063" y="3047272"/>
                        <a:pt x="35063" y="3052113"/>
                      </a:cubicBezTo>
                      <a:cubicBezTo>
                        <a:pt x="35063" y="3056954"/>
                        <a:pt x="33101" y="3061337"/>
                        <a:pt x="29928" y="3064510"/>
                      </a:cubicBezTo>
                      <a:lnTo>
                        <a:pt x="17774" y="3069544"/>
                      </a:lnTo>
                      <a:lnTo>
                        <a:pt x="29928" y="3074579"/>
                      </a:lnTo>
                      <a:cubicBezTo>
                        <a:pt x="33101" y="3077752"/>
                        <a:pt x="35063" y="3082135"/>
                        <a:pt x="35063" y="3086976"/>
                      </a:cubicBezTo>
                      <a:cubicBezTo>
                        <a:pt x="35063" y="3091817"/>
                        <a:pt x="33101" y="3096200"/>
                        <a:pt x="29928" y="3099373"/>
                      </a:cubicBezTo>
                      <a:lnTo>
                        <a:pt x="17774" y="3104407"/>
                      </a:lnTo>
                      <a:lnTo>
                        <a:pt x="29928" y="3109442"/>
                      </a:lnTo>
                      <a:cubicBezTo>
                        <a:pt x="33101" y="3112614"/>
                        <a:pt x="35063" y="3116997"/>
                        <a:pt x="35063" y="3121838"/>
                      </a:cubicBezTo>
                      <a:cubicBezTo>
                        <a:pt x="35063" y="3126679"/>
                        <a:pt x="33101" y="3131062"/>
                        <a:pt x="29928" y="3134235"/>
                      </a:cubicBezTo>
                      <a:lnTo>
                        <a:pt x="23974" y="3136702"/>
                      </a:lnTo>
                      <a:lnTo>
                        <a:pt x="30865" y="3139556"/>
                      </a:lnTo>
                      <a:cubicBezTo>
                        <a:pt x="34038" y="3142729"/>
                        <a:pt x="36000" y="3147112"/>
                        <a:pt x="36000" y="3151953"/>
                      </a:cubicBezTo>
                      <a:cubicBezTo>
                        <a:pt x="36000" y="3161635"/>
                        <a:pt x="28151" y="3169484"/>
                        <a:pt x="18468" y="3169484"/>
                      </a:cubicBezTo>
                      <a:cubicBezTo>
                        <a:pt x="8786" y="3169484"/>
                        <a:pt x="937" y="3161635"/>
                        <a:pt x="937" y="3151953"/>
                      </a:cubicBezTo>
                      <a:cubicBezTo>
                        <a:pt x="937" y="3147112"/>
                        <a:pt x="2899" y="3142729"/>
                        <a:pt x="6072" y="3139556"/>
                      </a:cubicBezTo>
                      <a:lnTo>
                        <a:pt x="12026" y="3137090"/>
                      </a:lnTo>
                      <a:lnTo>
                        <a:pt x="5135" y="3134235"/>
                      </a:lnTo>
                      <a:cubicBezTo>
                        <a:pt x="1962" y="3131062"/>
                        <a:pt x="0" y="3126679"/>
                        <a:pt x="0" y="3121838"/>
                      </a:cubicBezTo>
                      <a:cubicBezTo>
                        <a:pt x="0" y="3116997"/>
                        <a:pt x="1962" y="3112614"/>
                        <a:pt x="5135" y="3109442"/>
                      </a:cubicBezTo>
                      <a:lnTo>
                        <a:pt x="17289" y="3104407"/>
                      </a:lnTo>
                      <a:lnTo>
                        <a:pt x="5135" y="3099373"/>
                      </a:lnTo>
                      <a:cubicBezTo>
                        <a:pt x="1962" y="3096200"/>
                        <a:pt x="0" y="3091817"/>
                        <a:pt x="0" y="3086976"/>
                      </a:cubicBezTo>
                      <a:cubicBezTo>
                        <a:pt x="0" y="3082135"/>
                        <a:pt x="1962" y="3077752"/>
                        <a:pt x="5135" y="3074579"/>
                      </a:cubicBezTo>
                      <a:lnTo>
                        <a:pt x="17290" y="3069544"/>
                      </a:lnTo>
                      <a:lnTo>
                        <a:pt x="5135" y="3064510"/>
                      </a:lnTo>
                      <a:cubicBezTo>
                        <a:pt x="1962" y="3061337"/>
                        <a:pt x="0" y="3056954"/>
                        <a:pt x="0" y="3052113"/>
                      </a:cubicBezTo>
                      <a:cubicBezTo>
                        <a:pt x="0" y="3047272"/>
                        <a:pt x="1962" y="3042889"/>
                        <a:pt x="5135" y="3039716"/>
                      </a:cubicBezTo>
                      <a:lnTo>
                        <a:pt x="17289" y="3034682"/>
                      </a:lnTo>
                      <a:lnTo>
                        <a:pt x="5135" y="3029647"/>
                      </a:lnTo>
                      <a:cubicBezTo>
                        <a:pt x="1962" y="3026475"/>
                        <a:pt x="0" y="3022092"/>
                        <a:pt x="0" y="3017251"/>
                      </a:cubicBezTo>
                      <a:cubicBezTo>
                        <a:pt x="0" y="3012409"/>
                        <a:pt x="1962" y="3008026"/>
                        <a:pt x="5135" y="3004854"/>
                      </a:cubicBezTo>
                      <a:lnTo>
                        <a:pt x="17289" y="2999819"/>
                      </a:lnTo>
                      <a:lnTo>
                        <a:pt x="5135" y="2994785"/>
                      </a:lnTo>
                      <a:cubicBezTo>
                        <a:pt x="1962" y="2991612"/>
                        <a:pt x="0" y="2987229"/>
                        <a:pt x="0" y="2982388"/>
                      </a:cubicBezTo>
                      <a:cubicBezTo>
                        <a:pt x="0" y="2977547"/>
                        <a:pt x="1962" y="2973164"/>
                        <a:pt x="5135" y="2969992"/>
                      </a:cubicBezTo>
                      <a:lnTo>
                        <a:pt x="17290" y="2964957"/>
                      </a:lnTo>
                      <a:lnTo>
                        <a:pt x="5135" y="2959922"/>
                      </a:lnTo>
                      <a:cubicBezTo>
                        <a:pt x="1962" y="2956750"/>
                        <a:pt x="0" y="2952367"/>
                        <a:pt x="0" y="2947525"/>
                      </a:cubicBezTo>
                      <a:cubicBezTo>
                        <a:pt x="0" y="2942684"/>
                        <a:pt x="1962" y="2938301"/>
                        <a:pt x="5135" y="2935129"/>
                      </a:cubicBezTo>
                      <a:lnTo>
                        <a:pt x="17289" y="2930094"/>
                      </a:lnTo>
                      <a:lnTo>
                        <a:pt x="5135" y="2925060"/>
                      </a:lnTo>
                      <a:cubicBezTo>
                        <a:pt x="1962" y="2921887"/>
                        <a:pt x="0" y="2917504"/>
                        <a:pt x="0" y="2912663"/>
                      </a:cubicBezTo>
                      <a:cubicBezTo>
                        <a:pt x="0" y="2907822"/>
                        <a:pt x="1962" y="2903439"/>
                        <a:pt x="5135" y="2900266"/>
                      </a:cubicBezTo>
                      <a:lnTo>
                        <a:pt x="17289" y="2895232"/>
                      </a:lnTo>
                      <a:lnTo>
                        <a:pt x="5135" y="2890197"/>
                      </a:lnTo>
                      <a:cubicBezTo>
                        <a:pt x="1962" y="2887025"/>
                        <a:pt x="0" y="2882642"/>
                        <a:pt x="0" y="2877801"/>
                      </a:cubicBezTo>
                      <a:cubicBezTo>
                        <a:pt x="0" y="2872959"/>
                        <a:pt x="1962" y="2868576"/>
                        <a:pt x="5135" y="2865404"/>
                      </a:cubicBezTo>
                      <a:lnTo>
                        <a:pt x="17289" y="2860369"/>
                      </a:lnTo>
                      <a:lnTo>
                        <a:pt x="5135" y="2855335"/>
                      </a:lnTo>
                      <a:cubicBezTo>
                        <a:pt x="1962" y="2852162"/>
                        <a:pt x="0" y="2847779"/>
                        <a:pt x="0" y="2842938"/>
                      </a:cubicBezTo>
                      <a:cubicBezTo>
                        <a:pt x="0" y="2838097"/>
                        <a:pt x="1962" y="2833714"/>
                        <a:pt x="5135" y="2830542"/>
                      </a:cubicBezTo>
                      <a:lnTo>
                        <a:pt x="17290" y="2825507"/>
                      </a:lnTo>
                      <a:lnTo>
                        <a:pt x="5135" y="2820472"/>
                      </a:lnTo>
                      <a:cubicBezTo>
                        <a:pt x="1962" y="2817300"/>
                        <a:pt x="0" y="2812917"/>
                        <a:pt x="0" y="2808075"/>
                      </a:cubicBezTo>
                      <a:cubicBezTo>
                        <a:pt x="0" y="2803234"/>
                        <a:pt x="1962" y="2798851"/>
                        <a:pt x="5135" y="2795679"/>
                      </a:cubicBezTo>
                      <a:lnTo>
                        <a:pt x="17289" y="2790644"/>
                      </a:lnTo>
                      <a:lnTo>
                        <a:pt x="5135" y="2785610"/>
                      </a:lnTo>
                      <a:cubicBezTo>
                        <a:pt x="1962" y="2782437"/>
                        <a:pt x="0" y="2778054"/>
                        <a:pt x="0" y="2773213"/>
                      </a:cubicBezTo>
                      <a:cubicBezTo>
                        <a:pt x="0" y="2768372"/>
                        <a:pt x="1962" y="2763989"/>
                        <a:pt x="5135" y="2760816"/>
                      </a:cubicBezTo>
                      <a:lnTo>
                        <a:pt x="17289" y="2755782"/>
                      </a:lnTo>
                      <a:lnTo>
                        <a:pt x="5135" y="2750747"/>
                      </a:lnTo>
                      <a:cubicBezTo>
                        <a:pt x="1962" y="2747575"/>
                        <a:pt x="0" y="2743192"/>
                        <a:pt x="0" y="2738351"/>
                      </a:cubicBezTo>
                      <a:cubicBezTo>
                        <a:pt x="0" y="2733509"/>
                        <a:pt x="1962" y="2729126"/>
                        <a:pt x="5135" y="2725954"/>
                      </a:cubicBezTo>
                      <a:lnTo>
                        <a:pt x="17290" y="2720919"/>
                      </a:lnTo>
                      <a:lnTo>
                        <a:pt x="5135" y="2715884"/>
                      </a:lnTo>
                      <a:cubicBezTo>
                        <a:pt x="1962" y="2712712"/>
                        <a:pt x="0" y="2708329"/>
                        <a:pt x="0" y="2703488"/>
                      </a:cubicBezTo>
                      <a:cubicBezTo>
                        <a:pt x="0" y="2698647"/>
                        <a:pt x="1962" y="2694264"/>
                        <a:pt x="5135" y="2691091"/>
                      </a:cubicBezTo>
                      <a:lnTo>
                        <a:pt x="17289" y="2686056"/>
                      </a:lnTo>
                      <a:lnTo>
                        <a:pt x="5135" y="2681022"/>
                      </a:lnTo>
                      <a:cubicBezTo>
                        <a:pt x="1962" y="2677850"/>
                        <a:pt x="0" y="2673467"/>
                        <a:pt x="0" y="2668625"/>
                      </a:cubicBezTo>
                      <a:cubicBezTo>
                        <a:pt x="0" y="2663784"/>
                        <a:pt x="1962" y="2659401"/>
                        <a:pt x="5135" y="2656229"/>
                      </a:cubicBezTo>
                      <a:lnTo>
                        <a:pt x="17289" y="2651194"/>
                      </a:lnTo>
                      <a:lnTo>
                        <a:pt x="5135" y="2646160"/>
                      </a:lnTo>
                      <a:cubicBezTo>
                        <a:pt x="1962" y="2642987"/>
                        <a:pt x="0" y="2638604"/>
                        <a:pt x="0" y="2633763"/>
                      </a:cubicBezTo>
                      <a:cubicBezTo>
                        <a:pt x="0" y="2628922"/>
                        <a:pt x="1962" y="2624539"/>
                        <a:pt x="5135" y="2621366"/>
                      </a:cubicBezTo>
                      <a:lnTo>
                        <a:pt x="17290" y="2616332"/>
                      </a:lnTo>
                      <a:lnTo>
                        <a:pt x="5135" y="2611297"/>
                      </a:lnTo>
                      <a:cubicBezTo>
                        <a:pt x="1962" y="2608124"/>
                        <a:pt x="0" y="2603741"/>
                        <a:pt x="0" y="2598900"/>
                      </a:cubicBezTo>
                      <a:cubicBezTo>
                        <a:pt x="0" y="2594059"/>
                        <a:pt x="1962" y="2589676"/>
                        <a:pt x="5135" y="2586503"/>
                      </a:cubicBezTo>
                      <a:lnTo>
                        <a:pt x="17289" y="2581469"/>
                      </a:lnTo>
                      <a:lnTo>
                        <a:pt x="5135" y="2576434"/>
                      </a:lnTo>
                      <a:cubicBezTo>
                        <a:pt x="1962" y="2573262"/>
                        <a:pt x="0" y="2568879"/>
                        <a:pt x="0" y="2564038"/>
                      </a:cubicBezTo>
                      <a:cubicBezTo>
                        <a:pt x="0" y="2559197"/>
                        <a:pt x="1962" y="2554814"/>
                        <a:pt x="5135" y="2551641"/>
                      </a:cubicBezTo>
                      <a:lnTo>
                        <a:pt x="17289" y="2546607"/>
                      </a:lnTo>
                      <a:lnTo>
                        <a:pt x="5135" y="2541572"/>
                      </a:lnTo>
                      <a:cubicBezTo>
                        <a:pt x="1962" y="2538400"/>
                        <a:pt x="0" y="2534017"/>
                        <a:pt x="0" y="2529175"/>
                      </a:cubicBezTo>
                      <a:cubicBezTo>
                        <a:pt x="0" y="2524334"/>
                        <a:pt x="1962" y="2519952"/>
                        <a:pt x="5135" y="2516779"/>
                      </a:cubicBezTo>
                      <a:lnTo>
                        <a:pt x="17290" y="2511744"/>
                      </a:lnTo>
                      <a:lnTo>
                        <a:pt x="5135" y="2506709"/>
                      </a:lnTo>
                      <a:cubicBezTo>
                        <a:pt x="1962" y="2503537"/>
                        <a:pt x="0" y="2499154"/>
                        <a:pt x="0" y="2494313"/>
                      </a:cubicBezTo>
                      <a:cubicBezTo>
                        <a:pt x="0" y="2489471"/>
                        <a:pt x="1962" y="2485089"/>
                        <a:pt x="5135" y="2481916"/>
                      </a:cubicBezTo>
                      <a:lnTo>
                        <a:pt x="17289" y="2476882"/>
                      </a:lnTo>
                      <a:lnTo>
                        <a:pt x="5135" y="2471847"/>
                      </a:lnTo>
                      <a:cubicBezTo>
                        <a:pt x="1962" y="2468674"/>
                        <a:pt x="0" y="2464291"/>
                        <a:pt x="0" y="2459451"/>
                      </a:cubicBezTo>
                      <a:cubicBezTo>
                        <a:pt x="0" y="2454610"/>
                        <a:pt x="1962" y="2450227"/>
                        <a:pt x="5135" y="2447054"/>
                      </a:cubicBezTo>
                      <a:lnTo>
                        <a:pt x="17289" y="2442019"/>
                      </a:lnTo>
                      <a:lnTo>
                        <a:pt x="5135" y="2436985"/>
                      </a:lnTo>
                      <a:cubicBezTo>
                        <a:pt x="1962" y="2433812"/>
                        <a:pt x="0" y="2429429"/>
                        <a:pt x="0" y="2424588"/>
                      </a:cubicBezTo>
                      <a:cubicBezTo>
                        <a:pt x="0" y="2419747"/>
                        <a:pt x="1962" y="2415364"/>
                        <a:pt x="5135" y="2412191"/>
                      </a:cubicBezTo>
                      <a:lnTo>
                        <a:pt x="17290" y="2407157"/>
                      </a:lnTo>
                      <a:lnTo>
                        <a:pt x="5135" y="2402122"/>
                      </a:lnTo>
                      <a:cubicBezTo>
                        <a:pt x="1962" y="2398949"/>
                        <a:pt x="0" y="2394567"/>
                        <a:pt x="0" y="2389725"/>
                      </a:cubicBezTo>
                      <a:cubicBezTo>
                        <a:pt x="0" y="2384884"/>
                        <a:pt x="1962" y="2380501"/>
                        <a:pt x="5135" y="2377329"/>
                      </a:cubicBezTo>
                      <a:lnTo>
                        <a:pt x="17289" y="2372294"/>
                      </a:lnTo>
                      <a:lnTo>
                        <a:pt x="5135" y="2367260"/>
                      </a:lnTo>
                      <a:cubicBezTo>
                        <a:pt x="1962" y="2364087"/>
                        <a:pt x="0" y="2359704"/>
                        <a:pt x="0" y="2354863"/>
                      </a:cubicBezTo>
                      <a:cubicBezTo>
                        <a:pt x="0" y="2350022"/>
                        <a:pt x="1962" y="2345639"/>
                        <a:pt x="5135" y="2342466"/>
                      </a:cubicBezTo>
                      <a:lnTo>
                        <a:pt x="17289" y="2337432"/>
                      </a:lnTo>
                      <a:lnTo>
                        <a:pt x="5135" y="2332397"/>
                      </a:lnTo>
                      <a:cubicBezTo>
                        <a:pt x="1962" y="2329224"/>
                        <a:pt x="0" y="2324842"/>
                        <a:pt x="0" y="2320001"/>
                      </a:cubicBezTo>
                      <a:cubicBezTo>
                        <a:pt x="0" y="2315160"/>
                        <a:pt x="1962" y="2310777"/>
                        <a:pt x="5135" y="2307604"/>
                      </a:cubicBezTo>
                      <a:lnTo>
                        <a:pt x="17289" y="2302569"/>
                      </a:lnTo>
                      <a:lnTo>
                        <a:pt x="5135" y="2297535"/>
                      </a:lnTo>
                      <a:cubicBezTo>
                        <a:pt x="1962" y="2294362"/>
                        <a:pt x="0" y="2289979"/>
                        <a:pt x="0" y="2285138"/>
                      </a:cubicBezTo>
                      <a:cubicBezTo>
                        <a:pt x="0" y="2280297"/>
                        <a:pt x="1962" y="2275914"/>
                        <a:pt x="5135" y="2272742"/>
                      </a:cubicBezTo>
                      <a:lnTo>
                        <a:pt x="17290" y="2267707"/>
                      </a:lnTo>
                      <a:lnTo>
                        <a:pt x="5135" y="2262672"/>
                      </a:lnTo>
                      <a:cubicBezTo>
                        <a:pt x="1962" y="2259500"/>
                        <a:pt x="0" y="2255117"/>
                        <a:pt x="0" y="2250275"/>
                      </a:cubicBezTo>
                      <a:cubicBezTo>
                        <a:pt x="0" y="2245434"/>
                        <a:pt x="1962" y="2241051"/>
                        <a:pt x="5135" y="2237879"/>
                      </a:cubicBezTo>
                      <a:lnTo>
                        <a:pt x="17289" y="2232844"/>
                      </a:lnTo>
                      <a:lnTo>
                        <a:pt x="5135" y="2227810"/>
                      </a:lnTo>
                      <a:cubicBezTo>
                        <a:pt x="1962" y="2224637"/>
                        <a:pt x="0" y="2220254"/>
                        <a:pt x="0" y="2215413"/>
                      </a:cubicBezTo>
                      <a:cubicBezTo>
                        <a:pt x="0" y="2210572"/>
                        <a:pt x="1962" y="2206189"/>
                        <a:pt x="5135" y="2203016"/>
                      </a:cubicBezTo>
                      <a:lnTo>
                        <a:pt x="17289" y="2197982"/>
                      </a:lnTo>
                      <a:lnTo>
                        <a:pt x="5135" y="2192947"/>
                      </a:lnTo>
                      <a:cubicBezTo>
                        <a:pt x="1962" y="2189775"/>
                        <a:pt x="0" y="2185392"/>
                        <a:pt x="0" y="2180551"/>
                      </a:cubicBezTo>
                      <a:cubicBezTo>
                        <a:pt x="0" y="2175710"/>
                        <a:pt x="1962" y="2171327"/>
                        <a:pt x="5135" y="2168154"/>
                      </a:cubicBezTo>
                      <a:lnTo>
                        <a:pt x="17290" y="2163119"/>
                      </a:lnTo>
                      <a:lnTo>
                        <a:pt x="5135" y="2158084"/>
                      </a:lnTo>
                      <a:cubicBezTo>
                        <a:pt x="1962" y="2154912"/>
                        <a:pt x="0" y="2150529"/>
                        <a:pt x="0" y="2145688"/>
                      </a:cubicBezTo>
                      <a:cubicBezTo>
                        <a:pt x="0" y="2136006"/>
                        <a:pt x="7849" y="2128156"/>
                        <a:pt x="17532" y="2128156"/>
                      </a:cubicBezTo>
                      <a:close/>
                      <a:moveTo>
                        <a:pt x="18468" y="2093294"/>
                      </a:moveTo>
                      <a:cubicBezTo>
                        <a:pt x="28151" y="2093294"/>
                        <a:pt x="36000" y="2101143"/>
                        <a:pt x="36000" y="2110825"/>
                      </a:cubicBezTo>
                      <a:cubicBezTo>
                        <a:pt x="36000" y="2120508"/>
                        <a:pt x="28151" y="2128357"/>
                        <a:pt x="18468" y="2128357"/>
                      </a:cubicBezTo>
                      <a:cubicBezTo>
                        <a:pt x="8786" y="2128357"/>
                        <a:pt x="937" y="2120508"/>
                        <a:pt x="937" y="2110825"/>
                      </a:cubicBezTo>
                      <a:cubicBezTo>
                        <a:pt x="937" y="2101143"/>
                        <a:pt x="8786" y="2093294"/>
                        <a:pt x="18468" y="2093294"/>
                      </a:cubicBezTo>
                      <a:close/>
                      <a:moveTo>
                        <a:pt x="17532" y="1080938"/>
                      </a:moveTo>
                      <a:cubicBezTo>
                        <a:pt x="27214" y="1080938"/>
                        <a:pt x="35063" y="1088788"/>
                        <a:pt x="35063" y="1098470"/>
                      </a:cubicBezTo>
                      <a:cubicBezTo>
                        <a:pt x="35063" y="1103311"/>
                        <a:pt x="33101" y="1107694"/>
                        <a:pt x="29928" y="1110867"/>
                      </a:cubicBezTo>
                      <a:lnTo>
                        <a:pt x="17774" y="1115901"/>
                      </a:lnTo>
                      <a:lnTo>
                        <a:pt x="29928" y="1120936"/>
                      </a:lnTo>
                      <a:cubicBezTo>
                        <a:pt x="33101" y="1124109"/>
                        <a:pt x="35063" y="1128492"/>
                        <a:pt x="35063" y="1133333"/>
                      </a:cubicBezTo>
                      <a:cubicBezTo>
                        <a:pt x="35063" y="1138174"/>
                        <a:pt x="33101" y="1142557"/>
                        <a:pt x="29928" y="1145730"/>
                      </a:cubicBezTo>
                      <a:lnTo>
                        <a:pt x="17774" y="1150764"/>
                      </a:lnTo>
                      <a:lnTo>
                        <a:pt x="29928" y="1155799"/>
                      </a:lnTo>
                      <a:cubicBezTo>
                        <a:pt x="33101" y="1158971"/>
                        <a:pt x="35063" y="1163354"/>
                        <a:pt x="35063" y="1168195"/>
                      </a:cubicBezTo>
                      <a:cubicBezTo>
                        <a:pt x="35063" y="1173036"/>
                        <a:pt x="33101" y="1177419"/>
                        <a:pt x="29928" y="1180592"/>
                      </a:cubicBezTo>
                      <a:lnTo>
                        <a:pt x="17774" y="1185626"/>
                      </a:lnTo>
                      <a:lnTo>
                        <a:pt x="29928" y="1190661"/>
                      </a:lnTo>
                      <a:cubicBezTo>
                        <a:pt x="33101" y="1193834"/>
                        <a:pt x="35063" y="1198216"/>
                        <a:pt x="35063" y="1203058"/>
                      </a:cubicBezTo>
                      <a:cubicBezTo>
                        <a:pt x="35063" y="1207899"/>
                        <a:pt x="33101" y="1212282"/>
                        <a:pt x="29928" y="1215454"/>
                      </a:cubicBezTo>
                      <a:lnTo>
                        <a:pt x="17774" y="1220489"/>
                      </a:lnTo>
                      <a:lnTo>
                        <a:pt x="29928" y="1225524"/>
                      </a:lnTo>
                      <a:cubicBezTo>
                        <a:pt x="33101" y="1228696"/>
                        <a:pt x="35063" y="1233079"/>
                        <a:pt x="35063" y="1237921"/>
                      </a:cubicBezTo>
                      <a:cubicBezTo>
                        <a:pt x="35063" y="1242762"/>
                        <a:pt x="33101" y="1247144"/>
                        <a:pt x="29928" y="1250317"/>
                      </a:cubicBezTo>
                      <a:lnTo>
                        <a:pt x="17774" y="1255351"/>
                      </a:lnTo>
                      <a:lnTo>
                        <a:pt x="29928" y="1260386"/>
                      </a:lnTo>
                      <a:cubicBezTo>
                        <a:pt x="33101" y="1263559"/>
                        <a:pt x="35063" y="1267942"/>
                        <a:pt x="35063" y="1272783"/>
                      </a:cubicBezTo>
                      <a:cubicBezTo>
                        <a:pt x="35063" y="1277624"/>
                        <a:pt x="33101" y="1282007"/>
                        <a:pt x="29928" y="1285180"/>
                      </a:cubicBezTo>
                      <a:lnTo>
                        <a:pt x="17774" y="1290214"/>
                      </a:lnTo>
                      <a:lnTo>
                        <a:pt x="29928" y="1295249"/>
                      </a:lnTo>
                      <a:cubicBezTo>
                        <a:pt x="33101" y="1298421"/>
                        <a:pt x="35063" y="1302804"/>
                        <a:pt x="35063" y="1307645"/>
                      </a:cubicBezTo>
                      <a:cubicBezTo>
                        <a:pt x="35063" y="1312486"/>
                        <a:pt x="33101" y="1316869"/>
                        <a:pt x="29928" y="1320042"/>
                      </a:cubicBezTo>
                      <a:lnTo>
                        <a:pt x="17774" y="1325076"/>
                      </a:lnTo>
                      <a:lnTo>
                        <a:pt x="29928" y="1330111"/>
                      </a:lnTo>
                      <a:cubicBezTo>
                        <a:pt x="33101" y="1333283"/>
                        <a:pt x="35063" y="1337666"/>
                        <a:pt x="35063" y="1342508"/>
                      </a:cubicBezTo>
                      <a:cubicBezTo>
                        <a:pt x="35063" y="1347349"/>
                        <a:pt x="33101" y="1351731"/>
                        <a:pt x="29928" y="1354904"/>
                      </a:cubicBezTo>
                      <a:lnTo>
                        <a:pt x="17774" y="1359939"/>
                      </a:lnTo>
                      <a:lnTo>
                        <a:pt x="29928" y="1364973"/>
                      </a:lnTo>
                      <a:cubicBezTo>
                        <a:pt x="33101" y="1368146"/>
                        <a:pt x="35063" y="1372529"/>
                        <a:pt x="35063" y="1377370"/>
                      </a:cubicBezTo>
                      <a:cubicBezTo>
                        <a:pt x="35063" y="1382211"/>
                        <a:pt x="33101" y="1386594"/>
                        <a:pt x="29928" y="1389767"/>
                      </a:cubicBezTo>
                      <a:lnTo>
                        <a:pt x="17774" y="1394801"/>
                      </a:lnTo>
                      <a:lnTo>
                        <a:pt x="29928" y="1399836"/>
                      </a:lnTo>
                      <a:cubicBezTo>
                        <a:pt x="33101" y="1403009"/>
                        <a:pt x="35063" y="1407392"/>
                        <a:pt x="35063" y="1412233"/>
                      </a:cubicBezTo>
                      <a:cubicBezTo>
                        <a:pt x="35063" y="1417073"/>
                        <a:pt x="33101" y="1421456"/>
                        <a:pt x="29928" y="1424629"/>
                      </a:cubicBezTo>
                      <a:lnTo>
                        <a:pt x="17774" y="1429664"/>
                      </a:lnTo>
                      <a:lnTo>
                        <a:pt x="29928" y="1434698"/>
                      </a:lnTo>
                      <a:cubicBezTo>
                        <a:pt x="33101" y="1437871"/>
                        <a:pt x="35063" y="1442253"/>
                        <a:pt x="35063" y="1447095"/>
                      </a:cubicBezTo>
                      <a:cubicBezTo>
                        <a:pt x="35063" y="1451936"/>
                        <a:pt x="33101" y="1456319"/>
                        <a:pt x="29928" y="1459491"/>
                      </a:cubicBezTo>
                      <a:lnTo>
                        <a:pt x="17774" y="1464526"/>
                      </a:lnTo>
                      <a:lnTo>
                        <a:pt x="29928" y="1469561"/>
                      </a:lnTo>
                      <a:cubicBezTo>
                        <a:pt x="33101" y="1472734"/>
                        <a:pt x="35063" y="1477116"/>
                        <a:pt x="35063" y="1481957"/>
                      </a:cubicBezTo>
                      <a:cubicBezTo>
                        <a:pt x="35063" y="1486799"/>
                        <a:pt x="33101" y="1491182"/>
                        <a:pt x="29928" y="1494354"/>
                      </a:cubicBezTo>
                      <a:lnTo>
                        <a:pt x="17774" y="1499389"/>
                      </a:lnTo>
                      <a:lnTo>
                        <a:pt x="29928" y="1504423"/>
                      </a:lnTo>
                      <a:cubicBezTo>
                        <a:pt x="33101" y="1507596"/>
                        <a:pt x="35063" y="1511979"/>
                        <a:pt x="35063" y="1516820"/>
                      </a:cubicBezTo>
                      <a:cubicBezTo>
                        <a:pt x="35063" y="1521661"/>
                        <a:pt x="33101" y="1526044"/>
                        <a:pt x="29928" y="1529216"/>
                      </a:cubicBezTo>
                      <a:lnTo>
                        <a:pt x="17774" y="1534251"/>
                      </a:lnTo>
                      <a:lnTo>
                        <a:pt x="29928" y="1539285"/>
                      </a:lnTo>
                      <a:cubicBezTo>
                        <a:pt x="33101" y="1542458"/>
                        <a:pt x="35063" y="1546841"/>
                        <a:pt x="35063" y="1551682"/>
                      </a:cubicBezTo>
                      <a:cubicBezTo>
                        <a:pt x="35063" y="1556523"/>
                        <a:pt x="33101" y="1560906"/>
                        <a:pt x="29928" y="1564079"/>
                      </a:cubicBezTo>
                      <a:lnTo>
                        <a:pt x="17774" y="1569114"/>
                      </a:lnTo>
                      <a:lnTo>
                        <a:pt x="29928" y="1574148"/>
                      </a:lnTo>
                      <a:cubicBezTo>
                        <a:pt x="33101" y="1577321"/>
                        <a:pt x="35063" y="1581704"/>
                        <a:pt x="35063" y="1586545"/>
                      </a:cubicBezTo>
                      <a:cubicBezTo>
                        <a:pt x="35063" y="1591386"/>
                        <a:pt x="33101" y="1595769"/>
                        <a:pt x="29928" y="1598942"/>
                      </a:cubicBezTo>
                      <a:lnTo>
                        <a:pt x="17774" y="1603976"/>
                      </a:lnTo>
                      <a:lnTo>
                        <a:pt x="29928" y="1609011"/>
                      </a:lnTo>
                      <a:cubicBezTo>
                        <a:pt x="33101" y="1612183"/>
                        <a:pt x="35063" y="1616566"/>
                        <a:pt x="35063" y="1621407"/>
                      </a:cubicBezTo>
                      <a:cubicBezTo>
                        <a:pt x="35063" y="1626249"/>
                        <a:pt x="33101" y="1630632"/>
                        <a:pt x="29928" y="1633804"/>
                      </a:cubicBezTo>
                      <a:lnTo>
                        <a:pt x="17774" y="1638838"/>
                      </a:lnTo>
                      <a:lnTo>
                        <a:pt x="29928" y="1643873"/>
                      </a:lnTo>
                      <a:cubicBezTo>
                        <a:pt x="33101" y="1647046"/>
                        <a:pt x="35063" y="1651429"/>
                        <a:pt x="35063" y="1656270"/>
                      </a:cubicBezTo>
                      <a:cubicBezTo>
                        <a:pt x="35063" y="1661111"/>
                        <a:pt x="33101" y="1665494"/>
                        <a:pt x="29928" y="1668666"/>
                      </a:cubicBezTo>
                      <a:lnTo>
                        <a:pt x="17774" y="1673701"/>
                      </a:lnTo>
                      <a:lnTo>
                        <a:pt x="29928" y="1678736"/>
                      </a:lnTo>
                      <a:cubicBezTo>
                        <a:pt x="33101" y="1681908"/>
                        <a:pt x="35063" y="1686291"/>
                        <a:pt x="35063" y="1691133"/>
                      </a:cubicBezTo>
                      <a:cubicBezTo>
                        <a:pt x="35063" y="1695974"/>
                        <a:pt x="33101" y="1700357"/>
                        <a:pt x="29928" y="1703529"/>
                      </a:cubicBezTo>
                      <a:lnTo>
                        <a:pt x="17774" y="1708564"/>
                      </a:lnTo>
                      <a:lnTo>
                        <a:pt x="29928" y="1713598"/>
                      </a:lnTo>
                      <a:cubicBezTo>
                        <a:pt x="33101" y="1716771"/>
                        <a:pt x="35063" y="1721154"/>
                        <a:pt x="35063" y="1725995"/>
                      </a:cubicBezTo>
                      <a:cubicBezTo>
                        <a:pt x="35063" y="1730836"/>
                        <a:pt x="33101" y="1735219"/>
                        <a:pt x="29928" y="1738392"/>
                      </a:cubicBezTo>
                      <a:lnTo>
                        <a:pt x="17774" y="1743426"/>
                      </a:lnTo>
                      <a:lnTo>
                        <a:pt x="29928" y="1748461"/>
                      </a:lnTo>
                      <a:cubicBezTo>
                        <a:pt x="33101" y="1751633"/>
                        <a:pt x="35063" y="1756016"/>
                        <a:pt x="35063" y="1760857"/>
                      </a:cubicBezTo>
                      <a:cubicBezTo>
                        <a:pt x="35063" y="1765699"/>
                        <a:pt x="33101" y="1770082"/>
                        <a:pt x="29928" y="1773254"/>
                      </a:cubicBezTo>
                      <a:lnTo>
                        <a:pt x="17774" y="1778289"/>
                      </a:lnTo>
                      <a:lnTo>
                        <a:pt x="29928" y="1783324"/>
                      </a:lnTo>
                      <a:cubicBezTo>
                        <a:pt x="33101" y="1786496"/>
                        <a:pt x="35063" y="1790879"/>
                        <a:pt x="35063" y="1795720"/>
                      </a:cubicBezTo>
                      <a:cubicBezTo>
                        <a:pt x="35063" y="1800561"/>
                        <a:pt x="33101" y="1804944"/>
                        <a:pt x="29928" y="1808117"/>
                      </a:cubicBezTo>
                      <a:lnTo>
                        <a:pt x="17774" y="1813151"/>
                      </a:lnTo>
                      <a:lnTo>
                        <a:pt x="29928" y="1818186"/>
                      </a:lnTo>
                      <a:cubicBezTo>
                        <a:pt x="33101" y="1821358"/>
                        <a:pt x="35063" y="1825741"/>
                        <a:pt x="35063" y="1830583"/>
                      </a:cubicBezTo>
                      <a:cubicBezTo>
                        <a:pt x="35063" y="1835424"/>
                        <a:pt x="33101" y="1839807"/>
                        <a:pt x="29928" y="1842979"/>
                      </a:cubicBezTo>
                      <a:lnTo>
                        <a:pt x="17774" y="1848014"/>
                      </a:lnTo>
                      <a:lnTo>
                        <a:pt x="29928" y="1853048"/>
                      </a:lnTo>
                      <a:cubicBezTo>
                        <a:pt x="33101" y="1856221"/>
                        <a:pt x="35063" y="1860604"/>
                        <a:pt x="35063" y="1865445"/>
                      </a:cubicBezTo>
                      <a:cubicBezTo>
                        <a:pt x="35063" y="1870286"/>
                        <a:pt x="33101" y="1874669"/>
                        <a:pt x="29928" y="1877842"/>
                      </a:cubicBezTo>
                      <a:lnTo>
                        <a:pt x="17774" y="1882876"/>
                      </a:lnTo>
                      <a:lnTo>
                        <a:pt x="29928" y="1887911"/>
                      </a:lnTo>
                      <a:cubicBezTo>
                        <a:pt x="33101" y="1891083"/>
                        <a:pt x="35063" y="1895466"/>
                        <a:pt x="35063" y="1900307"/>
                      </a:cubicBezTo>
                      <a:cubicBezTo>
                        <a:pt x="35063" y="1905149"/>
                        <a:pt x="33101" y="1909532"/>
                        <a:pt x="29928" y="1912704"/>
                      </a:cubicBezTo>
                      <a:lnTo>
                        <a:pt x="17774" y="1917739"/>
                      </a:lnTo>
                      <a:lnTo>
                        <a:pt x="29928" y="1922774"/>
                      </a:lnTo>
                      <a:cubicBezTo>
                        <a:pt x="33101" y="1925946"/>
                        <a:pt x="35063" y="1930329"/>
                        <a:pt x="35063" y="1935170"/>
                      </a:cubicBezTo>
                      <a:cubicBezTo>
                        <a:pt x="35063" y="1940011"/>
                        <a:pt x="33101" y="1944394"/>
                        <a:pt x="29928" y="1947567"/>
                      </a:cubicBezTo>
                      <a:lnTo>
                        <a:pt x="17774" y="1952601"/>
                      </a:lnTo>
                      <a:lnTo>
                        <a:pt x="29928" y="1957636"/>
                      </a:lnTo>
                      <a:cubicBezTo>
                        <a:pt x="33101" y="1960808"/>
                        <a:pt x="35063" y="1965191"/>
                        <a:pt x="35063" y="1970033"/>
                      </a:cubicBezTo>
                      <a:cubicBezTo>
                        <a:pt x="35063" y="1974874"/>
                        <a:pt x="33101" y="1979257"/>
                        <a:pt x="29928" y="1982429"/>
                      </a:cubicBezTo>
                      <a:lnTo>
                        <a:pt x="17774" y="1987464"/>
                      </a:lnTo>
                      <a:lnTo>
                        <a:pt x="29928" y="1992498"/>
                      </a:lnTo>
                      <a:cubicBezTo>
                        <a:pt x="33101" y="1995671"/>
                        <a:pt x="35063" y="2000054"/>
                        <a:pt x="35063" y="2004895"/>
                      </a:cubicBezTo>
                      <a:cubicBezTo>
                        <a:pt x="35063" y="2009736"/>
                        <a:pt x="33101" y="2014119"/>
                        <a:pt x="29928" y="2018292"/>
                      </a:cubicBezTo>
                      <a:lnTo>
                        <a:pt x="17774" y="2022326"/>
                      </a:lnTo>
                      <a:lnTo>
                        <a:pt x="29928" y="2027361"/>
                      </a:lnTo>
                      <a:cubicBezTo>
                        <a:pt x="33101" y="2030534"/>
                        <a:pt x="35063" y="2034917"/>
                        <a:pt x="35063" y="2039758"/>
                      </a:cubicBezTo>
                      <a:cubicBezTo>
                        <a:pt x="35063" y="2044599"/>
                        <a:pt x="33101" y="2048982"/>
                        <a:pt x="29928" y="2052155"/>
                      </a:cubicBezTo>
                      <a:lnTo>
                        <a:pt x="17774" y="2057189"/>
                      </a:lnTo>
                      <a:lnTo>
                        <a:pt x="29928" y="2062224"/>
                      </a:lnTo>
                      <a:cubicBezTo>
                        <a:pt x="33101" y="2065396"/>
                        <a:pt x="35063" y="2069779"/>
                        <a:pt x="35063" y="2074620"/>
                      </a:cubicBezTo>
                      <a:cubicBezTo>
                        <a:pt x="35063" y="2084303"/>
                        <a:pt x="27214" y="2092152"/>
                        <a:pt x="17532" y="2092152"/>
                      </a:cubicBezTo>
                      <a:cubicBezTo>
                        <a:pt x="7849" y="2092152"/>
                        <a:pt x="0" y="2084303"/>
                        <a:pt x="0" y="2074620"/>
                      </a:cubicBezTo>
                      <a:cubicBezTo>
                        <a:pt x="0" y="2069779"/>
                        <a:pt x="1962" y="2065396"/>
                        <a:pt x="5135" y="2062224"/>
                      </a:cubicBezTo>
                      <a:lnTo>
                        <a:pt x="17289" y="2057189"/>
                      </a:lnTo>
                      <a:lnTo>
                        <a:pt x="5135" y="2052155"/>
                      </a:lnTo>
                      <a:cubicBezTo>
                        <a:pt x="1962" y="2048982"/>
                        <a:pt x="0" y="2044599"/>
                        <a:pt x="0" y="2039758"/>
                      </a:cubicBezTo>
                      <a:cubicBezTo>
                        <a:pt x="0" y="2034917"/>
                        <a:pt x="1962" y="2030534"/>
                        <a:pt x="5135" y="2027361"/>
                      </a:cubicBezTo>
                      <a:lnTo>
                        <a:pt x="17290" y="2022326"/>
                      </a:lnTo>
                      <a:lnTo>
                        <a:pt x="5135" y="2018292"/>
                      </a:lnTo>
                      <a:cubicBezTo>
                        <a:pt x="1962" y="2014119"/>
                        <a:pt x="0" y="2009736"/>
                        <a:pt x="0" y="2004895"/>
                      </a:cubicBezTo>
                      <a:cubicBezTo>
                        <a:pt x="0" y="2000054"/>
                        <a:pt x="1962" y="1995671"/>
                        <a:pt x="5135" y="1992498"/>
                      </a:cubicBezTo>
                      <a:lnTo>
                        <a:pt x="17289" y="1987464"/>
                      </a:lnTo>
                      <a:lnTo>
                        <a:pt x="5135" y="1982429"/>
                      </a:lnTo>
                      <a:cubicBezTo>
                        <a:pt x="1962" y="1979257"/>
                        <a:pt x="0" y="1974874"/>
                        <a:pt x="0" y="1970033"/>
                      </a:cubicBezTo>
                      <a:cubicBezTo>
                        <a:pt x="0" y="1965191"/>
                        <a:pt x="1962" y="1960808"/>
                        <a:pt x="5135" y="1957636"/>
                      </a:cubicBezTo>
                      <a:lnTo>
                        <a:pt x="17289" y="1952601"/>
                      </a:lnTo>
                      <a:lnTo>
                        <a:pt x="5135" y="1947567"/>
                      </a:lnTo>
                      <a:cubicBezTo>
                        <a:pt x="1962" y="1944394"/>
                        <a:pt x="0" y="1940011"/>
                        <a:pt x="0" y="1935170"/>
                      </a:cubicBezTo>
                      <a:cubicBezTo>
                        <a:pt x="0" y="1930329"/>
                        <a:pt x="1962" y="1925946"/>
                        <a:pt x="5135" y="1922774"/>
                      </a:cubicBezTo>
                      <a:lnTo>
                        <a:pt x="17290" y="1917739"/>
                      </a:lnTo>
                      <a:lnTo>
                        <a:pt x="5135" y="1912704"/>
                      </a:lnTo>
                      <a:cubicBezTo>
                        <a:pt x="1962" y="1909532"/>
                        <a:pt x="0" y="1905149"/>
                        <a:pt x="0" y="1900307"/>
                      </a:cubicBezTo>
                      <a:cubicBezTo>
                        <a:pt x="0" y="1895466"/>
                        <a:pt x="1962" y="1891083"/>
                        <a:pt x="5135" y="1887911"/>
                      </a:cubicBezTo>
                      <a:lnTo>
                        <a:pt x="17289" y="1882876"/>
                      </a:lnTo>
                      <a:lnTo>
                        <a:pt x="5135" y="1877842"/>
                      </a:lnTo>
                      <a:cubicBezTo>
                        <a:pt x="1962" y="1874669"/>
                        <a:pt x="0" y="1870286"/>
                        <a:pt x="0" y="1865445"/>
                      </a:cubicBezTo>
                      <a:cubicBezTo>
                        <a:pt x="0" y="1860604"/>
                        <a:pt x="1962" y="1856221"/>
                        <a:pt x="5135" y="1853048"/>
                      </a:cubicBezTo>
                      <a:lnTo>
                        <a:pt x="17289" y="1848014"/>
                      </a:lnTo>
                      <a:lnTo>
                        <a:pt x="5135" y="1842979"/>
                      </a:lnTo>
                      <a:cubicBezTo>
                        <a:pt x="1962" y="1839807"/>
                        <a:pt x="0" y="1835424"/>
                        <a:pt x="0" y="1830583"/>
                      </a:cubicBezTo>
                      <a:cubicBezTo>
                        <a:pt x="0" y="1825741"/>
                        <a:pt x="1962" y="1821358"/>
                        <a:pt x="5135" y="1818186"/>
                      </a:cubicBezTo>
                      <a:lnTo>
                        <a:pt x="17289" y="1813151"/>
                      </a:lnTo>
                      <a:lnTo>
                        <a:pt x="5135" y="1808117"/>
                      </a:lnTo>
                      <a:cubicBezTo>
                        <a:pt x="1962" y="1804944"/>
                        <a:pt x="0" y="1800561"/>
                        <a:pt x="0" y="1795720"/>
                      </a:cubicBezTo>
                      <a:cubicBezTo>
                        <a:pt x="0" y="1790879"/>
                        <a:pt x="1962" y="1786496"/>
                        <a:pt x="5135" y="1783324"/>
                      </a:cubicBezTo>
                      <a:lnTo>
                        <a:pt x="17290" y="1778289"/>
                      </a:lnTo>
                      <a:lnTo>
                        <a:pt x="5135" y="1773254"/>
                      </a:lnTo>
                      <a:cubicBezTo>
                        <a:pt x="1962" y="1770082"/>
                        <a:pt x="0" y="1765699"/>
                        <a:pt x="0" y="1760857"/>
                      </a:cubicBezTo>
                      <a:cubicBezTo>
                        <a:pt x="0" y="1756016"/>
                        <a:pt x="1962" y="1751633"/>
                        <a:pt x="5135" y="1748461"/>
                      </a:cubicBezTo>
                      <a:lnTo>
                        <a:pt x="17289" y="1743426"/>
                      </a:lnTo>
                      <a:lnTo>
                        <a:pt x="5135" y="1738392"/>
                      </a:lnTo>
                      <a:cubicBezTo>
                        <a:pt x="1962" y="1735219"/>
                        <a:pt x="0" y="1730836"/>
                        <a:pt x="0" y="1725995"/>
                      </a:cubicBezTo>
                      <a:cubicBezTo>
                        <a:pt x="0" y="1721154"/>
                        <a:pt x="1962" y="1716771"/>
                        <a:pt x="5135" y="1713598"/>
                      </a:cubicBezTo>
                      <a:lnTo>
                        <a:pt x="17289" y="1708564"/>
                      </a:lnTo>
                      <a:lnTo>
                        <a:pt x="5135" y="1703529"/>
                      </a:lnTo>
                      <a:cubicBezTo>
                        <a:pt x="1962" y="1700357"/>
                        <a:pt x="0" y="1695974"/>
                        <a:pt x="0" y="1691133"/>
                      </a:cubicBezTo>
                      <a:cubicBezTo>
                        <a:pt x="0" y="1686291"/>
                        <a:pt x="1962" y="1681908"/>
                        <a:pt x="5135" y="1678736"/>
                      </a:cubicBezTo>
                      <a:lnTo>
                        <a:pt x="17290" y="1673701"/>
                      </a:lnTo>
                      <a:lnTo>
                        <a:pt x="5135" y="1668666"/>
                      </a:lnTo>
                      <a:cubicBezTo>
                        <a:pt x="1962" y="1665494"/>
                        <a:pt x="0" y="1661111"/>
                        <a:pt x="0" y="1656270"/>
                      </a:cubicBezTo>
                      <a:cubicBezTo>
                        <a:pt x="0" y="1651429"/>
                        <a:pt x="1962" y="1647046"/>
                        <a:pt x="5135" y="1643873"/>
                      </a:cubicBezTo>
                      <a:lnTo>
                        <a:pt x="17289" y="1638838"/>
                      </a:lnTo>
                      <a:lnTo>
                        <a:pt x="5135" y="1633804"/>
                      </a:lnTo>
                      <a:cubicBezTo>
                        <a:pt x="1962" y="1630632"/>
                        <a:pt x="0" y="1626249"/>
                        <a:pt x="0" y="1621407"/>
                      </a:cubicBezTo>
                      <a:cubicBezTo>
                        <a:pt x="0" y="1616566"/>
                        <a:pt x="1962" y="1612183"/>
                        <a:pt x="5135" y="1609011"/>
                      </a:cubicBezTo>
                      <a:lnTo>
                        <a:pt x="17289" y="1603976"/>
                      </a:lnTo>
                      <a:lnTo>
                        <a:pt x="5135" y="1598942"/>
                      </a:lnTo>
                      <a:cubicBezTo>
                        <a:pt x="1962" y="1595769"/>
                        <a:pt x="0" y="1591386"/>
                        <a:pt x="0" y="1586545"/>
                      </a:cubicBezTo>
                      <a:cubicBezTo>
                        <a:pt x="0" y="1581704"/>
                        <a:pt x="1962" y="1577321"/>
                        <a:pt x="5135" y="1574148"/>
                      </a:cubicBezTo>
                      <a:lnTo>
                        <a:pt x="17290" y="1569114"/>
                      </a:lnTo>
                      <a:lnTo>
                        <a:pt x="5135" y="1564079"/>
                      </a:lnTo>
                      <a:cubicBezTo>
                        <a:pt x="1962" y="1560906"/>
                        <a:pt x="0" y="1556523"/>
                        <a:pt x="0" y="1551682"/>
                      </a:cubicBezTo>
                      <a:cubicBezTo>
                        <a:pt x="0" y="1546841"/>
                        <a:pt x="1962" y="1542458"/>
                        <a:pt x="5135" y="1539285"/>
                      </a:cubicBezTo>
                      <a:lnTo>
                        <a:pt x="17289" y="1534251"/>
                      </a:lnTo>
                      <a:lnTo>
                        <a:pt x="5135" y="1529216"/>
                      </a:lnTo>
                      <a:cubicBezTo>
                        <a:pt x="1962" y="1526044"/>
                        <a:pt x="0" y="1521661"/>
                        <a:pt x="0" y="1516820"/>
                      </a:cubicBezTo>
                      <a:cubicBezTo>
                        <a:pt x="0" y="1511979"/>
                        <a:pt x="1962" y="1507596"/>
                        <a:pt x="5135" y="1504423"/>
                      </a:cubicBezTo>
                      <a:lnTo>
                        <a:pt x="17289" y="1499389"/>
                      </a:lnTo>
                      <a:lnTo>
                        <a:pt x="5135" y="1494354"/>
                      </a:lnTo>
                      <a:cubicBezTo>
                        <a:pt x="1962" y="1491182"/>
                        <a:pt x="0" y="1486799"/>
                        <a:pt x="0" y="1481957"/>
                      </a:cubicBezTo>
                      <a:cubicBezTo>
                        <a:pt x="0" y="1477116"/>
                        <a:pt x="1962" y="1472734"/>
                        <a:pt x="5135" y="1469561"/>
                      </a:cubicBezTo>
                      <a:lnTo>
                        <a:pt x="17290" y="1464526"/>
                      </a:lnTo>
                      <a:lnTo>
                        <a:pt x="5135" y="1459491"/>
                      </a:lnTo>
                      <a:cubicBezTo>
                        <a:pt x="1962" y="1456319"/>
                        <a:pt x="0" y="1451936"/>
                        <a:pt x="0" y="1447095"/>
                      </a:cubicBezTo>
                      <a:cubicBezTo>
                        <a:pt x="0" y="1442253"/>
                        <a:pt x="1962" y="1437871"/>
                        <a:pt x="5135" y="1434698"/>
                      </a:cubicBezTo>
                      <a:lnTo>
                        <a:pt x="17289" y="1429664"/>
                      </a:lnTo>
                      <a:lnTo>
                        <a:pt x="5135" y="1424629"/>
                      </a:lnTo>
                      <a:cubicBezTo>
                        <a:pt x="1962" y="1421456"/>
                        <a:pt x="0" y="1417073"/>
                        <a:pt x="0" y="1412233"/>
                      </a:cubicBezTo>
                      <a:cubicBezTo>
                        <a:pt x="0" y="1407392"/>
                        <a:pt x="1962" y="1403009"/>
                        <a:pt x="5135" y="1399836"/>
                      </a:cubicBezTo>
                      <a:lnTo>
                        <a:pt x="17289" y="1394801"/>
                      </a:lnTo>
                      <a:lnTo>
                        <a:pt x="5135" y="1389767"/>
                      </a:lnTo>
                      <a:cubicBezTo>
                        <a:pt x="1962" y="1386594"/>
                        <a:pt x="0" y="1382211"/>
                        <a:pt x="0" y="1377370"/>
                      </a:cubicBezTo>
                      <a:cubicBezTo>
                        <a:pt x="0" y="1372529"/>
                        <a:pt x="1962" y="1368146"/>
                        <a:pt x="5135" y="1364973"/>
                      </a:cubicBezTo>
                      <a:lnTo>
                        <a:pt x="17290" y="1359939"/>
                      </a:lnTo>
                      <a:lnTo>
                        <a:pt x="5135" y="1354904"/>
                      </a:lnTo>
                      <a:cubicBezTo>
                        <a:pt x="1962" y="1351731"/>
                        <a:pt x="0" y="1347349"/>
                        <a:pt x="0" y="1342508"/>
                      </a:cubicBezTo>
                      <a:cubicBezTo>
                        <a:pt x="0" y="1337666"/>
                        <a:pt x="1962" y="1333283"/>
                        <a:pt x="5135" y="1330111"/>
                      </a:cubicBezTo>
                      <a:lnTo>
                        <a:pt x="17289" y="1325076"/>
                      </a:lnTo>
                      <a:lnTo>
                        <a:pt x="5135" y="1320042"/>
                      </a:lnTo>
                      <a:cubicBezTo>
                        <a:pt x="1962" y="1316869"/>
                        <a:pt x="0" y="1312486"/>
                        <a:pt x="0" y="1307645"/>
                      </a:cubicBezTo>
                      <a:cubicBezTo>
                        <a:pt x="0" y="1302804"/>
                        <a:pt x="1962" y="1298421"/>
                        <a:pt x="5135" y="1295249"/>
                      </a:cubicBezTo>
                      <a:lnTo>
                        <a:pt x="17289" y="1290214"/>
                      </a:lnTo>
                      <a:lnTo>
                        <a:pt x="5135" y="1285180"/>
                      </a:lnTo>
                      <a:cubicBezTo>
                        <a:pt x="1962" y="1282007"/>
                        <a:pt x="0" y="1277624"/>
                        <a:pt x="0" y="1272783"/>
                      </a:cubicBezTo>
                      <a:cubicBezTo>
                        <a:pt x="0" y="1267942"/>
                        <a:pt x="1962" y="1263559"/>
                        <a:pt x="5135" y="1260386"/>
                      </a:cubicBezTo>
                      <a:lnTo>
                        <a:pt x="17289" y="1255351"/>
                      </a:lnTo>
                      <a:lnTo>
                        <a:pt x="5135" y="1250317"/>
                      </a:lnTo>
                      <a:cubicBezTo>
                        <a:pt x="1962" y="1247144"/>
                        <a:pt x="0" y="1242762"/>
                        <a:pt x="0" y="1237921"/>
                      </a:cubicBezTo>
                      <a:cubicBezTo>
                        <a:pt x="0" y="1233079"/>
                        <a:pt x="1962" y="1228696"/>
                        <a:pt x="5135" y="1225524"/>
                      </a:cubicBezTo>
                      <a:lnTo>
                        <a:pt x="17290" y="1220489"/>
                      </a:lnTo>
                      <a:lnTo>
                        <a:pt x="5135" y="1215454"/>
                      </a:lnTo>
                      <a:cubicBezTo>
                        <a:pt x="1962" y="1212282"/>
                        <a:pt x="0" y="1207899"/>
                        <a:pt x="0" y="1203058"/>
                      </a:cubicBezTo>
                      <a:cubicBezTo>
                        <a:pt x="0" y="1198216"/>
                        <a:pt x="1962" y="1193834"/>
                        <a:pt x="5135" y="1190661"/>
                      </a:cubicBezTo>
                      <a:lnTo>
                        <a:pt x="17289" y="1185626"/>
                      </a:lnTo>
                      <a:lnTo>
                        <a:pt x="5135" y="1180592"/>
                      </a:lnTo>
                      <a:cubicBezTo>
                        <a:pt x="1962" y="1177419"/>
                        <a:pt x="0" y="1173036"/>
                        <a:pt x="0" y="1168195"/>
                      </a:cubicBezTo>
                      <a:cubicBezTo>
                        <a:pt x="0" y="1163354"/>
                        <a:pt x="1962" y="1158971"/>
                        <a:pt x="5135" y="1155799"/>
                      </a:cubicBezTo>
                      <a:lnTo>
                        <a:pt x="17289" y="1150764"/>
                      </a:lnTo>
                      <a:lnTo>
                        <a:pt x="5135" y="1145730"/>
                      </a:lnTo>
                      <a:cubicBezTo>
                        <a:pt x="1962" y="1142557"/>
                        <a:pt x="0" y="1138174"/>
                        <a:pt x="0" y="1133333"/>
                      </a:cubicBezTo>
                      <a:cubicBezTo>
                        <a:pt x="0" y="1128492"/>
                        <a:pt x="1962" y="1124109"/>
                        <a:pt x="5135" y="1120936"/>
                      </a:cubicBezTo>
                      <a:lnTo>
                        <a:pt x="17290" y="1115901"/>
                      </a:lnTo>
                      <a:lnTo>
                        <a:pt x="5135" y="1110867"/>
                      </a:lnTo>
                      <a:cubicBezTo>
                        <a:pt x="1962" y="1107694"/>
                        <a:pt x="0" y="1103311"/>
                        <a:pt x="0" y="1098470"/>
                      </a:cubicBezTo>
                      <a:cubicBezTo>
                        <a:pt x="0" y="1088788"/>
                        <a:pt x="7849" y="1080938"/>
                        <a:pt x="17532" y="1080938"/>
                      </a:cubicBezTo>
                      <a:close/>
                      <a:moveTo>
                        <a:pt x="18468" y="1046076"/>
                      </a:moveTo>
                      <a:cubicBezTo>
                        <a:pt x="28151" y="1046076"/>
                        <a:pt x="36000" y="1053925"/>
                        <a:pt x="36000" y="1063608"/>
                      </a:cubicBezTo>
                      <a:cubicBezTo>
                        <a:pt x="36000" y="1073290"/>
                        <a:pt x="28151" y="1081139"/>
                        <a:pt x="18468" y="1081139"/>
                      </a:cubicBezTo>
                      <a:cubicBezTo>
                        <a:pt x="8786" y="1081139"/>
                        <a:pt x="937" y="1073290"/>
                        <a:pt x="937" y="1063608"/>
                      </a:cubicBezTo>
                      <a:cubicBezTo>
                        <a:pt x="937" y="1053925"/>
                        <a:pt x="8786" y="1046076"/>
                        <a:pt x="18468" y="1046076"/>
                      </a:cubicBezTo>
                      <a:close/>
                      <a:moveTo>
                        <a:pt x="17532" y="34863"/>
                      </a:moveTo>
                      <a:cubicBezTo>
                        <a:pt x="27214" y="34863"/>
                        <a:pt x="35063" y="42712"/>
                        <a:pt x="35063" y="52394"/>
                      </a:cubicBezTo>
                      <a:cubicBezTo>
                        <a:pt x="35063" y="57235"/>
                        <a:pt x="33101" y="61618"/>
                        <a:pt x="29928" y="64791"/>
                      </a:cubicBezTo>
                      <a:lnTo>
                        <a:pt x="17774" y="69826"/>
                      </a:lnTo>
                      <a:lnTo>
                        <a:pt x="29928" y="74860"/>
                      </a:lnTo>
                      <a:cubicBezTo>
                        <a:pt x="33101" y="78033"/>
                        <a:pt x="35063" y="82416"/>
                        <a:pt x="35063" y="87257"/>
                      </a:cubicBezTo>
                      <a:cubicBezTo>
                        <a:pt x="35063" y="92098"/>
                        <a:pt x="33101" y="96481"/>
                        <a:pt x="29928" y="99654"/>
                      </a:cubicBezTo>
                      <a:lnTo>
                        <a:pt x="17774" y="104688"/>
                      </a:lnTo>
                      <a:lnTo>
                        <a:pt x="29928" y="109723"/>
                      </a:lnTo>
                      <a:cubicBezTo>
                        <a:pt x="33101" y="112895"/>
                        <a:pt x="35063" y="117278"/>
                        <a:pt x="35063" y="122119"/>
                      </a:cubicBezTo>
                      <a:cubicBezTo>
                        <a:pt x="35063" y="126961"/>
                        <a:pt x="33101" y="131343"/>
                        <a:pt x="29928" y="134516"/>
                      </a:cubicBezTo>
                      <a:lnTo>
                        <a:pt x="17774" y="139550"/>
                      </a:lnTo>
                      <a:lnTo>
                        <a:pt x="29928" y="144585"/>
                      </a:lnTo>
                      <a:cubicBezTo>
                        <a:pt x="33101" y="147758"/>
                        <a:pt x="35063" y="152141"/>
                        <a:pt x="35063" y="156982"/>
                      </a:cubicBezTo>
                      <a:cubicBezTo>
                        <a:pt x="35063" y="161823"/>
                        <a:pt x="33101" y="166206"/>
                        <a:pt x="29928" y="169378"/>
                      </a:cubicBezTo>
                      <a:lnTo>
                        <a:pt x="17774" y="174413"/>
                      </a:lnTo>
                      <a:lnTo>
                        <a:pt x="29928" y="179448"/>
                      </a:lnTo>
                      <a:cubicBezTo>
                        <a:pt x="33101" y="182620"/>
                        <a:pt x="35063" y="187003"/>
                        <a:pt x="35063" y="191845"/>
                      </a:cubicBezTo>
                      <a:cubicBezTo>
                        <a:pt x="35063" y="196686"/>
                        <a:pt x="33101" y="201068"/>
                        <a:pt x="29928" y="204241"/>
                      </a:cubicBezTo>
                      <a:lnTo>
                        <a:pt x="17774" y="209276"/>
                      </a:lnTo>
                      <a:lnTo>
                        <a:pt x="29928" y="214310"/>
                      </a:lnTo>
                      <a:cubicBezTo>
                        <a:pt x="33101" y="217483"/>
                        <a:pt x="35063" y="221866"/>
                        <a:pt x="35063" y="226707"/>
                      </a:cubicBezTo>
                      <a:cubicBezTo>
                        <a:pt x="35063" y="231548"/>
                        <a:pt x="33101" y="235931"/>
                        <a:pt x="29928" y="239104"/>
                      </a:cubicBezTo>
                      <a:lnTo>
                        <a:pt x="17774" y="244138"/>
                      </a:lnTo>
                      <a:lnTo>
                        <a:pt x="29928" y="249173"/>
                      </a:lnTo>
                      <a:cubicBezTo>
                        <a:pt x="33101" y="252345"/>
                        <a:pt x="35063" y="256728"/>
                        <a:pt x="35063" y="261569"/>
                      </a:cubicBezTo>
                      <a:cubicBezTo>
                        <a:pt x="35063" y="266411"/>
                        <a:pt x="33101" y="270793"/>
                        <a:pt x="29928" y="273966"/>
                      </a:cubicBezTo>
                      <a:lnTo>
                        <a:pt x="17774" y="279000"/>
                      </a:lnTo>
                      <a:lnTo>
                        <a:pt x="29928" y="284035"/>
                      </a:lnTo>
                      <a:cubicBezTo>
                        <a:pt x="33101" y="287208"/>
                        <a:pt x="35063" y="291591"/>
                        <a:pt x="35063" y="296432"/>
                      </a:cubicBezTo>
                      <a:cubicBezTo>
                        <a:pt x="35063" y="301273"/>
                        <a:pt x="33101" y="305655"/>
                        <a:pt x="29928" y="308828"/>
                      </a:cubicBezTo>
                      <a:lnTo>
                        <a:pt x="17774" y="313863"/>
                      </a:lnTo>
                      <a:lnTo>
                        <a:pt x="29928" y="318897"/>
                      </a:lnTo>
                      <a:cubicBezTo>
                        <a:pt x="33101" y="322070"/>
                        <a:pt x="35063" y="326453"/>
                        <a:pt x="35063" y="331294"/>
                      </a:cubicBezTo>
                      <a:cubicBezTo>
                        <a:pt x="35063" y="336136"/>
                        <a:pt x="33101" y="340518"/>
                        <a:pt x="29928" y="343691"/>
                      </a:cubicBezTo>
                      <a:lnTo>
                        <a:pt x="17774" y="348726"/>
                      </a:lnTo>
                      <a:lnTo>
                        <a:pt x="29928" y="353760"/>
                      </a:lnTo>
                      <a:cubicBezTo>
                        <a:pt x="33101" y="356933"/>
                        <a:pt x="35063" y="361316"/>
                        <a:pt x="35063" y="366157"/>
                      </a:cubicBezTo>
                      <a:cubicBezTo>
                        <a:pt x="35063" y="370998"/>
                        <a:pt x="33101" y="375381"/>
                        <a:pt x="29928" y="378554"/>
                      </a:cubicBezTo>
                      <a:lnTo>
                        <a:pt x="17774" y="383588"/>
                      </a:lnTo>
                      <a:lnTo>
                        <a:pt x="29928" y="388623"/>
                      </a:lnTo>
                      <a:cubicBezTo>
                        <a:pt x="33101" y="391795"/>
                        <a:pt x="35063" y="396178"/>
                        <a:pt x="35063" y="401019"/>
                      </a:cubicBezTo>
                      <a:cubicBezTo>
                        <a:pt x="35063" y="405860"/>
                        <a:pt x="33101" y="410243"/>
                        <a:pt x="29928" y="413415"/>
                      </a:cubicBezTo>
                      <a:lnTo>
                        <a:pt x="17774" y="418450"/>
                      </a:lnTo>
                      <a:lnTo>
                        <a:pt x="29928" y="423485"/>
                      </a:lnTo>
                      <a:cubicBezTo>
                        <a:pt x="33101" y="426658"/>
                        <a:pt x="35063" y="431041"/>
                        <a:pt x="35063" y="435882"/>
                      </a:cubicBezTo>
                      <a:cubicBezTo>
                        <a:pt x="35063" y="440723"/>
                        <a:pt x="33101" y="445106"/>
                        <a:pt x="29928" y="448278"/>
                      </a:cubicBezTo>
                      <a:lnTo>
                        <a:pt x="17774" y="453313"/>
                      </a:lnTo>
                      <a:lnTo>
                        <a:pt x="29928" y="458347"/>
                      </a:lnTo>
                      <a:cubicBezTo>
                        <a:pt x="33101" y="461520"/>
                        <a:pt x="35063" y="465903"/>
                        <a:pt x="35063" y="470744"/>
                      </a:cubicBezTo>
                      <a:cubicBezTo>
                        <a:pt x="35063" y="475585"/>
                        <a:pt x="33101" y="479968"/>
                        <a:pt x="29928" y="483141"/>
                      </a:cubicBezTo>
                      <a:lnTo>
                        <a:pt x="17774" y="488176"/>
                      </a:lnTo>
                      <a:lnTo>
                        <a:pt x="29928" y="493210"/>
                      </a:lnTo>
                      <a:cubicBezTo>
                        <a:pt x="33101" y="496383"/>
                        <a:pt x="35063" y="500765"/>
                        <a:pt x="35063" y="505606"/>
                      </a:cubicBezTo>
                      <a:cubicBezTo>
                        <a:pt x="35063" y="510448"/>
                        <a:pt x="33101" y="514831"/>
                        <a:pt x="29928" y="518003"/>
                      </a:cubicBezTo>
                      <a:lnTo>
                        <a:pt x="17774" y="523038"/>
                      </a:lnTo>
                      <a:lnTo>
                        <a:pt x="29928" y="528073"/>
                      </a:lnTo>
                      <a:cubicBezTo>
                        <a:pt x="33101" y="531245"/>
                        <a:pt x="35063" y="535628"/>
                        <a:pt x="35063" y="540469"/>
                      </a:cubicBezTo>
                      <a:cubicBezTo>
                        <a:pt x="35063" y="545310"/>
                        <a:pt x="33101" y="549693"/>
                        <a:pt x="29928" y="552866"/>
                      </a:cubicBezTo>
                      <a:lnTo>
                        <a:pt x="17774" y="557900"/>
                      </a:lnTo>
                      <a:lnTo>
                        <a:pt x="29928" y="562935"/>
                      </a:lnTo>
                      <a:cubicBezTo>
                        <a:pt x="33101" y="566107"/>
                        <a:pt x="35063" y="570490"/>
                        <a:pt x="35063" y="575332"/>
                      </a:cubicBezTo>
                      <a:cubicBezTo>
                        <a:pt x="35063" y="580173"/>
                        <a:pt x="33101" y="584556"/>
                        <a:pt x="29928" y="587728"/>
                      </a:cubicBezTo>
                      <a:lnTo>
                        <a:pt x="17774" y="592763"/>
                      </a:lnTo>
                      <a:lnTo>
                        <a:pt x="29928" y="597797"/>
                      </a:lnTo>
                      <a:cubicBezTo>
                        <a:pt x="33101" y="600970"/>
                        <a:pt x="35063" y="605353"/>
                        <a:pt x="35063" y="610194"/>
                      </a:cubicBezTo>
                      <a:cubicBezTo>
                        <a:pt x="35063" y="615035"/>
                        <a:pt x="33101" y="619418"/>
                        <a:pt x="29928" y="622591"/>
                      </a:cubicBezTo>
                      <a:lnTo>
                        <a:pt x="17774" y="627625"/>
                      </a:lnTo>
                      <a:lnTo>
                        <a:pt x="29928" y="632660"/>
                      </a:lnTo>
                      <a:cubicBezTo>
                        <a:pt x="33101" y="635833"/>
                        <a:pt x="35063" y="640216"/>
                        <a:pt x="35063" y="645057"/>
                      </a:cubicBezTo>
                      <a:cubicBezTo>
                        <a:pt x="35063" y="649898"/>
                        <a:pt x="33101" y="654281"/>
                        <a:pt x="29928" y="657454"/>
                      </a:cubicBezTo>
                      <a:lnTo>
                        <a:pt x="17774" y="662488"/>
                      </a:lnTo>
                      <a:lnTo>
                        <a:pt x="29928" y="667523"/>
                      </a:lnTo>
                      <a:cubicBezTo>
                        <a:pt x="33101" y="670695"/>
                        <a:pt x="35063" y="675078"/>
                        <a:pt x="35063" y="679919"/>
                      </a:cubicBezTo>
                      <a:cubicBezTo>
                        <a:pt x="35063" y="684760"/>
                        <a:pt x="33101" y="689143"/>
                        <a:pt x="29928" y="692316"/>
                      </a:cubicBezTo>
                      <a:lnTo>
                        <a:pt x="17774" y="697350"/>
                      </a:lnTo>
                      <a:lnTo>
                        <a:pt x="29928" y="702385"/>
                      </a:lnTo>
                      <a:cubicBezTo>
                        <a:pt x="33101" y="705558"/>
                        <a:pt x="35063" y="709940"/>
                        <a:pt x="35063" y="714782"/>
                      </a:cubicBezTo>
                      <a:cubicBezTo>
                        <a:pt x="35063" y="719623"/>
                        <a:pt x="33101" y="724006"/>
                        <a:pt x="29928" y="727178"/>
                      </a:cubicBezTo>
                      <a:lnTo>
                        <a:pt x="17774" y="732213"/>
                      </a:lnTo>
                      <a:lnTo>
                        <a:pt x="29928" y="737248"/>
                      </a:lnTo>
                      <a:cubicBezTo>
                        <a:pt x="33101" y="740420"/>
                        <a:pt x="35063" y="744803"/>
                        <a:pt x="35063" y="749645"/>
                      </a:cubicBezTo>
                      <a:cubicBezTo>
                        <a:pt x="35063" y="754486"/>
                        <a:pt x="33101" y="758869"/>
                        <a:pt x="29928" y="762041"/>
                      </a:cubicBezTo>
                      <a:lnTo>
                        <a:pt x="17774" y="767075"/>
                      </a:lnTo>
                      <a:lnTo>
                        <a:pt x="29928" y="772110"/>
                      </a:lnTo>
                      <a:cubicBezTo>
                        <a:pt x="33101" y="775283"/>
                        <a:pt x="35063" y="779666"/>
                        <a:pt x="35063" y="784507"/>
                      </a:cubicBezTo>
                      <a:cubicBezTo>
                        <a:pt x="35063" y="789348"/>
                        <a:pt x="33101" y="793731"/>
                        <a:pt x="29928" y="796904"/>
                      </a:cubicBezTo>
                      <a:lnTo>
                        <a:pt x="17774" y="801938"/>
                      </a:lnTo>
                      <a:lnTo>
                        <a:pt x="29928" y="806973"/>
                      </a:lnTo>
                      <a:cubicBezTo>
                        <a:pt x="33101" y="810145"/>
                        <a:pt x="35063" y="814528"/>
                        <a:pt x="35063" y="819369"/>
                      </a:cubicBezTo>
                      <a:cubicBezTo>
                        <a:pt x="35063" y="824210"/>
                        <a:pt x="33101" y="828594"/>
                        <a:pt x="29928" y="831766"/>
                      </a:cubicBezTo>
                      <a:lnTo>
                        <a:pt x="17774" y="836800"/>
                      </a:lnTo>
                      <a:lnTo>
                        <a:pt x="29928" y="841835"/>
                      </a:lnTo>
                      <a:cubicBezTo>
                        <a:pt x="33101" y="845008"/>
                        <a:pt x="35063" y="849391"/>
                        <a:pt x="35063" y="854232"/>
                      </a:cubicBezTo>
                      <a:cubicBezTo>
                        <a:pt x="35063" y="859073"/>
                        <a:pt x="33101" y="863456"/>
                        <a:pt x="29928" y="866628"/>
                      </a:cubicBezTo>
                      <a:lnTo>
                        <a:pt x="17774" y="871663"/>
                      </a:lnTo>
                      <a:lnTo>
                        <a:pt x="29928" y="876698"/>
                      </a:lnTo>
                      <a:cubicBezTo>
                        <a:pt x="33101" y="879870"/>
                        <a:pt x="35063" y="884253"/>
                        <a:pt x="35063" y="889095"/>
                      </a:cubicBezTo>
                      <a:cubicBezTo>
                        <a:pt x="35063" y="893936"/>
                        <a:pt x="33101" y="898319"/>
                        <a:pt x="29928" y="901491"/>
                      </a:cubicBezTo>
                      <a:lnTo>
                        <a:pt x="17774" y="906526"/>
                      </a:lnTo>
                      <a:lnTo>
                        <a:pt x="29928" y="911560"/>
                      </a:lnTo>
                      <a:cubicBezTo>
                        <a:pt x="33101" y="914733"/>
                        <a:pt x="35063" y="919116"/>
                        <a:pt x="35063" y="923957"/>
                      </a:cubicBezTo>
                      <a:cubicBezTo>
                        <a:pt x="35063" y="928798"/>
                        <a:pt x="33101" y="933181"/>
                        <a:pt x="29928" y="936354"/>
                      </a:cubicBezTo>
                      <a:lnTo>
                        <a:pt x="17774" y="941388"/>
                      </a:lnTo>
                      <a:lnTo>
                        <a:pt x="29928" y="946423"/>
                      </a:lnTo>
                      <a:cubicBezTo>
                        <a:pt x="33101" y="949595"/>
                        <a:pt x="35063" y="953978"/>
                        <a:pt x="35063" y="958819"/>
                      </a:cubicBezTo>
                      <a:cubicBezTo>
                        <a:pt x="35063" y="963660"/>
                        <a:pt x="33101" y="968043"/>
                        <a:pt x="29928" y="971216"/>
                      </a:cubicBezTo>
                      <a:lnTo>
                        <a:pt x="17774" y="976251"/>
                      </a:lnTo>
                      <a:lnTo>
                        <a:pt x="29928" y="981285"/>
                      </a:lnTo>
                      <a:cubicBezTo>
                        <a:pt x="33101" y="984458"/>
                        <a:pt x="35063" y="988841"/>
                        <a:pt x="35063" y="993682"/>
                      </a:cubicBezTo>
                      <a:cubicBezTo>
                        <a:pt x="35063" y="998523"/>
                        <a:pt x="33101" y="1002906"/>
                        <a:pt x="29928" y="1006079"/>
                      </a:cubicBezTo>
                      <a:lnTo>
                        <a:pt x="17774" y="1011114"/>
                      </a:lnTo>
                      <a:lnTo>
                        <a:pt x="29928" y="1016148"/>
                      </a:lnTo>
                      <a:cubicBezTo>
                        <a:pt x="33101" y="1019320"/>
                        <a:pt x="35063" y="1023703"/>
                        <a:pt x="35063" y="1028545"/>
                      </a:cubicBezTo>
                      <a:cubicBezTo>
                        <a:pt x="35063" y="1038227"/>
                        <a:pt x="27214" y="1046076"/>
                        <a:pt x="17532" y="1046076"/>
                      </a:cubicBezTo>
                      <a:cubicBezTo>
                        <a:pt x="7849" y="1046076"/>
                        <a:pt x="0" y="1038227"/>
                        <a:pt x="0" y="1028545"/>
                      </a:cubicBezTo>
                      <a:cubicBezTo>
                        <a:pt x="0" y="1023703"/>
                        <a:pt x="1962" y="1019320"/>
                        <a:pt x="5135" y="1016148"/>
                      </a:cubicBezTo>
                      <a:lnTo>
                        <a:pt x="17289" y="1011114"/>
                      </a:lnTo>
                      <a:lnTo>
                        <a:pt x="5135" y="1006079"/>
                      </a:lnTo>
                      <a:cubicBezTo>
                        <a:pt x="1962" y="1002906"/>
                        <a:pt x="0" y="998523"/>
                        <a:pt x="0" y="993682"/>
                      </a:cubicBezTo>
                      <a:cubicBezTo>
                        <a:pt x="0" y="988841"/>
                        <a:pt x="1962" y="984458"/>
                        <a:pt x="5135" y="981285"/>
                      </a:cubicBezTo>
                      <a:lnTo>
                        <a:pt x="17290" y="976251"/>
                      </a:lnTo>
                      <a:lnTo>
                        <a:pt x="5135" y="971216"/>
                      </a:lnTo>
                      <a:cubicBezTo>
                        <a:pt x="1962" y="968043"/>
                        <a:pt x="0" y="963660"/>
                        <a:pt x="0" y="958819"/>
                      </a:cubicBezTo>
                      <a:cubicBezTo>
                        <a:pt x="0" y="953978"/>
                        <a:pt x="1962" y="949595"/>
                        <a:pt x="5135" y="946423"/>
                      </a:cubicBezTo>
                      <a:lnTo>
                        <a:pt x="17289" y="941388"/>
                      </a:lnTo>
                      <a:lnTo>
                        <a:pt x="5135" y="936354"/>
                      </a:lnTo>
                      <a:cubicBezTo>
                        <a:pt x="1962" y="933181"/>
                        <a:pt x="0" y="928798"/>
                        <a:pt x="0" y="923957"/>
                      </a:cubicBezTo>
                      <a:cubicBezTo>
                        <a:pt x="0" y="919116"/>
                        <a:pt x="1962" y="914733"/>
                        <a:pt x="5135" y="911560"/>
                      </a:cubicBezTo>
                      <a:lnTo>
                        <a:pt x="17289" y="906526"/>
                      </a:lnTo>
                      <a:lnTo>
                        <a:pt x="5135" y="901491"/>
                      </a:lnTo>
                      <a:cubicBezTo>
                        <a:pt x="1962" y="898319"/>
                        <a:pt x="0" y="893936"/>
                        <a:pt x="0" y="889095"/>
                      </a:cubicBezTo>
                      <a:cubicBezTo>
                        <a:pt x="0" y="884253"/>
                        <a:pt x="1962" y="879870"/>
                        <a:pt x="5135" y="876698"/>
                      </a:cubicBezTo>
                      <a:lnTo>
                        <a:pt x="17290" y="871663"/>
                      </a:lnTo>
                      <a:lnTo>
                        <a:pt x="5135" y="866628"/>
                      </a:lnTo>
                      <a:cubicBezTo>
                        <a:pt x="1962" y="863456"/>
                        <a:pt x="0" y="859073"/>
                        <a:pt x="0" y="854232"/>
                      </a:cubicBezTo>
                      <a:cubicBezTo>
                        <a:pt x="0" y="849391"/>
                        <a:pt x="1962" y="845008"/>
                        <a:pt x="5135" y="841835"/>
                      </a:cubicBezTo>
                      <a:lnTo>
                        <a:pt x="17289" y="836800"/>
                      </a:lnTo>
                      <a:lnTo>
                        <a:pt x="5135" y="831766"/>
                      </a:lnTo>
                      <a:cubicBezTo>
                        <a:pt x="1962" y="828594"/>
                        <a:pt x="0" y="824210"/>
                        <a:pt x="0" y="819369"/>
                      </a:cubicBezTo>
                      <a:cubicBezTo>
                        <a:pt x="0" y="814528"/>
                        <a:pt x="1962" y="810145"/>
                        <a:pt x="5135" y="806973"/>
                      </a:cubicBezTo>
                      <a:lnTo>
                        <a:pt x="17289" y="801938"/>
                      </a:lnTo>
                      <a:lnTo>
                        <a:pt x="5135" y="796904"/>
                      </a:lnTo>
                      <a:cubicBezTo>
                        <a:pt x="1962" y="793731"/>
                        <a:pt x="0" y="789348"/>
                        <a:pt x="0" y="784507"/>
                      </a:cubicBezTo>
                      <a:cubicBezTo>
                        <a:pt x="0" y="779666"/>
                        <a:pt x="1962" y="775283"/>
                        <a:pt x="5135" y="772110"/>
                      </a:cubicBezTo>
                      <a:lnTo>
                        <a:pt x="17289" y="767075"/>
                      </a:lnTo>
                      <a:lnTo>
                        <a:pt x="5135" y="762041"/>
                      </a:lnTo>
                      <a:cubicBezTo>
                        <a:pt x="1962" y="758869"/>
                        <a:pt x="0" y="754486"/>
                        <a:pt x="0" y="749645"/>
                      </a:cubicBezTo>
                      <a:cubicBezTo>
                        <a:pt x="0" y="744803"/>
                        <a:pt x="1962" y="740420"/>
                        <a:pt x="5135" y="737248"/>
                      </a:cubicBezTo>
                      <a:lnTo>
                        <a:pt x="17290" y="732213"/>
                      </a:lnTo>
                      <a:lnTo>
                        <a:pt x="5135" y="727178"/>
                      </a:lnTo>
                      <a:cubicBezTo>
                        <a:pt x="1962" y="724006"/>
                        <a:pt x="0" y="719623"/>
                        <a:pt x="0" y="714782"/>
                      </a:cubicBezTo>
                      <a:cubicBezTo>
                        <a:pt x="0" y="709940"/>
                        <a:pt x="1962" y="705558"/>
                        <a:pt x="5135" y="702385"/>
                      </a:cubicBezTo>
                      <a:lnTo>
                        <a:pt x="17289" y="697350"/>
                      </a:lnTo>
                      <a:lnTo>
                        <a:pt x="5135" y="692316"/>
                      </a:lnTo>
                      <a:cubicBezTo>
                        <a:pt x="1962" y="689143"/>
                        <a:pt x="0" y="684760"/>
                        <a:pt x="0" y="679919"/>
                      </a:cubicBezTo>
                      <a:cubicBezTo>
                        <a:pt x="0" y="675078"/>
                        <a:pt x="1962" y="670695"/>
                        <a:pt x="5135" y="667523"/>
                      </a:cubicBezTo>
                      <a:lnTo>
                        <a:pt x="17289" y="662488"/>
                      </a:lnTo>
                      <a:lnTo>
                        <a:pt x="5135" y="657454"/>
                      </a:lnTo>
                      <a:cubicBezTo>
                        <a:pt x="1962" y="654281"/>
                        <a:pt x="0" y="649898"/>
                        <a:pt x="0" y="645057"/>
                      </a:cubicBezTo>
                      <a:cubicBezTo>
                        <a:pt x="0" y="640216"/>
                        <a:pt x="1962" y="635833"/>
                        <a:pt x="5135" y="632660"/>
                      </a:cubicBezTo>
                      <a:lnTo>
                        <a:pt x="17290" y="627625"/>
                      </a:lnTo>
                      <a:lnTo>
                        <a:pt x="5135" y="622591"/>
                      </a:lnTo>
                      <a:cubicBezTo>
                        <a:pt x="1962" y="619418"/>
                        <a:pt x="0" y="615035"/>
                        <a:pt x="0" y="610194"/>
                      </a:cubicBezTo>
                      <a:cubicBezTo>
                        <a:pt x="0" y="605353"/>
                        <a:pt x="1962" y="600970"/>
                        <a:pt x="5135" y="597797"/>
                      </a:cubicBezTo>
                      <a:lnTo>
                        <a:pt x="17289" y="592763"/>
                      </a:lnTo>
                      <a:lnTo>
                        <a:pt x="5135" y="587728"/>
                      </a:lnTo>
                      <a:cubicBezTo>
                        <a:pt x="1962" y="584556"/>
                        <a:pt x="0" y="580173"/>
                        <a:pt x="0" y="575332"/>
                      </a:cubicBezTo>
                      <a:cubicBezTo>
                        <a:pt x="0" y="570490"/>
                        <a:pt x="1962" y="566107"/>
                        <a:pt x="5135" y="562935"/>
                      </a:cubicBezTo>
                      <a:lnTo>
                        <a:pt x="17289" y="557900"/>
                      </a:lnTo>
                      <a:lnTo>
                        <a:pt x="5135" y="552866"/>
                      </a:lnTo>
                      <a:cubicBezTo>
                        <a:pt x="1962" y="549693"/>
                        <a:pt x="0" y="545310"/>
                        <a:pt x="0" y="540469"/>
                      </a:cubicBezTo>
                      <a:cubicBezTo>
                        <a:pt x="0" y="535628"/>
                        <a:pt x="1962" y="531245"/>
                        <a:pt x="5135" y="528073"/>
                      </a:cubicBezTo>
                      <a:lnTo>
                        <a:pt x="17290" y="523038"/>
                      </a:lnTo>
                      <a:lnTo>
                        <a:pt x="5135" y="518003"/>
                      </a:lnTo>
                      <a:cubicBezTo>
                        <a:pt x="1962" y="514831"/>
                        <a:pt x="0" y="510448"/>
                        <a:pt x="0" y="505606"/>
                      </a:cubicBezTo>
                      <a:cubicBezTo>
                        <a:pt x="0" y="500765"/>
                        <a:pt x="1962" y="496383"/>
                        <a:pt x="5135" y="493210"/>
                      </a:cubicBezTo>
                      <a:lnTo>
                        <a:pt x="17289" y="488176"/>
                      </a:lnTo>
                      <a:lnTo>
                        <a:pt x="5135" y="483141"/>
                      </a:lnTo>
                      <a:cubicBezTo>
                        <a:pt x="1962" y="479968"/>
                        <a:pt x="0" y="475585"/>
                        <a:pt x="0" y="470744"/>
                      </a:cubicBezTo>
                      <a:cubicBezTo>
                        <a:pt x="0" y="465903"/>
                        <a:pt x="1962" y="461520"/>
                        <a:pt x="5135" y="458347"/>
                      </a:cubicBezTo>
                      <a:lnTo>
                        <a:pt x="17289" y="453313"/>
                      </a:lnTo>
                      <a:lnTo>
                        <a:pt x="5135" y="448278"/>
                      </a:lnTo>
                      <a:cubicBezTo>
                        <a:pt x="1962" y="445106"/>
                        <a:pt x="0" y="440723"/>
                        <a:pt x="0" y="435882"/>
                      </a:cubicBezTo>
                      <a:cubicBezTo>
                        <a:pt x="0" y="431041"/>
                        <a:pt x="1962" y="426658"/>
                        <a:pt x="5135" y="423485"/>
                      </a:cubicBezTo>
                      <a:lnTo>
                        <a:pt x="17290" y="418450"/>
                      </a:lnTo>
                      <a:lnTo>
                        <a:pt x="5135" y="413415"/>
                      </a:lnTo>
                      <a:cubicBezTo>
                        <a:pt x="1962" y="410243"/>
                        <a:pt x="0" y="405860"/>
                        <a:pt x="0" y="401019"/>
                      </a:cubicBezTo>
                      <a:cubicBezTo>
                        <a:pt x="0" y="396178"/>
                        <a:pt x="1962" y="391795"/>
                        <a:pt x="5135" y="388623"/>
                      </a:cubicBezTo>
                      <a:lnTo>
                        <a:pt x="17289" y="383588"/>
                      </a:lnTo>
                      <a:lnTo>
                        <a:pt x="5135" y="378554"/>
                      </a:lnTo>
                      <a:cubicBezTo>
                        <a:pt x="1962" y="375381"/>
                        <a:pt x="0" y="370998"/>
                        <a:pt x="0" y="366157"/>
                      </a:cubicBezTo>
                      <a:cubicBezTo>
                        <a:pt x="0" y="361316"/>
                        <a:pt x="1962" y="356933"/>
                        <a:pt x="5135" y="353760"/>
                      </a:cubicBezTo>
                      <a:lnTo>
                        <a:pt x="17289" y="348726"/>
                      </a:lnTo>
                      <a:lnTo>
                        <a:pt x="5135" y="343691"/>
                      </a:lnTo>
                      <a:cubicBezTo>
                        <a:pt x="1962" y="340518"/>
                        <a:pt x="0" y="336136"/>
                        <a:pt x="0" y="331294"/>
                      </a:cubicBezTo>
                      <a:cubicBezTo>
                        <a:pt x="0" y="326453"/>
                        <a:pt x="1962" y="322070"/>
                        <a:pt x="5135" y="318897"/>
                      </a:cubicBezTo>
                      <a:lnTo>
                        <a:pt x="17290" y="313863"/>
                      </a:lnTo>
                      <a:lnTo>
                        <a:pt x="5135" y="308828"/>
                      </a:lnTo>
                      <a:cubicBezTo>
                        <a:pt x="1962" y="305655"/>
                        <a:pt x="0" y="301273"/>
                        <a:pt x="0" y="296432"/>
                      </a:cubicBezTo>
                      <a:cubicBezTo>
                        <a:pt x="0" y="291591"/>
                        <a:pt x="1962" y="287208"/>
                        <a:pt x="5135" y="284035"/>
                      </a:cubicBezTo>
                      <a:lnTo>
                        <a:pt x="17289" y="279000"/>
                      </a:lnTo>
                      <a:lnTo>
                        <a:pt x="5135" y="273966"/>
                      </a:lnTo>
                      <a:cubicBezTo>
                        <a:pt x="1962" y="270793"/>
                        <a:pt x="0" y="266411"/>
                        <a:pt x="0" y="261569"/>
                      </a:cubicBezTo>
                      <a:cubicBezTo>
                        <a:pt x="0" y="256728"/>
                        <a:pt x="1962" y="252345"/>
                        <a:pt x="5135" y="249173"/>
                      </a:cubicBezTo>
                      <a:lnTo>
                        <a:pt x="17289" y="244138"/>
                      </a:lnTo>
                      <a:lnTo>
                        <a:pt x="5135" y="239104"/>
                      </a:lnTo>
                      <a:cubicBezTo>
                        <a:pt x="1962" y="235931"/>
                        <a:pt x="0" y="231548"/>
                        <a:pt x="0" y="226707"/>
                      </a:cubicBezTo>
                      <a:cubicBezTo>
                        <a:pt x="0" y="221866"/>
                        <a:pt x="1962" y="217483"/>
                        <a:pt x="5135" y="214310"/>
                      </a:cubicBezTo>
                      <a:lnTo>
                        <a:pt x="17289" y="209276"/>
                      </a:lnTo>
                      <a:lnTo>
                        <a:pt x="5135" y="204241"/>
                      </a:lnTo>
                      <a:cubicBezTo>
                        <a:pt x="1962" y="201068"/>
                        <a:pt x="0" y="196686"/>
                        <a:pt x="0" y="191845"/>
                      </a:cubicBezTo>
                      <a:cubicBezTo>
                        <a:pt x="0" y="187003"/>
                        <a:pt x="1962" y="182620"/>
                        <a:pt x="5135" y="179448"/>
                      </a:cubicBezTo>
                      <a:lnTo>
                        <a:pt x="17290" y="174413"/>
                      </a:lnTo>
                      <a:lnTo>
                        <a:pt x="5135" y="169378"/>
                      </a:lnTo>
                      <a:cubicBezTo>
                        <a:pt x="1962" y="166206"/>
                        <a:pt x="0" y="161823"/>
                        <a:pt x="0" y="156982"/>
                      </a:cubicBezTo>
                      <a:cubicBezTo>
                        <a:pt x="0" y="152141"/>
                        <a:pt x="1962" y="147758"/>
                        <a:pt x="5135" y="144585"/>
                      </a:cubicBezTo>
                      <a:lnTo>
                        <a:pt x="17289" y="139550"/>
                      </a:lnTo>
                      <a:lnTo>
                        <a:pt x="5135" y="134516"/>
                      </a:lnTo>
                      <a:cubicBezTo>
                        <a:pt x="1962" y="131343"/>
                        <a:pt x="0" y="126961"/>
                        <a:pt x="0" y="122119"/>
                      </a:cubicBezTo>
                      <a:cubicBezTo>
                        <a:pt x="0" y="117278"/>
                        <a:pt x="1962" y="112895"/>
                        <a:pt x="5135" y="109723"/>
                      </a:cubicBezTo>
                      <a:lnTo>
                        <a:pt x="17289" y="104688"/>
                      </a:lnTo>
                      <a:lnTo>
                        <a:pt x="5135" y="99654"/>
                      </a:lnTo>
                      <a:cubicBezTo>
                        <a:pt x="1962" y="96481"/>
                        <a:pt x="0" y="92098"/>
                        <a:pt x="0" y="87257"/>
                      </a:cubicBezTo>
                      <a:cubicBezTo>
                        <a:pt x="0" y="82416"/>
                        <a:pt x="1962" y="78033"/>
                        <a:pt x="5135" y="74860"/>
                      </a:cubicBezTo>
                      <a:lnTo>
                        <a:pt x="17290" y="69826"/>
                      </a:lnTo>
                      <a:lnTo>
                        <a:pt x="5135" y="64791"/>
                      </a:lnTo>
                      <a:cubicBezTo>
                        <a:pt x="1962" y="61618"/>
                        <a:pt x="0" y="57235"/>
                        <a:pt x="0" y="52394"/>
                      </a:cubicBezTo>
                      <a:cubicBezTo>
                        <a:pt x="0" y="42712"/>
                        <a:pt x="7849" y="34863"/>
                        <a:pt x="17532" y="34863"/>
                      </a:cubicBezTo>
                      <a:close/>
                      <a:moveTo>
                        <a:pt x="18468" y="0"/>
                      </a:moveTo>
                      <a:cubicBezTo>
                        <a:pt x="28151" y="0"/>
                        <a:pt x="36000" y="7849"/>
                        <a:pt x="36000" y="17532"/>
                      </a:cubicBezTo>
                      <a:cubicBezTo>
                        <a:pt x="36000" y="27214"/>
                        <a:pt x="28151" y="35063"/>
                        <a:pt x="18468" y="35063"/>
                      </a:cubicBezTo>
                      <a:cubicBezTo>
                        <a:pt x="8786" y="35063"/>
                        <a:pt x="937" y="27214"/>
                        <a:pt x="937" y="17532"/>
                      </a:cubicBezTo>
                      <a:cubicBezTo>
                        <a:pt x="937" y="7849"/>
                        <a:pt x="8786" y="0"/>
                        <a:pt x="1846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8" name="自由: 形状 197"/>
                <p:cNvSpPr>
                  <a:spLocks noChangeAspect="1"/>
                </p:cNvSpPr>
                <p:nvPr/>
              </p:nvSpPr>
              <p:spPr>
                <a:xfrm flipH="1">
                  <a:off x="4941847" y="3468186"/>
                  <a:ext cx="250184" cy="485056"/>
                </a:xfrm>
                <a:custGeom>
                  <a:avLst/>
                  <a:gdLst>
                    <a:gd name="connsiteX0" fmla="*/ 127946 w 250184"/>
                    <a:gd name="connsiteY0" fmla="*/ 427914 h 485056"/>
                    <a:gd name="connsiteX1" fmla="*/ 99375 w 250184"/>
                    <a:gd name="connsiteY1" fmla="*/ 456485 h 485056"/>
                    <a:gd name="connsiteX2" fmla="*/ 127946 w 250184"/>
                    <a:gd name="connsiteY2" fmla="*/ 485056 h 485056"/>
                    <a:gd name="connsiteX3" fmla="*/ 156517 w 250184"/>
                    <a:gd name="connsiteY3" fmla="*/ 456485 h 485056"/>
                    <a:gd name="connsiteX4" fmla="*/ 127946 w 250184"/>
                    <a:gd name="connsiteY4" fmla="*/ 427914 h 485056"/>
                    <a:gd name="connsiteX5" fmla="*/ 68583 w 250184"/>
                    <a:gd name="connsiteY5" fmla="*/ 406979 h 485056"/>
                    <a:gd name="connsiteX6" fmla="*/ 53457 w 250184"/>
                    <a:gd name="connsiteY6" fmla="*/ 422105 h 485056"/>
                    <a:gd name="connsiteX7" fmla="*/ 68583 w 250184"/>
                    <a:gd name="connsiteY7" fmla="*/ 437231 h 485056"/>
                    <a:gd name="connsiteX8" fmla="*/ 78472 w 250184"/>
                    <a:gd name="connsiteY8" fmla="*/ 433135 h 485056"/>
                    <a:gd name="connsiteX9" fmla="*/ 75155 w 250184"/>
                    <a:gd name="connsiteY9" fmla="*/ 441144 h 485056"/>
                    <a:gd name="connsiteX10" fmla="*/ 90281 w 250184"/>
                    <a:gd name="connsiteY10" fmla="*/ 456270 h 485056"/>
                    <a:gd name="connsiteX11" fmla="*/ 105407 w 250184"/>
                    <a:gd name="connsiteY11" fmla="*/ 441144 h 485056"/>
                    <a:gd name="connsiteX12" fmla="*/ 90281 w 250184"/>
                    <a:gd name="connsiteY12" fmla="*/ 426018 h 485056"/>
                    <a:gd name="connsiteX13" fmla="*/ 80391 w 250184"/>
                    <a:gd name="connsiteY13" fmla="*/ 430114 h 485056"/>
                    <a:gd name="connsiteX14" fmla="*/ 83709 w 250184"/>
                    <a:gd name="connsiteY14" fmla="*/ 422105 h 485056"/>
                    <a:gd name="connsiteX15" fmla="*/ 68583 w 250184"/>
                    <a:gd name="connsiteY15" fmla="*/ 406979 h 485056"/>
                    <a:gd name="connsiteX16" fmla="*/ 50303 w 250184"/>
                    <a:gd name="connsiteY16" fmla="*/ 383837 h 485056"/>
                    <a:gd name="connsiteX17" fmla="*/ 35177 w 250184"/>
                    <a:gd name="connsiteY17" fmla="*/ 398963 h 485056"/>
                    <a:gd name="connsiteX18" fmla="*/ 50303 w 250184"/>
                    <a:gd name="connsiteY18" fmla="*/ 414089 h 485056"/>
                    <a:gd name="connsiteX19" fmla="*/ 65429 w 250184"/>
                    <a:gd name="connsiteY19" fmla="*/ 398963 h 485056"/>
                    <a:gd name="connsiteX20" fmla="*/ 50303 w 250184"/>
                    <a:gd name="connsiteY20" fmla="*/ 383837 h 485056"/>
                    <a:gd name="connsiteX21" fmla="*/ 39148 w 250184"/>
                    <a:gd name="connsiteY21" fmla="*/ 355791 h 485056"/>
                    <a:gd name="connsiteX22" fmla="*/ 24022 w 250184"/>
                    <a:gd name="connsiteY22" fmla="*/ 370917 h 485056"/>
                    <a:gd name="connsiteX23" fmla="*/ 39148 w 250184"/>
                    <a:gd name="connsiteY23" fmla="*/ 386043 h 485056"/>
                    <a:gd name="connsiteX24" fmla="*/ 54274 w 250184"/>
                    <a:gd name="connsiteY24" fmla="*/ 370917 h 485056"/>
                    <a:gd name="connsiteX25" fmla="*/ 39148 w 250184"/>
                    <a:gd name="connsiteY25" fmla="*/ 355791 h 485056"/>
                    <a:gd name="connsiteX26" fmla="*/ 23795 w 250184"/>
                    <a:gd name="connsiteY26" fmla="*/ 299329 h 485056"/>
                    <a:gd name="connsiteX27" fmla="*/ 8669 w 250184"/>
                    <a:gd name="connsiteY27" fmla="*/ 314455 h 485056"/>
                    <a:gd name="connsiteX28" fmla="*/ 13099 w 250184"/>
                    <a:gd name="connsiteY28" fmla="*/ 325151 h 485056"/>
                    <a:gd name="connsiteX29" fmla="*/ 23329 w 250184"/>
                    <a:gd name="connsiteY29" fmla="*/ 329388 h 485056"/>
                    <a:gd name="connsiteX30" fmla="*/ 17296 w 250184"/>
                    <a:gd name="connsiteY30" fmla="*/ 331887 h 485056"/>
                    <a:gd name="connsiteX31" fmla="*/ 12866 w 250184"/>
                    <a:gd name="connsiteY31" fmla="*/ 342583 h 485056"/>
                    <a:gd name="connsiteX32" fmla="*/ 27992 w 250184"/>
                    <a:gd name="connsiteY32" fmla="*/ 357709 h 485056"/>
                    <a:gd name="connsiteX33" fmla="*/ 43118 w 250184"/>
                    <a:gd name="connsiteY33" fmla="*/ 342583 h 485056"/>
                    <a:gd name="connsiteX34" fmla="*/ 38688 w 250184"/>
                    <a:gd name="connsiteY34" fmla="*/ 331887 h 485056"/>
                    <a:gd name="connsiteX35" fmla="*/ 28457 w 250184"/>
                    <a:gd name="connsiteY35" fmla="*/ 327650 h 485056"/>
                    <a:gd name="connsiteX36" fmla="*/ 34491 w 250184"/>
                    <a:gd name="connsiteY36" fmla="*/ 325151 h 485056"/>
                    <a:gd name="connsiteX37" fmla="*/ 38921 w 250184"/>
                    <a:gd name="connsiteY37" fmla="*/ 314455 h 485056"/>
                    <a:gd name="connsiteX38" fmla="*/ 23795 w 250184"/>
                    <a:gd name="connsiteY38" fmla="*/ 299329 h 485056"/>
                    <a:gd name="connsiteX39" fmla="*/ 17603 w 250184"/>
                    <a:gd name="connsiteY39" fmla="*/ 241182 h 485056"/>
                    <a:gd name="connsiteX40" fmla="*/ 2477 w 250184"/>
                    <a:gd name="connsiteY40" fmla="*/ 256308 h 485056"/>
                    <a:gd name="connsiteX41" fmla="*/ 6907 w 250184"/>
                    <a:gd name="connsiteY41" fmla="*/ 267004 h 485056"/>
                    <a:gd name="connsiteX42" fmla="*/ 16964 w 250184"/>
                    <a:gd name="connsiteY42" fmla="*/ 271169 h 485056"/>
                    <a:gd name="connsiteX43" fmla="*/ 8840 w 250184"/>
                    <a:gd name="connsiteY43" fmla="*/ 274534 h 485056"/>
                    <a:gd name="connsiteX44" fmla="*/ 4410 w 250184"/>
                    <a:gd name="connsiteY44" fmla="*/ 285230 h 485056"/>
                    <a:gd name="connsiteX45" fmla="*/ 19536 w 250184"/>
                    <a:gd name="connsiteY45" fmla="*/ 300356 h 485056"/>
                    <a:gd name="connsiteX46" fmla="*/ 34662 w 250184"/>
                    <a:gd name="connsiteY46" fmla="*/ 285230 h 485056"/>
                    <a:gd name="connsiteX47" fmla="*/ 30231 w 250184"/>
                    <a:gd name="connsiteY47" fmla="*/ 274534 h 485056"/>
                    <a:gd name="connsiteX48" fmla="*/ 20185 w 250184"/>
                    <a:gd name="connsiteY48" fmla="*/ 270369 h 485056"/>
                    <a:gd name="connsiteX49" fmla="*/ 28298 w 250184"/>
                    <a:gd name="connsiteY49" fmla="*/ 267004 h 485056"/>
                    <a:gd name="connsiteX50" fmla="*/ 32729 w 250184"/>
                    <a:gd name="connsiteY50" fmla="*/ 256308 h 485056"/>
                    <a:gd name="connsiteX51" fmla="*/ 17603 w 250184"/>
                    <a:gd name="connsiteY51" fmla="*/ 241182 h 485056"/>
                    <a:gd name="connsiteX52" fmla="*/ 15126 w 250184"/>
                    <a:gd name="connsiteY52" fmla="*/ 211913 h 485056"/>
                    <a:gd name="connsiteX53" fmla="*/ 0 w 250184"/>
                    <a:gd name="connsiteY53" fmla="*/ 227039 h 485056"/>
                    <a:gd name="connsiteX54" fmla="*/ 15126 w 250184"/>
                    <a:gd name="connsiteY54" fmla="*/ 242165 h 485056"/>
                    <a:gd name="connsiteX55" fmla="*/ 30252 w 250184"/>
                    <a:gd name="connsiteY55" fmla="*/ 227039 h 485056"/>
                    <a:gd name="connsiteX56" fmla="*/ 15126 w 250184"/>
                    <a:gd name="connsiteY56" fmla="*/ 211913 h 485056"/>
                    <a:gd name="connsiteX57" fmla="*/ 19345 w 250184"/>
                    <a:gd name="connsiteY57" fmla="*/ 182879 h 485056"/>
                    <a:gd name="connsiteX58" fmla="*/ 4219 w 250184"/>
                    <a:gd name="connsiteY58" fmla="*/ 198005 h 485056"/>
                    <a:gd name="connsiteX59" fmla="*/ 19345 w 250184"/>
                    <a:gd name="connsiteY59" fmla="*/ 213131 h 485056"/>
                    <a:gd name="connsiteX60" fmla="*/ 34471 w 250184"/>
                    <a:gd name="connsiteY60" fmla="*/ 198005 h 485056"/>
                    <a:gd name="connsiteX61" fmla="*/ 19345 w 250184"/>
                    <a:gd name="connsiteY61" fmla="*/ 182879 h 485056"/>
                    <a:gd name="connsiteX62" fmla="*/ 22435 w 250184"/>
                    <a:gd name="connsiteY62" fmla="*/ 153845 h 485056"/>
                    <a:gd name="connsiteX63" fmla="*/ 7309 w 250184"/>
                    <a:gd name="connsiteY63" fmla="*/ 168971 h 485056"/>
                    <a:gd name="connsiteX64" fmla="*/ 22435 w 250184"/>
                    <a:gd name="connsiteY64" fmla="*/ 184097 h 485056"/>
                    <a:gd name="connsiteX65" fmla="*/ 37561 w 250184"/>
                    <a:gd name="connsiteY65" fmla="*/ 168971 h 485056"/>
                    <a:gd name="connsiteX66" fmla="*/ 22435 w 250184"/>
                    <a:gd name="connsiteY66" fmla="*/ 153845 h 485056"/>
                    <a:gd name="connsiteX67" fmla="*/ 235058 w 250184"/>
                    <a:gd name="connsiteY67" fmla="*/ 153845 h 485056"/>
                    <a:gd name="connsiteX68" fmla="*/ 219932 w 250184"/>
                    <a:gd name="connsiteY68" fmla="*/ 168971 h 485056"/>
                    <a:gd name="connsiteX69" fmla="*/ 235058 w 250184"/>
                    <a:gd name="connsiteY69" fmla="*/ 184097 h 485056"/>
                    <a:gd name="connsiteX70" fmla="*/ 250184 w 250184"/>
                    <a:gd name="connsiteY70" fmla="*/ 168971 h 485056"/>
                    <a:gd name="connsiteX71" fmla="*/ 235058 w 250184"/>
                    <a:gd name="connsiteY71" fmla="*/ 153845 h 485056"/>
                    <a:gd name="connsiteX72" fmla="*/ 26058 w 250184"/>
                    <a:gd name="connsiteY72" fmla="*/ 125090 h 485056"/>
                    <a:gd name="connsiteX73" fmla="*/ 10932 w 250184"/>
                    <a:gd name="connsiteY73" fmla="*/ 140216 h 485056"/>
                    <a:gd name="connsiteX74" fmla="*/ 26058 w 250184"/>
                    <a:gd name="connsiteY74" fmla="*/ 155342 h 485056"/>
                    <a:gd name="connsiteX75" fmla="*/ 41184 w 250184"/>
                    <a:gd name="connsiteY75" fmla="*/ 140216 h 485056"/>
                    <a:gd name="connsiteX76" fmla="*/ 26058 w 250184"/>
                    <a:gd name="connsiteY76" fmla="*/ 125090 h 485056"/>
                    <a:gd name="connsiteX77" fmla="*/ 231435 w 250184"/>
                    <a:gd name="connsiteY77" fmla="*/ 125090 h 485056"/>
                    <a:gd name="connsiteX78" fmla="*/ 216309 w 250184"/>
                    <a:gd name="connsiteY78" fmla="*/ 140216 h 485056"/>
                    <a:gd name="connsiteX79" fmla="*/ 231435 w 250184"/>
                    <a:gd name="connsiteY79" fmla="*/ 155342 h 485056"/>
                    <a:gd name="connsiteX80" fmla="*/ 246561 w 250184"/>
                    <a:gd name="connsiteY80" fmla="*/ 140216 h 485056"/>
                    <a:gd name="connsiteX81" fmla="*/ 231435 w 250184"/>
                    <a:gd name="connsiteY81" fmla="*/ 125090 h 485056"/>
                    <a:gd name="connsiteX82" fmla="*/ 36662 w 250184"/>
                    <a:gd name="connsiteY82" fmla="*/ 97192 h 485056"/>
                    <a:gd name="connsiteX83" fmla="*/ 21536 w 250184"/>
                    <a:gd name="connsiteY83" fmla="*/ 112318 h 485056"/>
                    <a:gd name="connsiteX84" fmla="*/ 36662 w 250184"/>
                    <a:gd name="connsiteY84" fmla="*/ 127444 h 485056"/>
                    <a:gd name="connsiteX85" fmla="*/ 51788 w 250184"/>
                    <a:gd name="connsiteY85" fmla="*/ 112318 h 485056"/>
                    <a:gd name="connsiteX86" fmla="*/ 36662 w 250184"/>
                    <a:gd name="connsiteY86" fmla="*/ 97192 h 485056"/>
                    <a:gd name="connsiteX87" fmla="*/ 220831 w 250184"/>
                    <a:gd name="connsiteY87" fmla="*/ 97191 h 485056"/>
                    <a:gd name="connsiteX88" fmla="*/ 205705 w 250184"/>
                    <a:gd name="connsiteY88" fmla="*/ 112317 h 485056"/>
                    <a:gd name="connsiteX89" fmla="*/ 220831 w 250184"/>
                    <a:gd name="connsiteY89" fmla="*/ 127443 h 485056"/>
                    <a:gd name="connsiteX90" fmla="*/ 235957 w 250184"/>
                    <a:gd name="connsiteY90" fmla="*/ 112317 h 485056"/>
                    <a:gd name="connsiteX91" fmla="*/ 220831 w 250184"/>
                    <a:gd name="connsiteY91" fmla="*/ 97191 h 485056"/>
                    <a:gd name="connsiteX92" fmla="*/ 49135 w 250184"/>
                    <a:gd name="connsiteY92" fmla="*/ 70247 h 485056"/>
                    <a:gd name="connsiteX93" fmla="*/ 34009 w 250184"/>
                    <a:gd name="connsiteY93" fmla="*/ 85373 h 485056"/>
                    <a:gd name="connsiteX94" fmla="*/ 49135 w 250184"/>
                    <a:gd name="connsiteY94" fmla="*/ 100499 h 485056"/>
                    <a:gd name="connsiteX95" fmla="*/ 64261 w 250184"/>
                    <a:gd name="connsiteY95" fmla="*/ 85373 h 485056"/>
                    <a:gd name="connsiteX96" fmla="*/ 49135 w 250184"/>
                    <a:gd name="connsiteY96" fmla="*/ 70247 h 485056"/>
                    <a:gd name="connsiteX97" fmla="*/ 208358 w 250184"/>
                    <a:gd name="connsiteY97" fmla="*/ 70247 h 485056"/>
                    <a:gd name="connsiteX98" fmla="*/ 193232 w 250184"/>
                    <a:gd name="connsiteY98" fmla="*/ 85373 h 485056"/>
                    <a:gd name="connsiteX99" fmla="*/ 208358 w 250184"/>
                    <a:gd name="connsiteY99" fmla="*/ 100499 h 485056"/>
                    <a:gd name="connsiteX100" fmla="*/ 223484 w 250184"/>
                    <a:gd name="connsiteY100" fmla="*/ 85373 h 485056"/>
                    <a:gd name="connsiteX101" fmla="*/ 208358 w 250184"/>
                    <a:gd name="connsiteY101" fmla="*/ 70247 h 485056"/>
                    <a:gd name="connsiteX102" fmla="*/ 64784 w 250184"/>
                    <a:gd name="connsiteY102" fmla="*/ 45738 h 485056"/>
                    <a:gd name="connsiteX103" fmla="*/ 49658 w 250184"/>
                    <a:gd name="connsiteY103" fmla="*/ 60864 h 485056"/>
                    <a:gd name="connsiteX104" fmla="*/ 64784 w 250184"/>
                    <a:gd name="connsiteY104" fmla="*/ 75990 h 485056"/>
                    <a:gd name="connsiteX105" fmla="*/ 79910 w 250184"/>
                    <a:gd name="connsiteY105" fmla="*/ 60864 h 485056"/>
                    <a:gd name="connsiteX106" fmla="*/ 64784 w 250184"/>
                    <a:gd name="connsiteY106" fmla="*/ 45738 h 485056"/>
                    <a:gd name="connsiteX107" fmla="*/ 190328 w 250184"/>
                    <a:gd name="connsiteY107" fmla="*/ 45738 h 485056"/>
                    <a:gd name="connsiteX108" fmla="*/ 175202 w 250184"/>
                    <a:gd name="connsiteY108" fmla="*/ 60864 h 485056"/>
                    <a:gd name="connsiteX109" fmla="*/ 190328 w 250184"/>
                    <a:gd name="connsiteY109" fmla="*/ 75990 h 485056"/>
                    <a:gd name="connsiteX110" fmla="*/ 205454 w 250184"/>
                    <a:gd name="connsiteY110" fmla="*/ 60864 h 485056"/>
                    <a:gd name="connsiteX111" fmla="*/ 190328 w 250184"/>
                    <a:gd name="connsiteY111" fmla="*/ 45738 h 485056"/>
                    <a:gd name="connsiteX112" fmla="*/ 126437 w 250184"/>
                    <a:gd name="connsiteY112" fmla="*/ 0 h 485056"/>
                    <a:gd name="connsiteX113" fmla="*/ 104799 w 250184"/>
                    <a:gd name="connsiteY113" fmla="*/ 8962 h 485056"/>
                    <a:gd name="connsiteX114" fmla="*/ 96488 w 250184"/>
                    <a:gd name="connsiteY114" fmla="*/ 29027 h 485056"/>
                    <a:gd name="connsiteX115" fmla="*/ 91010 w 250184"/>
                    <a:gd name="connsiteY115" fmla="*/ 26758 h 485056"/>
                    <a:gd name="connsiteX116" fmla="*/ 75884 w 250184"/>
                    <a:gd name="connsiteY116" fmla="*/ 41884 h 485056"/>
                    <a:gd name="connsiteX117" fmla="*/ 91010 w 250184"/>
                    <a:gd name="connsiteY117" fmla="*/ 57010 h 485056"/>
                    <a:gd name="connsiteX118" fmla="*/ 101705 w 250184"/>
                    <a:gd name="connsiteY118" fmla="*/ 52580 h 485056"/>
                    <a:gd name="connsiteX119" fmla="*/ 103323 w 250184"/>
                    <a:gd name="connsiteY119" fmla="*/ 48674 h 485056"/>
                    <a:gd name="connsiteX120" fmla="*/ 104799 w 250184"/>
                    <a:gd name="connsiteY120" fmla="*/ 52237 h 485056"/>
                    <a:gd name="connsiteX121" fmla="*/ 126437 w 250184"/>
                    <a:gd name="connsiteY121" fmla="*/ 61200 h 485056"/>
                    <a:gd name="connsiteX122" fmla="*/ 148074 w 250184"/>
                    <a:gd name="connsiteY122" fmla="*/ 52237 h 485056"/>
                    <a:gd name="connsiteX123" fmla="*/ 151860 w 250184"/>
                    <a:gd name="connsiteY123" fmla="*/ 43098 h 485056"/>
                    <a:gd name="connsiteX124" fmla="*/ 155787 w 250184"/>
                    <a:gd name="connsiteY124" fmla="*/ 52580 h 485056"/>
                    <a:gd name="connsiteX125" fmla="*/ 166483 w 250184"/>
                    <a:gd name="connsiteY125" fmla="*/ 57010 h 485056"/>
                    <a:gd name="connsiteX126" fmla="*/ 181609 w 250184"/>
                    <a:gd name="connsiteY126" fmla="*/ 41884 h 485056"/>
                    <a:gd name="connsiteX127" fmla="*/ 166483 w 250184"/>
                    <a:gd name="connsiteY127" fmla="*/ 26758 h 485056"/>
                    <a:gd name="connsiteX128" fmla="*/ 157001 w 250184"/>
                    <a:gd name="connsiteY128" fmla="*/ 30685 h 485056"/>
                    <a:gd name="connsiteX129" fmla="*/ 157037 w 250184"/>
                    <a:gd name="connsiteY129" fmla="*/ 30600 h 485056"/>
                    <a:gd name="connsiteX130" fmla="*/ 126437 w 250184"/>
                    <a:gd name="connsiteY130" fmla="*/ 0 h 485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</a:cxnLst>
                  <a:rect l="l" t="t" r="r" b="b"/>
                  <a:pathLst>
                    <a:path w="250184" h="485056">
                      <a:moveTo>
                        <a:pt x="127946" y="427914"/>
                      </a:moveTo>
                      <a:cubicBezTo>
                        <a:pt x="112167" y="427914"/>
                        <a:pt x="99375" y="440706"/>
                        <a:pt x="99375" y="456485"/>
                      </a:cubicBezTo>
                      <a:cubicBezTo>
                        <a:pt x="99375" y="472264"/>
                        <a:pt x="112167" y="485056"/>
                        <a:pt x="127946" y="485056"/>
                      </a:cubicBezTo>
                      <a:cubicBezTo>
                        <a:pt x="143725" y="485056"/>
                        <a:pt x="156517" y="472264"/>
                        <a:pt x="156517" y="456485"/>
                      </a:cubicBezTo>
                      <a:cubicBezTo>
                        <a:pt x="156517" y="440706"/>
                        <a:pt x="143725" y="427914"/>
                        <a:pt x="127946" y="427914"/>
                      </a:cubicBezTo>
                      <a:close/>
                      <a:moveTo>
                        <a:pt x="68583" y="406979"/>
                      </a:moveTo>
                      <a:cubicBezTo>
                        <a:pt x="60229" y="406979"/>
                        <a:pt x="53457" y="413751"/>
                        <a:pt x="53457" y="422105"/>
                      </a:cubicBezTo>
                      <a:cubicBezTo>
                        <a:pt x="53457" y="430459"/>
                        <a:pt x="60229" y="437231"/>
                        <a:pt x="68583" y="437231"/>
                      </a:cubicBezTo>
                      <a:lnTo>
                        <a:pt x="78472" y="433135"/>
                      </a:lnTo>
                      <a:lnTo>
                        <a:pt x="75155" y="441144"/>
                      </a:lnTo>
                      <a:cubicBezTo>
                        <a:pt x="75155" y="449498"/>
                        <a:pt x="81927" y="456270"/>
                        <a:pt x="90281" y="456270"/>
                      </a:cubicBezTo>
                      <a:cubicBezTo>
                        <a:pt x="98635" y="456270"/>
                        <a:pt x="105407" y="449498"/>
                        <a:pt x="105407" y="441144"/>
                      </a:cubicBezTo>
                      <a:cubicBezTo>
                        <a:pt x="105407" y="432790"/>
                        <a:pt x="98635" y="426018"/>
                        <a:pt x="90281" y="426018"/>
                      </a:cubicBezTo>
                      <a:lnTo>
                        <a:pt x="80391" y="430114"/>
                      </a:lnTo>
                      <a:lnTo>
                        <a:pt x="83709" y="422105"/>
                      </a:lnTo>
                      <a:cubicBezTo>
                        <a:pt x="83709" y="413751"/>
                        <a:pt x="76937" y="406979"/>
                        <a:pt x="68583" y="406979"/>
                      </a:cubicBezTo>
                      <a:close/>
                      <a:moveTo>
                        <a:pt x="50303" y="383837"/>
                      </a:moveTo>
                      <a:cubicBezTo>
                        <a:pt x="41949" y="383837"/>
                        <a:pt x="35177" y="390609"/>
                        <a:pt x="35177" y="398963"/>
                      </a:cubicBezTo>
                      <a:cubicBezTo>
                        <a:pt x="35177" y="407317"/>
                        <a:pt x="41949" y="414089"/>
                        <a:pt x="50303" y="414089"/>
                      </a:cubicBezTo>
                      <a:cubicBezTo>
                        <a:pt x="58657" y="414089"/>
                        <a:pt x="65429" y="407317"/>
                        <a:pt x="65429" y="398963"/>
                      </a:cubicBezTo>
                      <a:cubicBezTo>
                        <a:pt x="65429" y="390609"/>
                        <a:pt x="58657" y="383837"/>
                        <a:pt x="50303" y="383837"/>
                      </a:cubicBezTo>
                      <a:close/>
                      <a:moveTo>
                        <a:pt x="39148" y="355791"/>
                      </a:moveTo>
                      <a:cubicBezTo>
                        <a:pt x="30794" y="355791"/>
                        <a:pt x="24022" y="362563"/>
                        <a:pt x="24022" y="370917"/>
                      </a:cubicBezTo>
                      <a:cubicBezTo>
                        <a:pt x="24022" y="379271"/>
                        <a:pt x="30794" y="386043"/>
                        <a:pt x="39148" y="386043"/>
                      </a:cubicBezTo>
                      <a:cubicBezTo>
                        <a:pt x="47502" y="386043"/>
                        <a:pt x="54274" y="379271"/>
                        <a:pt x="54274" y="370917"/>
                      </a:cubicBezTo>
                      <a:cubicBezTo>
                        <a:pt x="54274" y="362563"/>
                        <a:pt x="47502" y="355791"/>
                        <a:pt x="39148" y="355791"/>
                      </a:cubicBezTo>
                      <a:close/>
                      <a:moveTo>
                        <a:pt x="23795" y="299329"/>
                      </a:moveTo>
                      <a:cubicBezTo>
                        <a:pt x="15441" y="299329"/>
                        <a:pt x="8669" y="306101"/>
                        <a:pt x="8669" y="314455"/>
                      </a:cubicBezTo>
                      <a:cubicBezTo>
                        <a:pt x="8669" y="318632"/>
                        <a:pt x="10362" y="322414"/>
                        <a:pt x="13099" y="325151"/>
                      </a:cubicBezTo>
                      <a:lnTo>
                        <a:pt x="23329" y="329388"/>
                      </a:lnTo>
                      <a:lnTo>
                        <a:pt x="17296" y="331887"/>
                      </a:lnTo>
                      <a:cubicBezTo>
                        <a:pt x="14559" y="334625"/>
                        <a:pt x="12866" y="338406"/>
                        <a:pt x="12866" y="342583"/>
                      </a:cubicBezTo>
                      <a:cubicBezTo>
                        <a:pt x="12866" y="350937"/>
                        <a:pt x="19638" y="357709"/>
                        <a:pt x="27992" y="357709"/>
                      </a:cubicBezTo>
                      <a:cubicBezTo>
                        <a:pt x="36346" y="357709"/>
                        <a:pt x="43118" y="350937"/>
                        <a:pt x="43118" y="342583"/>
                      </a:cubicBezTo>
                      <a:cubicBezTo>
                        <a:pt x="43118" y="338406"/>
                        <a:pt x="41425" y="334625"/>
                        <a:pt x="38688" y="331887"/>
                      </a:cubicBezTo>
                      <a:lnTo>
                        <a:pt x="28457" y="327650"/>
                      </a:lnTo>
                      <a:lnTo>
                        <a:pt x="34491" y="325151"/>
                      </a:lnTo>
                      <a:cubicBezTo>
                        <a:pt x="37228" y="322414"/>
                        <a:pt x="38921" y="318632"/>
                        <a:pt x="38921" y="314455"/>
                      </a:cubicBezTo>
                      <a:cubicBezTo>
                        <a:pt x="38921" y="306101"/>
                        <a:pt x="32149" y="299329"/>
                        <a:pt x="23795" y="299329"/>
                      </a:cubicBezTo>
                      <a:close/>
                      <a:moveTo>
                        <a:pt x="17603" y="241182"/>
                      </a:moveTo>
                      <a:cubicBezTo>
                        <a:pt x="9249" y="241182"/>
                        <a:pt x="2477" y="247954"/>
                        <a:pt x="2477" y="256308"/>
                      </a:cubicBezTo>
                      <a:cubicBezTo>
                        <a:pt x="2477" y="260485"/>
                        <a:pt x="4170" y="264267"/>
                        <a:pt x="6907" y="267004"/>
                      </a:cubicBezTo>
                      <a:lnTo>
                        <a:pt x="16964" y="271169"/>
                      </a:lnTo>
                      <a:lnTo>
                        <a:pt x="8840" y="274534"/>
                      </a:lnTo>
                      <a:cubicBezTo>
                        <a:pt x="6103" y="277272"/>
                        <a:pt x="4410" y="281053"/>
                        <a:pt x="4410" y="285230"/>
                      </a:cubicBezTo>
                      <a:cubicBezTo>
                        <a:pt x="4410" y="293584"/>
                        <a:pt x="11182" y="300356"/>
                        <a:pt x="19536" y="300356"/>
                      </a:cubicBezTo>
                      <a:cubicBezTo>
                        <a:pt x="27890" y="300356"/>
                        <a:pt x="34662" y="293584"/>
                        <a:pt x="34662" y="285230"/>
                      </a:cubicBezTo>
                      <a:cubicBezTo>
                        <a:pt x="34662" y="281053"/>
                        <a:pt x="32969" y="277272"/>
                        <a:pt x="30231" y="274534"/>
                      </a:cubicBezTo>
                      <a:lnTo>
                        <a:pt x="20185" y="270369"/>
                      </a:lnTo>
                      <a:lnTo>
                        <a:pt x="28298" y="267004"/>
                      </a:lnTo>
                      <a:cubicBezTo>
                        <a:pt x="31036" y="264267"/>
                        <a:pt x="32729" y="260485"/>
                        <a:pt x="32729" y="256308"/>
                      </a:cubicBezTo>
                      <a:cubicBezTo>
                        <a:pt x="32729" y="247954"/>
                        <a:pt x="25957" y="241182"/>
                        <a:pt x="17603" y="241182"/>
                      </a:cubicBezTo>
                      <a:close/>
                      <a:moveTo>
                        <a:pt x="15126" y="211913"/>
                      </a:moveTo>
                      <a:cubicBezTo>
                        <a:pt x="6772" y="211913"/>
                        <a:pt x="0" y="218685"/>
                        <a:pt x="0" y="227039"/>
                      </a:cubicBezTo>
                      <a:cubicBezTo>
                        <a:pt x="0" y="235393"/>
                        <a:pt x="6772" y="242165"/>
                        <a:pt x="15126" y="242165"/>
                      </a:cubicBezTo>
                      <a:cubicBezTo>
                        <a:pt x="23480" y="242165"/>
                        <a:pt x="30252" y="235393"/>
                        <a:pt x="30252" y="227039"/>
                      </a:cubicBezTo>
                      <a:cubicBezTo>
                        <a:pt x="30252" y="218685"/>
                        <a:pt x="23480" y="211913"/>
                        <a:pt x="15126" y="211913"/>
                      </a:cubicBezTo>
                      <a:close/>
                      <a:moveTo>
                        <a:pt x="19345" y="182879"/>
                      </a:moveTo>
                      <a:cubicBezTo>
                        <a:pt x="10991" y="182879"/>
                        <a:pt x="4219" y="189651"/>
                        <a:pt x="4219" y="198005"/>
                      </a:cubicBezTo>
                      <a:cubicBezTo>
                        <a:pt x="4219" y="206359"/>
                        <a:pt x="10991" y="213131"/>
                        <a:pt x="19345" y="213131"/>
                      </a:cubicBezTo>
                      <a:cubicBezTo>
                        <a:pt x="27699" y="213131"/>
                        <a:pt x="34471" y="206359"/>
                        <a:pt x="34471" y="198005"/>
                      </a:cubicBezTo>
                      <a:cubicBezTo>
                        <a:pt x="34471" y="189651"/>
                        <a:pt x="27699" y="182879"/>
                        <a:pt x="19345" y="182879"/>
                      </a:cubicBezTo>
                      <a:close/>
                      <a:moveTo>
                        <a:pt x="22435" y="153845"/>
                      </a:moveTo>
                      <a:cubicBezTo>
                        <a:pt x="14081" y="153845"/>
                        <a:pt x="7309" y="160617"/>
                        <a:pt x="7309" y="168971"/>
                      </a:cubicBezTo>
                      <a:cubicBezTo>
                        <a:pt x="7309" y="177325"/>
                        <a:pt x="14081" y="184097"/>
                        <a:pt x="22435" y="184097"/>
                      </a:cubicBezTo>
                      <a:cubicBezTo>
                        <a:pt x="30789" y="184097"/>
                        <a:pt x="37561" y="177325"/>
                        <a:pt x="37561" y="168971"/>
                      </a:cubicBezTo>
                      <a:cubicBezTo>
                        <a:pt x="37561" y="160617"/>
                        <a:pt x="30789" y="153845"/>
                        <a:pt x="22435" y="153845"/>
                      </a:cubicBezTo>
                      <a:close/>
                      <a:moveTo>
                        <a:pt x="235058" y="153845"/>
                      </a:moveTo>
                      <a:cubicBezTo>
                        <a:pt x="226704" y="153845"/>
                        <a:pt x="219932" y="160617"/>
                        <a:pt x="219932" y="168971"/>
                      </a:cubicBezTo>
                      <a:cubicBezTo>
                        <a:pt x="219932" y="177325"/>
                        <a:pt x="226704" y="184097"/>
                        <a:pt x="235058" y="184097"/>
                      </a:cubicBezTo>
                      <a:cubicBezTo>
                        <a:pt x="243412" y="184097"/>
                        <a:pt x="250184" y="177325"/>
                        <a:pt x="250184" y="168971"/>
                      </a:cubicBezTo>
                      <a:cubicBezTo>
                        <a:pt x="250184" y="160617"/>
                        <a:pt x="243412" y="153845"/>
                        <a:pt x="235058" y="153845"/>
                      </a:cubicBezTo>
                      <a:close/>
                      <a:moveTo>
                        <a:pt x="26058" y="125090"/>
                      </a:moveTo>
                      <a:cubicBezTo>
                        <a:pt x="17704" y="125090"/>
                        <a:pt x="10932" y="131862"/>
                        <a:pt x="10932" y="140216"/>
                      </a:cubicBezTo>
                      <a:cubicBezTo>
                        <a:pt x="10932" y="148570"/>
                        <a:pt x="17704" y="155342"/>
                        <a:pt x="26058" y="155342"/>
                      </a:cubicBezTo>
                      <a:cubicBezTo>
                        <a:pt x="34412" y="155342"/>
                        <a:pt x="41184" y="148570"/>
                        <a:pt x="41184" y="140216"/>
                      </a:cubicBezTo>
                      <a:cubicBezTo>
                        <a:pt x="41184" y="131862"/>
                        <a:pt x="34412" y="125090"/>
                        <a:pt x="26058" y="125090"/>
                      </a:cubicBezTo>
                      <a:close/>
                      <a:moveTo>
                        <a:pt x="231435" y="125090"/>
                      </a:moveTo>
                      <a:cubicBezTo>
                        <a:pt x="223081" y="125090"/>
                        <a:pt x="216309" y="131862"/>
                        <a:pt x="216309" y="140216"/>
                      </a:cubicBezTo>
                      <a:cubicBezTo>
                        <a:pt x="216309" y="148570"/>
                        <a:pt x="223081" y="155342"/>
                        <a:pt x="231435" y="155342"/>
                      </a:cubicBezTo>
                      <a:cubicBezTo>
                        <a:pt x="239789" y="155342"/>
                        <a:pt x="246561" y="148570"/>
                        <a:pt x="246561" y="140216"/>
                      </a:cubicBezTo>
                      <a:cubicBezTo>
                        <a:pt x="246561" y="131862"/>
                        <a:pt x="239789" y="125090"/>
                        <a:pt x="231435" y="125090"/>
                      </a:cubicBezTo>
                      <a:close/>
                      <a:moveTo>
                        <a:pt x="36662" y="97192"/>
                      </a:moveTo>
                      <a:cubicBezTo>
                        <a:pt x="28308" y="97192"/>
                        <a:pt x="21536" y="103964"/>
                        <a:pt x="21536" y="112318"/>
                      </a:cubicBezTo>
                      <a:cubicBezTo>
                        <a:pt x="21536" y="120672"/>
                        <a:pt x="28308" y="127444"/>
                        <a:pt x="36662" y="127444"/>
                      </a:cubicBezTo>
                      <a:cubicBezTo>
                        <a:pt x="45016" y="127444"/>
                        <a:pt x="51788" y="120672"/>
                        <a:pt x="51788" y="112318"/>
                      </a:cubicBezTo>
                      <a:cubicBezTo>
                        <a:pt x="51788" y="103964"/>
                        <a:pt x="45016" y="97192"/>
                        <a:pt x="36662" y="97192"/>
                      </a:cubicBezTo>
                      <a:close/>
                      <a:moveTo>
                        <a:pt x="220831" y="97191"/>
                      </a:moveTo>
                      <a:cubicBezTo>
                        <a:pt x="212477" y="97191"/>
                        <a:pt x="205705" y="103963"/>
                        <a:pt x="205705" y="112317"/>
                      </a:cubicBezTo>
                      <a:cubicBezTo>
                        <a:pt x="205705" y="120671"/>
                        <a:pt x="212477" y="127443"/>
                        <a:pt x="220831" y="127443"/>
                      </a:cubicBezTo>
                      <a:cubicBezTo>
                        <a:pt x="229185" y="127443"/>
                        <a:pt x="235957" y="120671"/>
                        <a:pt x="235957" y="112317"/>
                      </a:cubicBezTo>
                      <a:cubicBezTo>
                        <a:pt x="235957" y="103963"/>
                        <a:pt x="229185" y="97191"/>
                        <a:pt x="220831" y="97191"/>
                      </a:cubicBezTo>
                      <a:close/>
                      <a:moveTo>
                        <a:pt x="49135" y="70247"/>
                      </a:moveTo>
                      <a:cubicBezTo>
                        <a:pt x="40781" y="70247"/>
                        <a:pt x="34009" y="77019"/>
                        <a:pt x="34009" y="85373"/>
                      </a:cubicBezTo>
                      <a:cubicBezTo>
                        <a:pt x="34009" y="93727"/>
                        <a:pt x="40781" y="100499"/>
                        <a:pt x="49135" y="100499"/>
                      </a:cubicBezTo>
                      <a:cubicBezTo>
                        <a:pt x="57489" y="100499"/>
                        <a:pt x="64261" y="93727"/>
                        <a:pt x="64261" y="85373"/>
                      </a:cubicBezTo>
                      <a:cubicBezTo>
                        <a:pt x="64261" y="77019"/>
                        <a:pt x="57489" y="70247"/>
                        <a:pt x="49135" y="70247"/>
                      </a:cubicBezTo>
                      <a:close/>
                      <a:moveTo>
                        <a:pt x="208358" y="70247"/>
                      </a:moveTo>
                      <a:cubicBezTo>
                        <a:pt x="200004" y="70247"/>
                        <a:pt x="193232" y="77019"/>
                        <a:pt x="193232" y="85373"/>
                      </a:cubicBezTo>
                      <a:cubicBezTo>
                        <a:pt x="193232" y="93727"/>
                        <a:pt x="200004" y="100499"/>
                        <a:pt x="208358" y="100499"/>
                      </a:cubicBezTo>
                      <a:cubicBezTo>
                        <a:pt x="216712" y="100499"/>
                        <a:pt x="223484" y="93727"/>
                        <a:pt x="223484" y="85373"/>
                      </a:cubicBezTo>
                      <a:cubicBezTo>
                        <a:pt x="223484" y="77019"/>
                        <a:pt x="216712" y="70247"/>
                        <a:pt x="208358" y="70247"/>
                      </a:cubicBezTo>
                      <a:close/>
                      <a:moveTo>
                        <a:pt x="64784" y="45738"/>
                      </a:moveTo>
                      <a:cubicBezTo>
                        <a:pt x="56430" y="45738"/>
                        <a:pt x="49658" y="52510"/>
                        <a:pt x="49658" y="60864"/>
                      </a:cubicBezTo>
                      <a:cubicBezTo>
                        <a:pt x="49658" y="69218"/>
                        <a:pt x="56430" y="75990"/>
                        <a:pt x="64784" y="75990"/>
                      </a:cubicBezTo>
                      <a:cubicBezTo>
                        <a:pt x="73138" y="75990"/>
                        <a:pt x="79910" y="69218"/>
                        <a:pt x="79910" y="60864"/>
                      </a:cubicBezTo>
                      <a:cubicBezTo>
                        <a:pt x="79910" y="52510"/>
                        <a:pt x="73138" y="45738"/>
                        <a:pt x="64784" y="45738"/>
                      </a:cubicBezTo>
                      <a:close/>
                      <a:moveTo>
                        <a:pt x="190328" y="45738"/>
                      </a:moveTo>
                      <a:cubicBezTo>
                        <a:pt x="181974" y="45738"/>
                        <a:pt x="175202" y="52510"/>
                        <a:pt x="175202" y="60864"/>
                      </a:cubicBezTo>
                      <a:cubicBezTo>
                        <a:pt x="175202" y="69218"/>
                        <a:pt x="181974" y="75990"/>
                        <a:pt x="190328" y="75990"/>
                      </a:cubicBezTo>
                      <a:cubicBezTo>
                        <a:pt x="198682" y="75990"/>
                        <a:pt x="205454" y="69218"/>
                        <a:pt x="205454" y="60864"/>
                      </a:cubicBezTo>
                      <a:cubicBezTo>
                        <a:pt x="205454" y="52510"/>
                        <a:pt x="198682" y="45738"/>
                        <a:pt x="190328" y="45738"/>
                      </a:cubicBezTo>
                      <a:close/>
                      <a:moveTo>
                        <a:pt x="126437" y="0"/>
                      </a:moveTo>
                      <a:cubicBezTo>
                        <a:pt x="117987" y="0"/>
                        <a:pt x="110337" y="3425"/>
                        <a:pt x="104799" y="8962"/>
                      </a:cubicBezTo>
                      <a:lnTo>
                        <a:pt x="96488" y="29027"/>
                      </a:lnTo>
                      <a:lnTo>
                        <a:pt x="91010" y="26758"/>
                      </a:lnTo>
                      <a:cubicBezTo>
                        <a:pt x="82656" y="26758"/>
                        <a:pt x="75884" y="33530"/>
                        <a:pt x="75884" y="41884"/>
                      </a:cubicBezTo>
                      <a:cubicBezTo>
                        <a:pt x="75884" y="50238"/>
                        <a:pt x="82656" y="57010"/>
                        <a:pt x="91010" y="57010"/>
                      </a:cubicBezTo>
                      <a:cubicBezTo>
                        <a:pt x="95187" y="57010"/>
                        <a:pt x="98968" y="55317"/>
                        <a:pt x="101705" y="52580"/>
                      </a:cubicBezTo>
                      <a:lnTo>
                        <a:pt x="103323" y="48674"/>
                      </a:lnTo>
                      <a:lnTo>
                        <a:pt x="104799" y="52237"/>
                      </a:lnTo>
                      <a:cubicBezTo>
                        <a:pt x="110337" y="57775"/>
                        <a:pt x="117987" y="61200"/>
                        <a:pt x="126437" y="61200"/>
                      </a:cubicBezTo>
                      <a:cubicBezTo>
                        <a:pt x="134887" y="61200"/>
                        <a:pt x="142537" y="57775"/>
                        <a:pt x="148074" y="52237"/>
                      </a:cubicBezTo>
                      <a:lnTo>
                        <a:pt x="151860" y="43098"/>
                      </a:lnTo>
                      <a:lnTo>
                        <a:pt x="155787" y="52580"/>
                      </a:lnTo>
                      <a:cubicBezTo>
                        <a:pt x="158524" y="55317"/>
                        <a:pt x="162306" y="57010"/>
                        <a:pt x="166483" y="57010"/>
                      </a:cubicBezTo>
                      <a:cubicBezTo>
                        <a:pt x="174837" y="57010"/>
                        <a:pt x="181609" y="50238"/>
                        <a:pt x="181609" y="41884"/>
                      </a:cubicBezTo>
                      <a:cubicBezTo>
                        <a:pt x="181609" y="33530"/>
                        <a:pt x="174837" y="26758"/>
                        <a:pt x="166483" y="26758"/>
                      </a:cubicBezTo>
                      <a:lnTo>
                        <a:pt x="157001" y="30685"/>
                      </a:lnTo>
                      <a:lnTo>
                        <a:pt x="157037" y="30600"/>
                      </a:lnTo>
                      <a:cubicBezTo>
                        <a:pt x="157037" y="13700"/>
                        <a:pt x="143337" y="0"/>
                        <a:pt x="12643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94" name="文本框 193"/>
            <p:cNvSpPr txBox="1"/>
            <p:nvPr/>
          </p:nvSpPr>
          <p:spPr>
            <a:xfrm>
              <a:off x="3684262" y="1043249"/>
              <a:ext cx="674507" cy="67450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srgbClr val="A6A6A6">
                      <a:lumMod val="75000"/>
                    </a:srgbClr>
                  </a:solidFill>
                </a:rPr>
                <a:t>芳</a:t>
              </a:r>
              <a:endParaRPr lang="zh-CN" altLang="en-US" sz="3600" dirty="0">
                <a:solidFill>
                  <a:srgbClr val="A6A6A6">
                    <a:lumMod val="75000"/>
                  </a:srgbClr>
                </a:solidFill>
              </a:endParaRPr>
            </a:p>
          </p:txBody>
        </p:sp>
      </p:grpSp>
      <p:sp>
        <p:nvSpPr>
          <p:cNvPr id="221" name="矩形 220"/>
          <p:cNvSpPr/>
          <p:nvPr/>
        </p:nvSpPr>
        <p:spPr>
          <a:xfrm>
            <a:off x="6825074" y="2799605"/>
            <a:ext cx="3679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6575" indent="-536575">
              <a:buFont typeface="Wingdings" panose="05000000000000000000" pitchFamily="2" charset="2"/>
              <a:buChar char="p"/>
            </a:pPr>
            <a:r>
              <a:rPr lang="zh-TW" altLang="en-US" sz="2400" b="1" dirty="0">
                <a:solidFill>
                  <a:srgbClr val="595959"/>
                </a:solidFill>
              </a:rPr>
              <a:t>任教班級</a:t>
            </a:r>
            <a:r>
              <a:rPr lang="zh-CN" altLang="en-US" sz="2400" b="1" dirty="0">
                <a:solidFill>
                  <a:srgbClr val="595959"/>
                </a:solidFill>
              </a:rPr>
              <a:t>：  </a:t>
            </a:r>
            <a:r>
              <a:rPr lang="zh-TW" altLang="en-US" sz="2400" dirty="0">
                <a:solidFill>
                  <a:srgbClr val="595959"/>
                </a:solidFill>
              </a:rPr>
              <a:t>五年二班</a:t>
            </a:r>
            <a:endParaRPr lang="zh-CN" altLang="en-US" sz="2400" dirty="0">
              <a:solidFill>
                <a:srgbClr val="595959"/>
              </a:solidFill>
            </a:endParaRPr>
          </a:p>
        </p:txBody>
      </p:sp>
      <p:sp>
        <p:nvSpPr>
          <p:cNvPr id="223" name="矩形 222"/>
          <p:cNvSpPr/>
          <p:nvPr/>
        </p:nvSpPr>
        <p:spPr>
          <a:xfrm>
            <a:off x="6825074" y="4012551"/>
            <a:ext cx="4910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6575" indent="-536575">
              <a:buFont typeface="Wingdings" panose="05000000000000000000" pitchFamily="2" charset="2"/>
              <a:buChar char="p"/>
            </a:pPr>
            <a:r>
              <a:rPr lang="zh-TW" altLang="en-US" sz="2400" b="1" dirty="0">
                <a:solidFill>
                  <a:srgbClr val="595959"/>
                </a:solidFill>
              </a:rPr>
              <a:t>興趣愛好</a:t>
            </a:r>
            <a:r>
              <a:rPr lang="zh-CN" altLang="en-US" sz="2400" b="1" dirty="0">
                <a:solidFill>
                  <a:srgbClr val="595959"/>
                </a:solidFill>
              </a:rPr>
              <a:t>：  </a:t>
            </a:r>
            <a:r>
              <a:rPr lang="zh-TW" altLang="en-US" sz="2400" dirty="0">
                <a:solidFill>
                  <a:srgbClr val="595959"/>
                </a:solidFill>
              </a:rPr>
              <a:t>唱歌、旅行、烘焙</a:t>
            </a:r>
            <a:endParaRPr lang="zh-CN" altLang="en-US" sz="2400" dirty="0">
              <a:solidFill>
                <a:srgbClr val="595959"/>
              </a:solidFill>
            </a:endParaRPr>
          </a:p>
        </p:txBody>
      </p:sp>
      <p:pic>
        <p:nvPicPr>
          <p:cNvPr id="3" name="圖片 2" descr="一張含有 戶外, 服裝, 天空, 人員 的圖片&#10;&#10;自動產生的描述">
            <a:extLst>
              <a:ext uri="{FF2B5EF4-FFF2-40B4-BE49-F238E27FC236}">
                <a16:creationId xmlns:a16="http://schemas.microsoft.com/office/drawing/2014/main" id="{346B266B-A4E8-29BF-BD5C-1E9BA6BE20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0" b="9780"/>
          <a:stretch/>
        </p:blipFill>
        <p:spPr>
          <a:xfrm>
            <a:off x="1568723" y="2239322"/>
            <a:ext cx="3446775" cy="3148568"/>
          </a:xfrm>
          <a:prstGeom prst="rect">
            <a:avLst/>
          </a:prstGeom>
        </p:spPr>
      </p:pic>
      <p:sp>
        <p:nvSpPr>
          <p:cNvPr id="224" name="矩形 223"/>
          <p:cNvSpPr/>
          <p:nvPr/>
        </p:nvSpPr>
        <p:spPr>
          <a:xfrm>
            <a:off x="6825074" y="5225497"/>
            <a:ext cx="4910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6575" indent="-536575">
              <a:buFont typeface="Wingdings" panose="05000000000000000000" pitchFamily="2" charset="2"/>
              <a:buChar char="p"/>
            </a:pPr>
            <a:r>
              <a:rPr lang="zh-TW" altLang="en-US" sz="2400" b="1" dirty="0">
                <a:solidFill>
                  <a:srgbClr val="595959"/>
                </a:solidFill>
              </a:rPr>
              <a:t>教育理念</a:t>
            </a:r>
            <a:r>
              <a:rPr lang="zh-CN" altLang="en-US" sz="2400" b="1" dirty="0">
                <a:solidFill>
                  <a:srgbClr val="595959"/>
                </a:solidFill>
              </a:rPr>
              <a:t>：  </a:t>
            </a:r>
            <a:r>
              <a:rPr lang="zh-TW" altLang="en-US" sz="2400" dirty="0">
                <a:solidFill>
                  <a:srgbClr val="595959"/>
                </a:solidFill>
              </a:rPr>
              <a:t>用愛陪伴孩子成長</a:t>
            </a:r>
            <a:endParaRPr lang="zh-CN" altLang="en-US" sz="24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47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1" fill="hold" nodeType="after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4" dur="2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5" dur="2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7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8" dur="2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9" dur="2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 p14:presetBounceEnd="77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22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3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 p14:presetBounceEnd="7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26" dur="2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7" dur="2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decel="81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decel="81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decel="81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1" grpId="0"/>
          <p:bldP spid="223" grpId="0"/>
          <p:bldP spid="2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decel="81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decel="81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decel="81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1" grpId="0"/>
          <p:bldP spid="223" grpId="0"/>
          <p:bldP spid="22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4117" y="608234"/>
            <a:ext cx="11003766" cy="5641533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0" y="0"/>
                  </a:moveTo>
                  <a:lnTo>
                    <a:pt x="4347167" y="0"/>
                  </a:lnTo>
                  <a:lnTo>
                    <a:pt x="4347167" y="2228754"/>
                  </a:lnTo>
                  <a:lnTo>
                    <a:pt x="0" y="2228754"/>
                  </a:lnTo>
                  <a:lnTo>
                    <a:pt x="0" y="0"/>
                  </a:lnTo>
                </a:path>
              </a:pathLst>
            </a:custGeom>
            <a:solidFill>
              <a:srgbClr val="FFFCE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598616">
            <a:off x="820837" y="974603"/>
            <a:ext cx="4888644" cy="488864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2"/>
              <a:stretch>
                <a:fillRect l="-18876" t="-24882" b="-3361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F8444"/>
            </a:solidFill>
          </p:spPr>
        </p:sp>
      </p:grpSp>
      <p:sp>
        <p:nvSpPr>
          <p:cNvPr id="8" name="Freeform 8"/>
          <p:cNvSpPr/>
          <p:nvPr/>
        </p:nvSpPr>
        <p:spPr>
          <a:xfrm rot="-2434941">
            <a:off x="68356" y="1323218"/>
            <a:ext cx="1556553" cy="512247"/>
          </a:xfrm>
          <a:custGeom>
            <a:avLst/>
            <a:gdLst/>
            <a:ahLst/>
            <a:cxnLst/>
            <a:rect l="l" t="t" r="r" b="b"/>
            <a:pathLst>
              <a:path w="2334829" h="768371">
                <a:moveTo>
                  <a:pt x="0" y="0"/>
                </a:moveTo>
                <a:lnTo>
                  <a:pt x="2334830" y="0"/>
                </a:lnTo>
                <a:lnTo>
                  <a:pt x="2334830" y="768371"/>
                </a:lnTo>
                <a:lnTo>
                  <a:pt x="0" y="768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34941">
            <a:off x="4893304" y="4955635"/>
            <a:ext cx="1556553" cy="512247"/>
          </a:xfrm>
          <a:custGeom>
            <a:avLst/>
            <a:gdLst/>
            <a:ahLst/>
            <a:cxnLst/>
            <a:rect l="l" t="t" r="r" b="b"/>
            <a:pathLst>
              <a:path w="2334829" h="768371">
                <a:moveTo>
                  <a:pt x="0" y="0"/>
                </a:moveTo>
                <a:lnTo>
                  <a:pt x="2334829" y="0"/>
                </a:lnTo>
                <a:lnTo>
                  <a:pt x="2334829" y="768371"/>
                </a:lnTo>
                <a:lnTo>
                  <a:pt x="0" y="768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871136">
            <a:off x="10414050" y="-763367"/>
            <a:ext cx="2623185" cy="2743200"/>
          </a:xfrm>
          <a:custGeom>
            <a:avLst/>
            <a:gdLst/>
            <a:ahLst/>
            <a:cxnLst/>
            <a:rect l="l" t="t" r="r" b="b"/>
            <a:pathLst>
              <a:path w="3934778" h="4114800">
                <a:moveTo>
                  <a:pt x="0" y="0"/>
                </a:moveTo>
                <a:lnTo>
                  <a:pt x="3934777" y="0"/>
                </a:lnTo>
                <a:lnTo>
                  <a:pt x="39347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197311">
            <a:off x="-612260" y="4802666"/>
            <a:ext cx="2917783" cy="2739069"/>
          </a:xfrm>
          <a:custGeom>
            <a:avLst/>
            <a:gdLst/>
            <a:ahLst/>
            <a:cxnLst/>
            <a:rect l="l" t="t" r="r" b="b"/>
            <a:pathLst>
              <a:path w="4376675" h="4108604">
                <a:moveTo>
                  <a:pt x="0" y="0"/>
                </a:moveTo>
                <a:lnTo>
                  <a:pt x="4376675" y="0"/>
                </a:lnTo>
                <a:lnTo>
                  <a:pt x="4376675" y="4108604"/>
                </a:lnTo>
                <a:lnTo>
                  <a:pt x="0" y="4108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18294" y="4408743"/>
            <a:ext cx="1593997" cy="391857"/>
          </a:xfrm>
          <a:custGeom>
            <a:avLst/>
            <a:gdLst/>
            <a:ahLst/>
            <a:cxnLst/>
            <a:rect l="l" t="t" r="r" b="b"/>
            <a:pathLst>
              <a:path w="2390995" h="587786">
                <a:moveTo>
                  <a:pt x="0" y="0"/>
                </a:moveTo>
                <a:lnTo>
                  <a:pt x="2390995" y="0"/>
                </a:lnTo>
                <a:lnTo>
                  <a:pt x="2390995" y="587786"/>
                </a:lnTo>
                <a:lnTo>
                  <a:pt x="0" y="5877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637242" y="1166101"/>
            <a:ext cx="3653557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8"/>
              </a:lnSpc>
            </a:pPr>
            <a:r>
              <a:rPr lang="en-US" sz="4212">
                <a:solidFill>
                  <a:srgbClr val="FF8444"/>
                </a:solidFill>
                <a:latin typeface="王漢宗顏楷體"/>
              </a:rPr>
              <a:t>509導師</a:t>
            </a:r>
          </a:p>
          <a:p>
            <a:pPr algn="ctr">
              <a:lnSpc>
                <a:spcPts val="5898"/>
              </a:lnSpc>
              <a:spcBef>
                <a:spcPct val="0"/>
              </a:spcBef>
            </a:pPr>
            <a:r>
              <a:rPr lang="en-US" sz="4212">
                <a:solidFill>
                  <a:srgbClr val="FF8444"/>
                </a:solidFill>
                <a:latin typeface="王漢宗顏楷體"/>
              </a:rPr>
              <a:t>       石惠雅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24973" y="2848506"/>
            <a:ext cx="5199679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4"/>
              </a:lnSpc>
            </a:pPr>
            <a:r>
              <a:rPr lang="en-US" sz="3610">
                <a:solidFill>
                  <a:srgbClr val="0073AF"/>
                </a:solidFill>
                <a:ea typeface="王漢宗顏楷體"/>
              </a:rPr>
              <a:t>用愛灌溉</a:t>
            </a:r>
          </a:p>
          <a:p>
            <a:pPr algn="ctr">
              <a:lnSpc>
                <a:spcPts val="5054"/>
              </a:lnSpc>
            </a:pPr>
            <a:r>
              <a:rPr lang="en-US" sz="3610">
                <a:solidFill>
                  <a:srgbClr val="0073AF"/>
                </a:solidFill>
                <a:ea typeface="王漢宗顏楷體"/>
              </a:rPr>
              <a:t>用心陪伴</a:t>
            </a:r>
          </a:p>
          <a:p>
            <a:pPr algn="ctr">
              <a:lnSpc>
                <a:spcPts val="5054"/>
              </a:lnSpc>
            </a:pPr>
            <a:r>
              <a:rPr lang="en-US" sz="3610">
                <a:solidFill>
                  <a:srgbClr val="0073AF"/>
                </a:solidFill>
                <a:ea typeface="王漢宗顏楷體"/>
              </a:rPr>
              <a:t>就能看到日漸茁壯的幼苗</a:t>
            </a:r>
          </a:p>
          <a:p>
            <a:pPr algn="ctr">
              <a:lnSpc>
                <a:spcPts val="5054"/>
              </a:lnSpc>
              <a:spcBef>
                <a:spcPct val="0"/>
              </a:spcBef>
            </a:pPr>
            <a:endParaRPr lang="en-US" sz="3610">
              <a:solidFill>
                <a:srgbClr val="0073AF"/>
              </a:solidFill>
              <a:ea typeface="王漢宗顏楷體"/>
            </a:endParaRPr>
          </a:p>
        </p:txBody>
      </p:sp>
    </p:spTree>
    <p:extLst>
      <p:ext uri="{BB962C8B-B14F-4D97-AF65-F5344CB8AC3E}">
        <p14:creationId xmlns:p14="http://schemas.microsoft.com/office/powerpoint/2010/main" val="399694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內容版面配置區 22">
            <a:extLst>
              <a:ext uri="{FF2B5EF4-FFF2-40B4-BE49-F238E27FC236}">
                <a16:creationId xmlns:a16="http://schemas.microsoft.com/office/drawing/2014/main" id="{3E408D6E-B51C-CD4F-AC1A-15EC32AAB74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31914" y="1855272"/>
            <a:ext cx="6019187" cy="2300828"/>
          </a:xfrm>
        </p:spPr>
        <p:txBody>
          <a:bodyPr rtlCol="0">
            <a:noAutofit/>
          </a:bodyPr>
          <a:lstStyle/>
          <a:p>
            <a:pPr marL="0" indent="0" rtl="0">
              <a:buNone/>
            </a:pPr>
            <a:r>
              <a:rPr lang="zh-TW" altLang="en-US" sz="24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教育是讓孩子成為快樂自信的人</a:t>
            </a:r>
            <a:r>
              <a:rPr lang="zh-TW" altLang="en-US" sz="2400" b="1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400" b="1" i="0" dirty="0" smtClean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rtl="0">
              <a:buNone/>
            </a:pPr>
            <a:r>
              <a:rPr lang="zh-TW" altLang="en-US" sz="2400" b="1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r>
              <a:rPr lang="zh-TW" altLang="en-US" sz="24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的手段和方法也應該是快樂的。</a:t>
            </a:r>
            <a:endParaRPr lang="en-US" altLang="zh-TW" sz="2400" b="1" i="0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rtl="0">
              <a:buNone/>
            </a:pPr>
            <a:r>
              <a:rPr lang="zh-TW" altLang="en-US" sz="24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就像一根吸管，這頭吸進去如果是苦澀的汁水，另一端流出來的絕不會是甘甜的蜜汁</a:t>
            </a:r>
            <a:r>
              <a:rPr lang="zh-TW" altLang="en-US" sz="2400" b="1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                </a:t>
            </a:r>
            <a:r>
              <a:rPr lang="en-US" altLang="zh-TW" sz="2400" b="1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新細明體" panose="02020500000000000000" pitchFamily="18" charset="-120"/>
              </a:rPr>
              <a:t>~</a:t>
            </a:r>
            <a:r>
              <a:rPr lang="en-US" altLang="zh-TW" sz="24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新細明體" panose="02020500000000000000" pitchFamily="18" charset="-120"/>
              </a:rPr>
              <a:t>Herbert Spencer</a:t>
            </a:r>
            <a:endParaRPr lang="zh-TW" sz="2400" b="1" dirty="0">
              <a:latin typeface="微軟正黑體" panose="020B0604030504040204" pitchFamily="34" charset="-120"/>
            </a:endParaRPr>
          </a:p>
        </p:txBody>
      </p:sp>
      <p:sp>
        <p:nvSpPr>
          <p:cNvPr id="21" name="標題 20">
            <a:extLst>
              <a:ext uri="{FF2B5EF4-FFF2-40B4-BE49-F238E27FC236}">
                <a16:creationId xmlns:a16="http://schemas.microsoft.com/office/drawing/2014/main" id="{4095A0CF-E335-0C44-AB23-48EE18153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903" y="348073"/>
            <a:ext cx="5456754" cy="1509172"/>
          </a:xfrm>
        </p:spPr>
        <p:txBody>
          <a:bodyPr rtlCol="0"/>
          <a:lstStyle/>
          <a:p>
            <a:pPr rtl="0"/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510</a:t>
            </a: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導師曾吟雪</a:t>
            </a:r>
            <a:endParaRPr 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801531AB-4547-4F17-A56E-F6CDB683993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4338" b="14338"/>
          <a:stretch>
            <a:fillRect/>
          </a:stretch>
        </p:blipFill>
        <p:spPr>
          <a:xfrm>
            <a:off x="923364" y="474212"/>
            <a:ext cx="4660703" cy="5909576"/>
          </a:xfrm>
        </p:spPr>
      </p:pic>
    </p:spTree>
    <p:extLst>
      <p:ext uri="{BB962C8B-B14F-4D97-AF65-F5344CB8AC3E}">
        <p14:creationId xmlns:p14="http://schemas.microsoft.com/office/powerpoint/2010/main" val="395602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BA98256E-867B-4898-8643-639250CDD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1767" y="1367189"/>
            <a:ext cx="2876411" cy="1643429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0070C0"/>
                </a:solidFill>
                <a:latin typeface="華康儷粗黑" panose="020B0709000000000000" pitchFamily="49" charset="-120"/>
                <a:ea typeface="華康儷粗黑" panose="020B0709000000000000" pitchFamily="49" charset="-120"/>
              </a:rPr>
              <a:t>江思慧</a:t>
            </a:r>
            <a:endParaRPr lang="en-US" altLang="zh-TW" sz="4000" dirty="0">
              <a:solidFill>
                <a:srgbClr val="0070C0"/>
              </a:solidFill>
              <a:latin typeface="華康儷粗黑" panose="020B0709000000000000" pitchFamily="49" charset="-120"/>
              <a:ea typeface="華康儷粗黑" panose="020B0709000000000000" pitchFamily="49" charset="-120"/>
            </a:endParaRPr>
          </a:p>
          <a:p>
            <a:r>
              <a:rPr lang="en-US" altLang="zh-TW" sz="4000" dirty="0" smtClean="0">
                <a:solidFill>
                  <a:srgbClr val="0070C0"/>
                </a:solidFill>
                <a:latin typeface="華康儷粗黑" panose="020B0709000000000000" pitchFamily="49" charset="-120"/>
                <a:ea typeface="華康儷粗黑" panose="020B0709000000000000" pitchFamily="49" charset="-120"/>
              </a:rPr>
              <a:t>503</a:t>
            </a:r>
            <a:r>
              <a:rPr lang="zh-TW" altLang="en-US" sz="4000" dirty="0" smtClean="0">
                <a:solidFill>
                  <a:srgbClr val="0070C0"/>
                </a:solidFill>
                <a:latin typeface="華康儷粗黑" panose="020B0709000000000000" pitchFamily="49" charset="-120"/>
                <a:ea typeface="華康儷粗黑" panose="020B0709000000000000" pitchFamily="49" charset="-120"/>
              </a:rPr>
              <a:t>班</a:t>
            </a:r>
            <a:r>
              <a:rPr lang="zh-TW" altLang="en-US" sz="4000" dirty="0">
                <a:solidFill>
                  <a:srgbClr val="0070C0"/>
                </a:solidFill>
                <a:latin typeface="華康儷粗黑" panose="020B0709000000000000" pitchFamily="49" charset="-120"/>
                <a:ea typeface="華康儷粗黑" panose="020B0709000000000000" pitchFamily="49" charset="-120"/>
              </a:rPr>
              <a:t>導師</a:t>
            </a:r>
            <a:endParaRPr lang="en-US" altLang="zh-TW" sz="4000" dirty="0">
              <a:solidFill>
                <a:srgbClr val="0070C0"/>
              </a:solidFill>
              <a:latin typeface="華康儷粗黑" panose="020B0709000000000000" pitchFamily="49" charset="-120"/>
              <a:ea typeface="華康儷粗黑" panose="020B0709000000000000" pitchFamily="49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CB92083-7619-433F-AB6E-AE311FB0A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721" y="530813"/>
            <a:ext cx="7987892" cy="360000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053086" y="4382219"/>
            <a:ext cx="92820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3200" dirty="0">
                <a:solidFill>
                  <a:srgbClr val="0070C0"/>
                </a:solidFill>
                <a:latin typeface="華康儷粗黑" panose="020B0709000000000000" pitchFamily="49" charset="-120"/>
                <a:ea typeface="華康儷粗黑" panose="020B0709000000000000" pitchFamily="49" charset="-120"/>
              </a:rPr>
              <a:t>教育理念：</a:t>
            </a:r>
          </a:p>
          <a:p>
            <a:pPr defTabSz="457200"/>
            <a:r>
              <a:rPr lang="en-US" altLang="zh-TW" sz="3200" dirty="0">
                <a:solidFill>
                  <a:srgbClr val="0070C0"/>
                </a:solidFill>
                <a:latin typeface="華康儷粗黑" panose="020B0709000000000000" pitchFamily="49" charset="-120"/>
                <a:ea typeface="華康儷粗黑" panose="020B0709000000000000" pitchFamily="49" charset="-120"/>
              </a:rPr>
              <a:t>1.</a:t>
            </a:r>
            <a:r>
              <a:rPr lang="zh-TW" altLang="en-US" sz="3200" dirty="0">
                <a:solidFill>
                  <a:srgbClr val="0070C0"/>
                </a:solidFill>
                <a:latin typeface="華康儷粗黑" panose="020B0709000000000000" pitchFamily="49" charset="-120"/>
                <a:ea typeface="華康儷粗黑" panose="020B0709000000000000" pitchFamily="49" charset="-120"/>
              </a:rPr>
              <a:t>多鼓勵與肯定，發揮重要他人影響力。</a:t>
            </a:r>
          </a:p>
          <a:p>
            <a:pPr defTabSz="457200"/>
            <a:r>
              <a:rPr lang="en-US" altLang="zh-TW" sz="3200" dirty="0">
                <a:solidFill>
                  <a:srgbClr val="0070C0"/>
                </a:solidFill>
                <a:latin typeface="華康儷粗黑" panose="020B0709000000000000" pitchFamily="49" charset="-120"/>
                <a:ea typeface="華康儷粗黑" panose="020B0709000000000000" pitchFamily="49" charset="-120"/>
              </a:rPr>
              <a:t>2.</a:t>
            </a:r>
            <a:r>
              <a:rPr lang="zh-TW" altLang="en-US" sz="3200" dirty="0">
                <a:solidFill>
                  <a:srgbClr val="0070C0"/>
                </a:solidFill>
                <a:latin typeface="華康儷粗黑" panose="020B0709000000000000" pitchFamily="49" charset="-120"/>
                <a:ea typeface="華康儷粗黑" panose="020B0709000000000000" pitchFamily="49" charset="-120"/>
              </a:rPr>
              <a:t>了解每位學生個性及認知</a:t>
            </a:r>
            <a:r>
              <a:rPr lang="zh-TW" altLang="en-US" sz="3200" dirty="0" smtClean="0">
                <a:solidFill>
                  <a:srgbClr val="0070C0"/>
                </a:solidFill>
                <a:latin typeface="華康儷粗黑" panose="020B0709000000000000" pitchFamily="49" charset="-120"/>
                <a:ea typeface="華康儷粗黑" panose="020B0709000000000000" pitchFamily="49" charset="-120"/>
              </a:rPr>
              <a:t>風格</a:t>
            </a:r>
            <a:r>
              <a:rPr lang="zh-TW" altLang="en-US" sz="3200" dirty="0">
                <a:solidFill>
                  <a:srgbClr val="0070C0"/>
                </a:solidFill>
                <a:latin typeface="華康儷粗黑" panose="020B0709000000000000" pitchFamily="49" charset="-120"/>
                <a:ea typeface="華康儷粗黑" panose="020B0709000000000000" pitchFamily="49" charset="-120"/>
              </a:rPr>
              <a:t>。</a:t>
            </a:r>
            <a:endParaRPr lang="en-US" altLang="zh-TW" sz="3200" dirty="0">
              <a:solidFill>
                <a:srgbClr val="0070C0"/>
              </a:solidFill>
              <a:latin typeface="華康儷粗黑" panose="020B0709000000000000" pitchFamily="49" charset="-120"/>
              <a:ea typeface="華康儷粗黑" panose="020B0709000000000000" pitchFamily="49" charset="-120"/>
            </a:endParaRPr>
          </a:p>
          <a:p>
            <a:pPr defTabSz="457200"/>
            <a:r>
              <a:rPr lang="en-US" altLang="zh-TW" sz="3200" dirty="0">
                <a:solidFill>
                  <a:srgbClr val="0070C0"/>
                </a:solidFill>
                <a:latin typeface="華康儷粗黑" panose="020B0709000000000000" pitchFamily="49" charset="-120"/>
                <a:ea typeface="華康儷粗黑" panose="020B0709000000000000" pitchFamily="49" charset="-120"/>
              </a:rPr>
              <a:t>3.</a:t>
            </a:r>
            <a:r>
              <a:rPr lang="zh-TW" altLang="en-US" sz="3200" dirty="0">
                <a:solidFill>
                  <a:srgbClr val="0070C0"/>
                </a:solidFill>
                <a:latin typeface="華康儷粗黑" panose="020B0709000000000000" pitchFamily="49" charset="-120"/>
                <a:ea typeface="華康儷粗黑" panose="020B0709000000000000" pitchFamily="49" charset="-120"/>
              </a:rPr>
              <a:t>培養學生良好閱讀習慣，發揮終身學習</a:t>
            </a:r>
            <a:r>
              <a:rPr lang="zh-TW" altLang="en-US" sz="3200" dirty="0" smtClean="0">
                <a:solidFill>
                  <a:srgbClr val="0070C0"/>
                </a:solidFill>
                <a:latin typeface="華康儷粗黑" panose="020B0709000000000000" pitchFamily="49" charset="-120"/>
                <a:ea typeface="華康儷粗黑" panose="020B0709000000000000" pitchFamily="49" charset="-120"/>
              </a:rPr>
              <a:t>效果</a:t>
            </a:r>
            <a:r>
              <a:rPr lang="zh-TW" altLang="en-US" sz="3200" dirty="0">
                <a:solidFill>
                  <a:srgbClr val="0070C0"/>
                </a:solidFill>
                <a:latin typeface="華康儷粗黑" panose="020B0709000000000000" pitchFamily="49" charset="-120"/>
                <a:ea typeface="華康儷粗黑" panose="020B0709000000000000" pitchFamily="49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76737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角度">
  <a:themeElements>
    <a:clrScheme name="角度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角度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角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創意漸層 ">
  <a:themeElements>
    <a:clrScheme name="Japan 1">
      <a:dk1>
        <a:srgbClr val="000000"/>
      </a:dk1>
      <a:lt1>
        <a:srgbClr val="FFFFFF"/>
      </a:lt1>
      <a:dk2>
        <a:srgbClr val="073A4B"/>
      </a:dk2>
      <a:lt2>
        <a:srgbClr val="E7E6E6"/>
      </a:lt2>
      <a:accent1>
        <a:srgbClr val="EE476E"/>
      </a:accent1>
      <a:accent2>
        <a:srgbClr val="E3B95A"/>
      </a:accent2>
      <a:accent3>
        <a:srgbClr val="07D69F"/>
      </a:accent3>
      <a:accent4>
        <a:srgbClr val="118AB1"/>
      </a:accent4>
      <a:accent5>
        <a:srgbClr val="073A4B"/>
      </a:accent5>
      <a:accent6>
        <a:srgbClr val="E7ECF2"/>
      </a:accent6>
      <a:hlink>
        <a:srgbClr val="E7456B"/>
      </a:hlink>
      <a:folHlink>
        <a:srgbClr val="F0C55F"/>
      </a:folHlink>
    </a:clrScheme>
    <a:fontScheme name="Japanese Template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01396_TF11176810" id="{EF04A79C-2BCF-427A-85E9-F71AACB5DC59}" vid="{31B94385-8DC9-4872-80F6-EB85CA175858}"/>
    </a:ext>
  </a:extLst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雅黑169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29D8E"/>
      </a:accent1>
      <a:accent2>
        <a:srgbClr val="A8AB8E"/>
      </a:accent2>
      <a:accent3>
        <a:srgbClr val="DEBC9A"/>
      </a:accent3>
      <a:accent4>
        <a:srgbClr val="84BEB7"/>
      </a:accent4>
      <a:accent5>
        <a:srgbClr val="595959"/>
      </a:accent5>
      <a:accent6>
        <a:srgbClr val="A6A6A6"/>
      </a:accent6>
      <a:hlink>
        <a:srgbClr val="0563C1"/>
      </a:hlink>
      <a:folHlink>
        <a:srgbClr val="954F72"/>
      </a:folHlink>
    </a:clrScheme>
    <a:fontScheme name="my雅黑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雅黑169" id="{8F35E262-E567-44C0-B76C-F5F926F62CB7}" vid="{81F0AC42-FC2A-42F4-A015-320580D28FB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極簡和柔和_ALT">
  <a:themeElements>
    <a:clrScheme name="Japan 2">
      <a:dk1>
        <a:srgbClr val="231B23"/>
      </a:dk1>
      <a:lt1>
        <a:srgbClr val="FCF5E5"/>
      </a:lt1>
      <a:dk2>
        <a:srgbClr val="231B23"/>
      </a:dk2>
      <a:lt2>
        <a:srgbClr val="FCF5E5"/>
      </a:lt2>
      <a:accent1>
        <a:srgbClr val="FDA431"/>
      </a:accent1>
      <a:accent2>
        <a:srgbClr val="4DA1A8"/>
      </a:accent2>
      <a:accent3>
        <a:srgbClr val="D7E7BA"/>
      </a:accent3>
      <a:accent4>
        <a:srgbClr val="FCF5E5"/>
      </a:accent4>
      <a:accent5>
        <a:srgbClr val="231B23"/>
      </a:accent5>
      <a:accent6>
        <a:srgbClr val="EECED3"/>
      </a:accent6>
      <a:hlink>
        <a:srgbClr val="FCA330"/>
      </a:hlink>
      <a:folHlink>
        <a:srgbClr val="4DA1A8"/>
      </a:folHlink>
    </a:clrScheme>
    <a:fontScheme name="Japanese Template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01401_TF34306921" id="{01CDE7A0-CE5E-4E1C-982D-D2250D2ACAB7}" vid="{5D429AB8-C1A7-40C1-A915-55BED842DBD2}"/>
    </a:ext>
  </a:extLst>
</a:theme>
</file>

<file path=ppt/theme/theme6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筆刷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399868_TF89080264_Win32" id="{F784C0AD-229D-4282-845E-F2F366501916}" vid="{72B74627-95A4-4ABA-8C2F-FD53571921CE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29D8E"/>
    </a:accent1>
    <a:accent2>
      <a:srgbClr val="A8AB8E"/>
    </a:accent2>
    <a:accent3>
      <a:srgbClr val="DEBC9A"/>
    </a:accent3>
    <a:accent4>
      <a:srgbClr val="84BEB7"/>
    </a:accent4>
    <a:accent5>
      <a:srgbClr val="595959"/>
    </a:accent5>
    <a:accent6>
      <a:srgbClr val="A6A6A6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345</Words>
  <Application>Microsoft Office PowerPoint</Application>
  <PresentationFormat>寬螢幕</PresentationFormat>
  <Paragraphs>73</Paragraphs>
  <Slides>20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27</vt:i4>
      </vt:variant>
      <vt:variant>
        <vt:lpstr>佈景主題</vt:lpstr>
      </vt:variant>
      <vt:variant>
        <vt:i4>14</vt:i4>
      </vt:variant>
      <vt:variant>
        <vt:lpstr>投影片標題</vt:lpstr>
      </vt:variant>
      <vt:variant>
        <vt:i4>20</vt:i4>
      </vt:variant>
    </vt:vector>
  </HeadingPairs>
  <TitlesOfParts>
    <vt:vector size="61" baseType="lpstr">
      <vt:lpstr>等线</vt:lpstr>
      <vt:lpstr>Gaegu Bold</vt:lpstr>
      <vt:lpstr>Lazydog Bold</vt:lpstr>
      <vt:lpstr>Microsoft JhengHei UI</vt:lpstr>
      <vt:lpstr>微软雅黑</vt:lpstr>
      <vt:lpstr>Noto Sans T Chinese</vt:lpstr>
      <vt:lpstr>宋体</vt:lpstr>
      <vt:lpstr>Tunga</vt:lpstr>
      <vt:lpstr>王漢宗顏楷體</vt:lpstr>
      <vt:lpstr>汉真广标</vt:lpstr>
      <vt:lpstr>江城律动宋</vt:lpstr>
      <vt:lpstr>華康中圓體</vt:lpstr>
      <vt:lpstr>華康娃娃體W7</vt:lpstr>
      <vt:lpstr>華康勘亭流</vt:lpstr>
      <vt:lpstr>華康儷粗黑</vt:lpstr>
      <vt:lpstr>微軟正黑體</vt:lpstr>
      <vt:lpstr>新細明體</vt:lpstr>
      <vt:lpstr>標楷體</vt:lpstr>
      <vt:lpstr>Arial</vt:lpstr>
      <vt:lpstr>Calibri</vt:lpstr>
      <vt:lpstr>Calibri Light</vt:lpstr>
      <vt:lpstr>Century Gothic</vt:lpstr>
      <vt:lpstr>Elephant</vt:lpstr>
      <vt:lpstr>Franklin Gothic Book</vt:lpstr>
      <vt:lpstr>Franklin Gothic Medium</vt:lpstr>
      <vt:lpstr>Wingdings</vt:lpstr>
      <vt:lpstr>Wingdings 3</vt:lpstr>
      <vt:lpstr>Office 佈景主題</vt:lpstr>
      <vt:lpstr>Office 主题</vt:lpstr>
      <vt:lpstr>雅黑169</vt:lpstr>
      <vt:lpstr>Office Theme</vt:lpstr>
      <vt:lpstr>極簡和柔和_ALT</vt:lpstr>
      <vt:lpstr>絲縷</vt:lpstr>
      <vt:lpstr>1_Office Theme</vt:lpstr>
      <vt:lpstr>筆刷</vt:lpstr>
      <vt:lpstr>2_Office Theme</vt:lpstr>
      <vt:lpstr>角度</vt:lpstr>
      <vt:lpstr>1_Office 佈景主題</vt:lpstr>
      <vt:lpstr>創意漸層 </vt:lpstr>
      <vt:lpstr>3_Office Theme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510導師曾吟雪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陳儀</vt:lpstr>
      <vt:lpstr>PowerPoint 簡報</vt:lpstr>
      <vt:lpstr>PowerPoint 簡報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王文雯</dc:creator>
  <cp:lastModifiedBy>win98</cp:lastModifiedBy>
  <cp:revision>41</cp:revision>
  <dcterms:created xsi:type="dcterms:W3CDTF">2016-08-23T05:01:17Z</dcterms:created>
  <dcterms:modified xsi:type="dcterms:W3CDTF">2023-09-04T00:20:20Z</dcterms:modified>
</cp:coreProperties>
</file>