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4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69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46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55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7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17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72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2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86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2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744E3-ECE8-447E-9B79-44BA6B9105D7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0286-713A-486F-B834-48FBAAF924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1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world.com.tw/%e6%99%a8%e5%85%89%e6%95%85%e4%ba%8b%ef%bd%9c%e6%98%af%e8%9d%b8%e7%89%9b%e5%85%88%e9%96%8b%e5%a7%8b%e7%9a%84%ef%bd%9c-%e5%8f%8d%e7%9c%81%ef%bd%9e%e6%99%a8%e5%85%89%e6%b4%bb%e5%8b%95-%e7%b9%aa%e6%9c%ac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videos/riverview/relatedvideo?&amp;q=%e7%82%ba%e4%bb%80%e9%ba%bc%e8%a6%81%e8%aa%aa%e5%b0%8d%e4%b8%8d%e8%b5%b7&amp;&amp;mid=A59031A4F2B6DAE010AEA59031A4F2B6DAE010AE&amp;&amp;FORM=VRDGA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edu.moe.gov.tw/publish.aspx?uid=1036&amp;pid=1033&amp;p_id=113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milyedu.moe.gov.tw/publish.aspx?uid=1036&amp;pid=1033&amp;p_id=110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irn.moe.edu.tw/WebContent/index.aspx?sid=11&amp;mid=57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642" y="1828801"/>
            <a:ext cx="4671550" cy="16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學年度家庭教育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種子教師返校宣導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693642" y="3656948"/>
            <a:ext cx="4671550" cy="1055919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主講人：鄭嘉琪主任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945" y="1"/>
            <a:ext cx="6764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7518" y="1013012"/>
            <a:ext cx="11075894" cy="5199530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準備元件：舉例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文本）賞析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討論題目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評量題目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討論題目（學習單等）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評量題目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歌曲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討論題目（學習單等）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評量題目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訪問活動（學習單等）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評量題目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觀察記錄（學習單等）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評量題目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課堂其他活動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討論題目（學習單等）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評量題目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準備總結重點</a:t>
            </a:r>
          </a:p>
        </p:txBody>
      </p:sp>
    </p:spTree>
    <p:extLst>
      <p:ext uri="{BB962C8B-B14F-4D97-AF65-F5344CB8AC3E}">
        <p14:creationId xmlns:p14="http://schemas.microsoft.com/office/powerpoint/2010/main" val="41506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53777"/>
            <a:ext cx="10515600" cy="859387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主題軸三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04-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情緒接力賽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33531"/>
            <a:ext cx="10515600" cy="476379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活動一：祝福小天使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共讀繪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本「是蝸牛開始的」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討論題目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禮貌行動大集合小活動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教師小結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活動二：禮貌好寶寶</a:t>
            </a:r>
            <a:r>
              <a:rPr lang="en-US" altLang="zh-TW" sz="32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part1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經驗分享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觀看影片「為什麼要說對不起」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討論題目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禮貌小學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抽情境卡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三：禮貌好寶寶</a:t>
            </a:r>
            <a:r>
              <a:rPr lang="en-US" altLang="zh-TW" sz="32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part2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禮貌小學堂活動延續活動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經驗分享與討論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製作海報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課後延伸學習活動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貼貼紙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)+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教師總結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120884" y="777554"/>
            <a:ext cx="292249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主題軸三教學示例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51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522" y="465512"/>
            <a:ext cx="4332317" cy="20366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繪本故事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蝸牛先開始的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6616" y="390698"/>
            <a:ext cx="5254867" cy="6118168"/>
          </a:xfrm>
          <a:prstGeom prst="rect">
            <a:avLst/>
          </a:prstGeom>
        </p:spPr>
      </p:pic>
      <p:sp>
        <p:nvSpPr>
          <p:cNvPr id="4" name="笑臉 3">
            <a:hlinkClick r:id="rId3"/>
          </p:cNvPr>
          <p:cNvSpPr/>
          <p:nvPr/>
        </p:nvSpPr>
        <p:spPr>
          <a:xfrm>
            <a:off x="4215937" y="939338"/>
            <a:ext cx="498764" cy="48213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864522" y="3086792"/>
            <a:ext cx="4332317" cy="2036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影片欣賞為什麼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對不起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笑臉 7">
            <a:hlinkClick r:id="rId4"/>
          </p:cNvPr>
          <p:cNvSpPr/>
          <p:nvPr/>
        </p:nvSpPr>
        <p:spPr>
          <a:xfrm>
            <a:off x="4465319" y="4200698"/>
            <a:ext cx="498764" cy="48213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3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小試身手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458923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smtClean="0">
                <a:latin typeface="標楷體" panose="03000509000000000000" pitchFamily="65" charset="-120"/>
                <a:ea typeface="標楷體" panose="03000509000000000000" pitchFamily="65" charset="-120"/>
              </a:rPr>
              <a:t>歡迎老師運用媒材設計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適合學生的教學模組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動腦防癡呆 活化腦力的思考練習題 - 康健雜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79" y="2559956"/>
            <a:ext cx="6373841" cy="38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922030" y="425093"/>
            <a:ext cx="123859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參考元件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9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925" y="1027906"/>
            <a:ext cx="6166149" cy="47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167" y="1690688"/>
            <a:ext cx="9015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推展方式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896" y="1825625"/>
            <a:ext cx="82382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輔導處：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套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教師手冊，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套教學示例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網站：教育部家庭教育資源網瀏覽與下載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34"/>
          <a:stretch/>
        </p:blipFill>
        <p:spPr>
          <a:xfrm>
            <a:off x="2016180" y="2236123"/>
            <a:ext cx="8159640" cy="39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512" y="1260251"/>
            <a:ext cx="10515600" cy="41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以主題軸三 人際互動與親密關係發展為例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54" y="1825625"/>
            <a:ext cx="5803091" cy="4351338"/>
          </a:xfrm>
        </p:spPr>
      </p:pic>
      <p:sp>
        <p:nvSpPr>
          <p:cNvPr id="5" name="心形 4">
            <a:hlinkClick r:id="rId3"/>
          </p:cNvPr>
          <p:cNvSpPr/>
          <p:nvPr/>
        </p:nvSpPr>
        <p:spPr>
          <a:xfrm>
            <a:off x="1986742" y="3067396"/>
            <a:ext cx="748145" cy="714894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>
            <a:hlinkClick r:id="rId4"/>
          </p:cNvPr>
          <p:cNvSpPr/>
          <p:nvPr/>
        </p:nvSpPr>
        <p:spPr>
          <a:xfrm>
            <a:off x="9457112" y="3084020"/>
            <a:ext cx="773084" cy="6982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5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1605"/>
          <a:stretch/>
        </p:blipFill>
        <p:spPr>
          <a:xfrm>
            <a:off x="799398" y="603654"/>
            <a:ext cx="10583102" cy="56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223808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設計學習經驗及學習活動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821988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學習內容＋元件構想＋學習活動等，完成教學方案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3-1-1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覺察自己的情緒可能對他人產生的影響，並展現合一的人際禮儀。」為例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對應學習表現的重要內容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12330"/>
              </p:ext>
            </p:extLst>
          </p:nvPr>
        </p:nvGraphicFramePr>
        <p:xfrm>
          <a:off x="932179" y="3425103"/>
          <a:ext cx="10421622" cy="285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874">
                  <a:extLst>
                    <a:ext uri="{9D8B030D-6E8A-4147-A177-3AD203B41FA5}">
                      <a16:colId xmlns:a16="http://schemas.microsoft.com/office/drawing/2014/main" val="3086196095"/>
                    </a:ext>
                  </a:extLst>
                </a:gridCol>
                <a:gridCol w="3473874">
                  <a:extLst>
                    <a:ext uri="{9D8B030D-6E8A-4147-A177-3AD203B41FA5}">
                      <a16:colId xmlns:a16="http://schemas.microsoft.com/office/drawing/2014/main" val="3242593424"/>
                    </a:ext>
                  </a:extLst>
                </a:gridCol>
                <a:gridCol w="3473874">
                  <a:extLst>
                    <a:ext uri="{9D8B030D-6E8A-4147-A177-3AD203B41FA5}">
                      <a16:colId xmlns:a16="http://schemas.microsoft.com/office/drawing/2014/main" val="1806164090"/>
                    </a:ext>
                  </a:extLst>
                </a:gridCol>
              </a:tblGrid>
              <a:tr h="626876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主題軸三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40738"/>
                  </a:ext>
                </a:extLst>
              </a:tr>
              <a:tr h="635583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人際互動與親密關係發展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3-1-1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覺察自己的情緒可能對他人產生的影響，並展現合宜的人際禮儀。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國語文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2-1-3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C-1-1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情緒對他人的影響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C-1-2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合宜的人際互動禮儀與技巧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361205"/>
                  </a:ext>
                </a:extLst>
              </a:tr>
            </a:tbl>
          </a:graphicData>
        </a:graphic>
      </p:graphicFrame>
      <p:sp>
        <p:nvSpPr>
          <p:cNvPr id="10" name="L-圖案 9"/>
          <p:cNvSpPr/>
          <p:nvPr/>
        </p:nvSpPr>
        <p:spPr>
          <a:xfrm rot="18463333">
            <a:off x="10224654" y="5490325"/>
            <a:ext cx="656705" cy="232756"/>
          </a:xfrm>
          <a:prstGeom prst="corne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程序 10"/>
          <p:cNvSpPr/>
          <p:nvPr/>
        </p:nvSpPr>
        <p:spPr>
          <a:xfrm>
            <a:off x="7922029" y="4256116"/>
            <a:ext cx="3208713" cy="10148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程序 12"/>
          <p:cNvSpPr/>
          <p:nvPr/>
        </p:nvSpPr>
        <p:spPr>
          <a:xfrm flipV="1">
            <a:off x="7922030" y="4721628"/>
            <a:ext cx="955964" cy="116376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922029" y="425093"/>
            <a:ext cx="331317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高級中等以下學校及幼兒園家庭教育參考大綱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78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416</Words>
  <Application>Microsoft Office PowerPoint</Application>
  <PresentationFormat>寬螢幕</PresentationFormat>
  <Paragraphs>41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Calibri Light</vt:lpstr>
      <vt:lpstr>Office 佈景主題</vt:lpstr>
      <vt:lpstr>112學年度家庭教育 種子教師返校宣導</vt:lpstr>
      <vt:lpstr>對象</vt:lpstr>
      <vt:lpstr>內涵(主題軸)</vt:lpstr>
      <vt:lpstr>推展方式</vt:lpstr>
      <vt:lpstr>輔導處：7套教師手冊，2套教學示例 網站：教育部家庭教育資源網瀏覽與下載</vt:lpstr>
      <vt:lpstr>PowerPoint 簡報</vt:lpstr>
      <vt:lpstr>以主題軸三 人際互動與親密關係發展為例</vt:lpstr>
      <vt:lpstr>PowerPoint 簡報</vt:lpstr>
      <vt:lpstr>設計學習經驗及學習活動</vt:lpstr>
      <vt:lpstr>PowerPoint 簡報</vt:lpstr>
      <vt:lpstr>主題軸三 04-情緒接力賽</vt:lpstr>
      <vt:lpstr>繪本故事 是蝸牛先開始的</vt:lpstr>
      <vt:lpstr>~小試身手~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112學年度家庭教育種子教師返校宣導</dc:title>
  <dc:creator>teacher</dc:creator>
  <cp:lastModifiedBy>teacher</cp:lastModifiedBy>
  <cp:revision>24</cp:revision>
  <dcterms:created xsi:type="dcterms:W3CDTF">2023-09-28T02:25:05Z</dcterms:created>
  <dcterms:modified xsi:type="dcterms:W3CDTF">2023-10-17T05:39:34Z</dcterms:modified>
</cp:coreProperties>
</file>