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7"/>
  </p:notesMasterIdLst>
  <p:sldIdLst>
    <p:sldId id="709" r:id="rId2"/>
    <p:sldId id="2542" r:id="rId3"/>
    <p:sldId id="1299" r:id="rId4"/>
    <p:sldId id="945" r:id="rId5"/>
    <p:sldId id="2511" r:id="rId6"/>
    <p:sldId id="2547" r:id="rId7"/>
    <p:sldId id="942" r:id="rId8"/>
    <p:sldId id="792" r:id="rId9"/>
    <p:sldId id="1285" r:id="rId10"/>
    <p:sldId id="752" r:id="rId11"/>
    <p:sldId id="659" r:id="rId12"/>
    <p:sldId id="1967" r:id="rId13"/>
    <p:sldId id="2364" r:id="rId14"/>
    <p:sldId id="738" r:id="rId15"/>
    <p:sldId id="587" r:id="rId16"/>
    <p:sldId id="564" r:id="rId17"/>
    <p:sldId id="739" r:id="rId18"/>
    <p:sldId id="2548" r:id="rId19"/>
    <p:sldId id="744" r:id="rId20"/>
    <p:sldId id="573" r:id="rId21"/>
    <p:sldId id="574" r:id="rId22"/>
    <p:sldId id="2550" r:id="rId23"/>
    <p:sldId id="2466" r:id="rId24"/>
    <p:sldId id="2537" r:id="rId25"/>
    <p:sldId id="2245" r:id="rId26"/>
    <p:sldId id="2622" r:id="rId27"/>
    <p:sldId id="760" r:id="rId28"/>
    <p:sldId id="759" r:id="rId29"/>
    <p:sldId id="742" r:id="rId30"/>
    <p:sldId id="1417" r:id="rId31"/>
    <p:sldId id="2523" r:id="rId32"/>
    <p:sldId id="2400" r:id="rId33"/>
    <p:sldId id="741" r:id="rId34"/>
    <p:sldId id="2539" r:id="rId35"/>
    <p:sldId id="1336" r:id="rId36"/>
    <p:sldId id="2381" r:id="rId37"/>
    <p:sldId id="2665" r:id="rId38"/>
    <p:sldId id="2720" r:id="rId39"/>
    <p:sldId id="2759" r:id="rId40"/>
    <p:sldId id="2743" r:id="rId41"/>
    <p:sldId id="2755" r:id="rId42"/>
    <p:sldId id="2771" r:id="rId43"/>
    <p:sldId id="2772" r:id="rId44"/>
    <p:sldId id="2749" r:id="rId45"/>
    <p:sldId id="2750" r:id="rId46"/>
    <p:sldId id="2773" r:id="rId47"/>
    <p:sldId id="2752" r:id="rId48"/>
    <p:sldId id="2774" r:id="rId49"/>
    <p:sldId id="2775" r:id="rId50"/>
    <p:sldId id="2776" r:id="rId51"/>
    <p:sldId id="2739" r:id="rId52"/>
    <p:sldId id="2740" r:id="rId53"/>
    <p:sldId id="2741" r:id="rId54"/>
    <p:sldId id="2742" r:id="rId55"/>
    <p:sldId id="2753" r:id="rId5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003300"/>
    <a:srgbClr val="FF0066"/>
    <a:srgbClr val="FF33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 varScale="1">
        <p:scale>
          <a:sx n="77" d="100"/>
          <a:sy n="77" d="100"/>
        </p:scale>
        <p:origin x="103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1.xml"/><Relationship Id="rId1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5A40BAEC-D7BC-4EB0-8FD6-E32FB0758E7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9493A03F-F41B-47B9-B896-134780420FF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1FADD4A-86E7-480B-B6CD-8D764CAF8AE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713100A6-FF84-4482-8DE5-9D25D20037C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2885BA15-8F65-4FBC-B2A3-774F7F4B3F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6567" name="Rectangle 7">
            <a:extLst>
              <a:ext uri="{FF2B5EF4-FFF2-40B4-BE49-F238E27FC236}">
                <a16:creationId xmlns:a16="http://schemas.microsoft.com/office/drawing/2014/main" id="{CE52473D-3F7B-4AE6-875C-ECDDC8122A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C5ED9E4-926C-4163-B220-E26FA56790C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圖像版面配置區 1">
            <a:extLst>
              <a:ext uri="{FF2B5EF4-FFF2-40B4-BE49-F238E27FC236}">
                <a16:creationId xmlns:a16="http://schemas.microsoft.com/office/drawing/2014/main" id="{6F1516B6-A75A-484F-8969-6301442E2F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備忘稿版面配置區 2">
            <a:extLst>
              <a:ext uri="{FF2B5EF4-FFF2-40B4-BE49-F238E27FC236}">
                <a16:creationId xmlns:a16="http://schemas.microsoft.com/office/drawing/2014/main" id="{4707BD3B-7FFA-425B-830B-2007DA24B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5124" name="投影片編號版面配置區 3">
            <a:extLst>
              <a:ext uri="{FF2B5EF4-FFF2-40B4-BE49-F238E27FC236}">
                <a16:creationId xmlns:a16="http://schemas.microsoft.com/office/drawing/2014/main" id="{38B9654D-D6F1-4E02-AAE1-E7193C9EEA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377487A-32EA-45CC-8EED-6B4E889D7FAE}" type="slidenum">
              <a:rPr lang="zh-TW" altLang="en-US" smtClean="0"/>
              <a:pPr>
                <a:spcBef>
                  <a:spcPct val="0"/>
                </a:spcBef>
              </a:pPr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>
            <a:extLst>
              <a:ext uri="{FF2B5EF4-FFF2-40B4-BE49-F238E27FC236}">
                <a16:creationId xmlns:a16="http://schemas.microsoft.com/office/drawing/2014/main" id="{D11732B5-8F6A-4D83-AD7B-23DB4F55BD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備忘稿版面配置區 2">
            <a:extLst>
              <a:ext uri="{FF2B5EF4-FFF2-40B4-BE49-F238E27FC236}">
                <a16:creationId xmlns:a16="http://schemas.microsoft.com/office/drawing/2014/main" id="{702D06E2-F50E-4BB4-A69C-52AAFCB4B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40" name="投影片編號版面配置區 3">
            <a:extLst>
              <a:ext uri="{FF2B5EF4-FFF2-40B4-BE49-F238E27FC236}">
                <a16:creationId xmlns:a16="http://schemas.microsoft.com/office/drawing/2014/main" id="{3F5975AA-6FBA-4DDD-BD8F-FD34AFC859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8532265-766C-42B0-B939-7AD4B130C739}" type="slidenum">
              <a:rPr lang="zh-TW" altLang="en-US" smtClean="0"/>
              <a:pPr>
                <a:spcBef>
                  <a:spcPct val="0"/>
                </a:spcBef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651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>
            <a:extLst>
              <a:ext uri="{FF2B5EF4-FFF2-40B4-BE49-F238E27FC236}">
                <a16:creationId xmlns:a16="http://schemas.microsoft.com/office/drawing/2014/main" id="{343C2486-3B18-4D55-A6D8-BE8E472300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備忘稿版面配置區 2">
            <a:extLst>
              <a:ext uri="{FF2B5EF4-FFF2-40B4-BE49-F238E27FC236}">
                <a16:creationId xmlns:a16="http://schemas.microsoft.com/office/drawing/2014/main" id="{5CD2FD87-4C44-4BD7-989F-0C570A102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64" name="投影片編號版面配置區 3">
            <a:extLst>
              <a:ext uri="{FF2B5EF4-FFF2-40B4-BE49-F238E27FC236}">
                <a16:creationId xmlns:a16="http://schemas.microsoft.com/office/drawing/2014/main" id="{B44F5090-334E-46FB-88DF-EFF8EF3B4C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58EC1A7-1823-4D40-BAC5-E5D52845C185}" type="slidenum">
              <a:rPr lang="zh-TW" altLang="en-US" smtClean="0"/>
              <a:pPr>
                <a:spcBef>
                  <a:spcPct val="0"/>
                </a:spcBef>
              </a:pPr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>
            <a:extLst>
              <a:ext uri="{FF2B5EF4-FFF2-40B4-BE49-F238E27FC236}">
                <a16:creationId xmlns:a16="http://schemas.microsoft.com/office/drawing/2014/main" id="{4F0D400A-E379-4030-8ABE-B62AE1B5EC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備忘稿版面配置區 2">
            <a:extLst>
              <a:ext uri="{FF2B5EF4-FFF2-40B4-BE49-F238E27FC236}">
                <a16:creationId xmlns:a16="http://schemas.microsoft.com/office/drawing/2014/main" id="{BBF4CD8D-BABB-492D-A17D-CADD5FD1E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372" name="投影片編號版面配置區 3">
            <a:extLst>
              <a:ext uri="{FF2B5EF4-FFF2-40B4-BE49-F238E27FC236}">
                <a16:creationId xmlns:a16="http://schemas.microsoft.com/office/drawing/2014/main" id="{90025232-6D36-459F-9143-C6F557A457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B486C03-8810-4D06-A7E3-7CF8296B48FC}" type="slidenum">
              <a:rPr lang="zh-TW" altLang="en-US" smtClean="0"/>
              <a:pPr>
                <a:spcBef>
                  <a:spcPct val="0"/>
                </a:spcBef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8585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圖像版面配置區 1">
            <a:extLst>
              <a:ext uri="{FF2B5EF4-FFF2-40B4-BE49-F238E27FC236}">
                <a16:creationId xmlns:a16="http://schemas.microsoft.com/office/drawing/2014/main" id="{2BDA7B8B-54D6-4E74-9FB6-E566CD88CC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備忘稿版面配置區 2">
            <a:extLst>
              <a:ext uri="{FF2B5EF4-FFF2-40B4-BE49-F238E27FC236}">
                <a16:creationId xmlns:a16="http://schemas.microsoft.com/office/drawing/2014/main" id="{33395E5D-4828-442B-A45F-DEB74E704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2708" name="投影片編號版面配置區 3">
            <a:extLst>
              <a:ext uri="{FF2B5EF4-FFF2-40B4-BE49-F238E27FC236}">
                <a16:creationId xmlns:a16="http://schemas.microsoft.com/office/drawing/2014/main" id="{842C0670-9937-45E4-B94E-9AC379075D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598B731-8972-4ADA-8AB5-343F11BEB514}" type="slidenum">
              <a:rPr lang="zh-TW" altLang="en-US" smtClean="0"/>
              <a:pPr>
                <a:spcBef>
                  <a:spcPct val="0"/>
                </a:spcBef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0429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>
            <a:extLst>
              <a:ext uri="{FF2B5EF4-FFF2-40B4-BE49-F238E27FC236}">
                <a16:creationId xmlns:a16="http://schemas.microsoft.com/office/drawing/2014/main" id="{0273ABA4-EA07-400A-8C72-5041F2D13F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備忘稿版面配置區 2">
            <a:extLst>
              <a:ext uri="{FF2B5EF4-FFF2-40B4-BE49-F238E27FC236}">
                <a16:creationId xmlns:a16="http://schemas.microsoft.com/office/drawing/2014/main" id="{4226A6BE-D35B-4505-8EA9-83EA3D7DE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08" name="投影片編號版面配置區 3">
            <a:extLst>
              <a:ext uri="{FF2B5EF4-FFF2-40B4-BE49-F238E27FC236}">
                <a16:creationId xmlns:a16="http://schemas.microsoft.com/office/drawing/2014/main" id="{C6586B63-E956-4951-AEC5-D2571E5711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5FDCAD2-F4E5-4D79-A3D7-4DBCDA8D46E2}" type="slidenum">
              <a:rPr lang="zh-TW" altLang="en-US" smtClean="0"/>
              <a:pPr>
                <a:spcBef>
                  <a:spcPct val="0"/>
                </a:spcBef>
              </a:pPr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>
            <a:extLst>
              <a:ext uri="{FF2B5EF4-FFF2-40B4-BE49-F238E27FC236}">
                <a16:creationId xmlns:a16="http://schemas.microsoft.com/office/drawing/2014/main" id="{992C7F0C-1E92-4342-9F09-FAAF827089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備忘稿版面配置區 2">
            <a:extLst>
              <a:ext uri="{FF2B5EF4-FFF2-40B4-BE49-F238E27FC236}">
                <a16:creationId xmlns:a16="http://schemas.microsoft.com/office/drawing/2014/main" id="{F6DD8399-DD9E-422B-8495-C9850049B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6564" name="投影片編號版面配置區 3">
            <a:extLst>
              <a:ext uri="{FF2B5EF4-FFF2-40B4-BE49-F238E27FC236}">
                <a16:creationId xmlns:a16="http://schemas.microsoft.com/office/drawing/2014/main" id="{64B8A080-5091-40AD-92EA-87D74E813C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1FA702A-CBDA-45B2-B9D9-EEBD55789352}" type="slidenum">
              <a:rPr lang="zh-TW" altLang="en-US" smtClean="0"/>
              <a:pPr>
                <a:spcBef>
                  <a:spcPct val="0"/>
                </a:spcBef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8279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>
            <a:extLst>
              <a:ext uri="{FF2B5EF4-FFF2-40B4-BE49-F238E27FC236}">
                <a16:creationId xmlns:a16="http://schemas.microsoft.com/office/drawing/2014/main" id="{561522A9-964E-4122-8568-EED3CDF06B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備忘稿版面配置區 2">
            <a:extLst>
              <a:ext uri="{FF2B5EF4-FFF2-40B4-BE49-F238E27FC236}">
                <a16:creationId xmlns:a16="http://schemas.microsoft.com/office/drawing/2014/main" id="{F23D984F-B602-4D28-8862-39B0CECAB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52" name="投影片編號版面配置區 3">
            <a:extLst>
              <a:ext uri="{FF2B5EF4-FFF2-40B4-BE49-F238E27FC236}">
                <a16:creationId xmlns:a16="http://schemas.microsoft.com/office/drawing/2014/main" id="{B0CCAB3E-9586-4529-ADF6-E50877F740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4042ADF-D2C8-4AAC-8B48-A492344EE35E}" type="slidenum">
              <a:rPr lang="zh-TW" altLang="en-US" smtClean="0"/>
              <a:pPr>
                <a:spcBef>
                  <a:spcPct val="0"/>
                </a:spcBef>
              </a:pPr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>
            <a:extLst>
              <a:ext uri="{FF2B5EF4-FFF2-40B4-BE49-F238E27FC236}">
                <a16:creationId xmlns:a16="http://schemas.microsoft.com/office/drawing/2014/main" id="{2769B109-D6A7-409C-AD7D-55FA1DB667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備忘稿版面配置區 2">
            <a:extLst>
              <a:ext uri="{FF2B5EF4-FFF2-40B4-BE49-F238E27FC236}">
                <a16:creationId xmlns:a16="http://schemas.microsoft.com/office/drawing/2014/main" id="{3959506D-BE53-4040-A6B7-EF2BA3B0F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00" name="投影片編號版面配置區 3">
            <a:extLst>
              <a:ext uri="{FF2B5EF4-FFF2-40B4-BE49-F238E27FC236}">
                <a16:creationId xmlns:a16="http://schemas.microsoft.com/office/drawing/2014/main" id="{8621CDC9-7A4C-44E5-8E4B-ED4B07023C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24BDDFA-0A55-4BA9-9020-FFC0ED984296}" type="slidenum">
              <a:rPr lang="zh-TW" altLang="en-US" smtClean="0"/>
              <a:pPr>
                <a:spcBef>
                  <a:spcPct val="0"/>
                </a:spcBef>
              </a:pPr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投影片圖像版面配置區 1">
            <a:extLst>
              <a:ext uri="{FF2B5EF4-FFF2-40B4-BE49-F238E27FC236}">
                <a16:creationId xmlns:a16="http://schemas.microsoft.com/office/drawing/2014/main" id="{A5909F0C-55BD-49F4-9B7C-0C429D20F1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備忘稿版面配置區 2">
            <a:extLst>
              <a:ext uri="{FF2B5EF4-FFF2-40B4-BE49-F238E27FC236}">
                <a16:creationId xmlns:a16="http://schemas.microsoft.com/office/drawing/2014/main" id="{C9361E34-95A9-48FF-9631-1DCFE89F0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3892" name="投影片編號版面配置區 3">
            <a:extLst>
              <a:ext uri="{FF2B5EF4-FFF2-40B4-BE49-F238E27FC236}">
                <a16:creationId xmlns:a16="http://schemas.microsoft.com/office/drawing/2014/main" id="{E7407B22-0A39-4142-AF40-A5413F363B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C50854A-1AF5-4AC4-AEFC-0256F1C17949}" type="slidenum">
              <a:rPr lang="zh-TW" altLang="en-US" sz="1200" smtClean="0"/>
              <a:pPr/>
              <a:t>18</a:t>
            </a:fld>
            <a:endParaRPr lang="zh-TW" altLang="en-US" sz="1200"/>
          </a:p>
        </p:txBody>
      </p:sp>
    </p:spTree>
    <p:extLst>
      <p:ext uri="{BB962C8B-B14F-4D97-AF65-F5344CB8AC3E}">
        <p14:creationId xmlns:p14="http://schemas.microsoft.com/office/powerpoint/2010/main" val="709298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>
            <a:extLst>
              <a:ext uri="{FF2B5EF4-FFF2-40B4-BE49-F238E27FC236}">
                <a16:creationId xmlns:a16="http://schemas.microsoft.com/office/drawing/2014/main" id="{27368020-02F1-46D0-B871-43AA9EE776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備忘稿版面配置區 2">
            <a:extLst>
              <a:ext uri="{FF2B5EF4-FFF2-40B4-BE49-F238E27FC236}">
                <a16:creationId xmlns:a16="http://schemas.microsoft.com/office/drawing/2014/main" id="{E735A265-B5B1-4917-AC05-A22C07A66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844" name="投影片編號版面配置區 3">
            <a:extLst>
              <a:ext uri="{FF2B5EF4-FFF2-40B4-BE49-F238E27FC236}">
                <a16:creationId xmlns:a16="http://schemas.microsoft.com/office/drawing/2014/main" id="{304ECA43-5D99-4B2F-92C2-8744CEECBD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93C23E7-E1BA-4341-BD28-EC6BD04C8F25}" type="slidenum">
              <a:rPr lang="zh-TW" altLang="en-US" smtClean="0"/>
              <a:pPr>
                <a:spcBef>
                  <a:spcPct val="0"/>
                </a:spcBef>
              </a:pPr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>
            <a:extLst>
              <a:ext uri="{FF2B5EF4-FFF2-40B4-BE49-F238E27FC236}">
                <a16:creationId xmlns:a16="http://schemas.microsoft.com/office/drawing/2014/main" id="{C8C02B2A-3282-4389-8E1A-D61CE5D22A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備忘稿版面配置區 2">
            <a:extLst>
              <a:ext uri="{FF2B5EF4-FFF2-40B4-BE49-F238E27FC236}">
                <a16:creationId xmlns:a16="http://schemas.microsoft.com/office/drawing/2014/main" id="{9758FE9C-09C4-4338-B760-B67C7B4B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76" name="投影片編號版面配置區 3">
            <a:extLst>
              <a:ext uri="{FF2B5EF4-FFF2-40B4-BE49-F238E27FC236}">
                <a16:creationId xmlns:a16="http://schemas.microsoft.com/office/drawing/2014/main" id="{C8B7B3BA-EAC7-40A5-935B-B884EC6463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C572A41-3EC9-49E7-9915-4F408686E0E1}" type="slidenum">
              <a:rPr lang="zh-TW" altLang="en-US" smtClean="0"/>
              <a:pPr>
                <a:spcBef>
                  <a:spcPct val="0"/>
                </a:spcBef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5042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>
            <a:extLst>
              <a:ext uri="{FF2B5EF4-FFF2-40B4-BE49-F238E27FC236}">
                <a16:creationId xmlns:a16="http://schemas.microsoft.com/office/drawing/2014/main" id="{AD21EAF0-2617-44BB-A4A4-4EA947F385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備忘稿版面配置區 2">
            <a:extLst>
              <a:ext uri="{FF2B5EF4-FFF2-40B4-BE49-F238E27FC236}">
                <a16:creationId xmlns:a16="http://schemas.microsoft.com/office/drawing/2014/main" id="{731CDD01-40AA-4CAC-A3B4-43D1DD6C6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88" name="投影片編號版面配置區 3">
            <a:extLst>
              <a:ext uri="{FF2B5EF4-FFF2-40B4-BE49-F238E27FC236}">
                <a16:creationId xmlns:a16="http://schemas.microsoft.com/office/drawing/2014/main" id="{6E1EDD3B-7469-49A3-9303-F4786C4DF3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96B90D1-DA14-4E71-BB62-9A1AD5EA59CC}" type="slidenum">
              <a:rPr lang="zh-TW" altLang="en-US" smtClean="0"/>
              <a:pPr>
                <a:spcBef>
                  <a:spcPct val="0"/>
                </a:spcBef>
              </a:pPr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>
            <a:extLst>
              <a:ext uri="{FF2B5EF4-FFF2-40B4-BE49-F238E27FC236}">
                <a16:creationId xmlns:a16="http://schemas.microsoft.com/office/drawing/2014/main" id="{1D870F35-FDEF-49BE-98E8-300EA6C633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備忘稿版面配置區 2">
            <a:extLst>
              <a:ext uri="{FF2B5EF4-FFF2-40B4-BE49-F238E27FC236}">
                <a16:creationId xmlns:a16="http://schemas.microsoft.com/office/drawing/2014/main" id="{61C76D6E-3A5F-4C8B-82F0-1315A03BE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4036" name="投影片編號版面配置區 3">
            <a:extLst>
              <a:ext uri="{FF2B5EF4-FFF2-40B4-BE49-F238E27FC236}">
                <a16:creationId xmlns:a16="http://schemas.microsoft.com/office/drawing/2014/main" id="{8896B0D8-CAFD-48D3-8801-C074FF6700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0E24C9E-F03C-40E6-92F5-BB9489CCBF61}" type="slidenum">
              <a:rPr lang="zh-TW" altLang="en-US" smtClean="0"/>
              <a:pPr>
                <a:spcBef>
                  <a:spcPct val="0"/>
                </a:spcBef>
              </a:pPr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F8ED518A-43BE-475D-87F7-D3C817C152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FC62708A-AF51-402B-B550-7BD88002A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67132DC7-BB2F-48FD-AADB-9D9966613D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3B9FC99-4ADB-44CD-B136-D4010472FB31}" type="slidenum">
              <a:rPr lang="zh-TW" altLang="en-US" smtClean="0"/>
              <a:pPr>
                <a:spcBef>
                  <a:spcPct val="0"/>
                </a:spcBef>
              </a:pPr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>
            <a:extLst>
              <a:ext uri="{FF2B5EF4-FFF2-40B4-BE49-F238E27FC236}">
                <a16:creationId xmlns:a16="http://schemas.microsoft.com/office/drawing/2014/main" id="{6D80D734-DEF1-457C-AEF4-57D26FA346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備忘稿版面配置區 2">
            <a:extLst>
              <a:ext uri="{FF2B5EF4-FFF2-40B4-BE49-F238E27FC236}">
                <a16:creationId xmlns:a16="http://schemas.microsoft.com/office/drawing/2014/main" id="{D3A84989-71FB-44CD-ADA1-BAAFE9848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16" name="投影片編號版面配置區 3">
            <a:extLst>
              <a:ext uri="{FF2B5EF4-FFF2-40B4-BE49-F238E27FC236}">
                <a16:creationId xmlns:a16="http://schemas.microsoft.com/office/drawing/2014/main" id="{20E63CEF-3914-4BE4-876D-BEE621CF31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57BDCF7-23D1-4413-A806-A0552CFA5EAB}" type="slidenum">
              <a:rPr lang="zh-TW" altLang="en-US" smtClean="0"/>
              <a:pPr>
                <a:spcBef>
                  <a:spcPct val="0"/>
                </a:spcBef>
              </a:pPr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>
            <a:extLst>
              <a:ext uri="{FF2B5EF4-FFF2-40B4-BE49-F238E27FC236}">
                <a16:creationId xmlns:a16="http://schemas.microsoft.com/office/drawing/2014/main" id="{31F38741-A713-4138-A800-84FA82B5FF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備忘稿版面配置區 2">
            <a:extLst>
              <a:ext uri="{FF2B5EF4-FFF2-40B4-BE49-F238E27FC236}">
                <a16:creationId xmlns:a16="http://schemas.microsoft.com/office/drawing/2014/main" id="{06FF788A-8EC3-4527-AD9B-962AF48A9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64" name="投影片編號版面配置區 3">
            <a:extLst>
              <a:ext uri="{FF2B5EF4-FFF2-40B4-BE49-F238E27FC236}">
                <a16:creationId xmlns:a16="http://schemas.microsoft.com/office/drawing/2014/main" id="{F09A18FF-43AC-4D9D-AB9F-54F24D1A9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32C53E3-A2FB-4E4D-A3C6-E415586989CF}" type="slidenum">
              <a:rPr lang="zh-TW" altLang="en-US" smtClean="0"/>
              <a:pPr>
                <a:spcBef>
                  <a:spcPct val="0"/>
                </a:spcBef>
              </a:pPr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>
            <a:extLst>
              <a:ext uri="{FF2B5EF4-FFF2-40B4-BE49-F238E27FC236}">
                <a16:creationId xmlns:a16="http://schemas.microsoft.com/office/drawing/2014/main" id="{39B5BEDB-31DD-408B-A015-77828D8DB5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備忘稿版面配置區 2">
            <a:extLst>
              <a:ext uri="{FF2B5EF4-FFF2-40B4-BE49-F238E27FC236}">
                <a16:creationId xmlns:a16="http://schemas.microsoft.com/office/drawing/2014/main" id="{48EB3AD8-DCAB-4E32-9B64-5110CC844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12" name="投影片編號版面配置區 3">
            <a:extLst>
              <a:ext uri="{FF2B5EF4-FFF2-40B4-BE49-F238E27FC236}">
                <a16:creationId xmlns:a16="http://schemas.microsoft.com/office/drawing/2014/main" id="{57B19F20-7D03-4A57-AFD7-787AC68904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39960AE-69E8-4C07-A781-494C332145C5}" type="slidenum">
              <a:rPr lang="zh-TW" altLang="en-US" smtClean="0"/>
              <a:pPr>
                <a:spcBef>
                  <a:spcPct val="0"/>
                </a:spcBef>
              </a:pPr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9B7413BA-094E-4AA1-93BF-8B13EE9307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159AC5FB-90CE-488B-B860-1056D9A8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A35DD627-52E4-48C9-822D-738B5A24B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7FBA0E9-AD26-4CE2-B881-C8F5C29582E3}" type="slidenum">
              <a:rPr lang="zh-TW" altLang="en-US" sz="1200" smtClean="0"/>
              <a:pPr/>
              <a:t>26</a:t>
            </a:fld>
            <a:endParaRPr lang="zh-TW" altLang="en-US" sz="1200"/>
          </a:p>
        </p:txBody>
      </p:sp>
    </p:spTree>
    <p:extLst>
      <p:ext uri="{BB962C8B-B14F-4D97-AF65-F5344CB8AC3E}">
        <p14:creationId xmlns:p14="http://schemas.microsoft.com/office/powerpoint/2010/main" val="28018939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>
            <a:extLst>
              <a:ext uri="{FF2B5EF4-FFF2-40B4-BE49-F238E27FC236}">
                <a16:creationId xmlns:a16="http://schemas.microsoft.com/office/drawing/2014/main" id="{7A211901-FBF0-4AC9-A639-409A7CC917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備忘稿版面配置區 2">
            <a:extLst>
              <a:ext uri="{FF2B5EF4-FFF2-40B4-BE49-F238E27FC236}">
                <a16:creationId xmlns:a16="http://schemas.microsoft.com/office/drawing/2014/main" id="{52F8612C-7CCB-4F27-9BD7-DDD4D8A9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892" name="投影片編號版面配置區 3">
            <a:extLst>
              <a:ext uri="{FF2B5EF4-FFF2-40B4-BE49-F238E27FC236}">
                <a16:creationId xmlns:a16="http://schemas.microsoft.com/office/drawing/2014/main" id="{08549A8D-2B86-4D9E-B682-ACAE9B72D0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BD618A1-E757-4976-93FB-E470FE30B376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27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圖像版面配置區 1">
            <a:extLst>
              <a:ext uri="{FF2B5EF4-FFF2-40B4-BE49-F238E27FC236}">
                <a16:creationId xmlns:a16="http://schemas.microsoft.com/office/drawing/2014/main" id="{800D5369-59EF-4B10-B3C4-2932D3F622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備忘稿版面配置區 2">
            <a:extLst>
              <a:ext uri="{FF2B5EF4-FFF2-40B4-BE49-F238E27FC236}">
                <a16:creationId xmlns:a16="http://schemas.microsoft.com/office/drawing/2014/main" id="{DFAB5829-7FA2-44AB-AF85-31D83FE96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0660" name="投影片編號版面配置區 3">
            <a:extLst>
              <a:ext uri="{FF2B5EF4-FFF2-40B4-BE49-F238E27FC236}">
                <a16:creationId xmlns:a16="http://schemas.microsoft.com/office/drawing/2014/main" id="{27034256-B94A-4D19-93FB-E81AC67902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3658DFA-1850-4D12-83D9-D34A57C6075B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28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60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>
            <a:extLst>
              <a:ext uri="{FF2B5EF4-FFF2-40B4-BE49-F238E27FC236}">
                <a16:creationId xmlns:a16="http://schemas.microsoft.com/office/drawing/2014/main" id="{4E031C18-C0C1-4BE0-867F-6F5544E089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備忘稿版面配置區 2">
            <a:extLst>
              <a:ext uri="{FF2B5EF4-FFF2-40B4-BE49-F238E27FC236}">
                <a16:creationId xmlns:a16="http://schemas.microsoft.com/office/drawing/2014/main" id="{6D49364F-AAA2-4531-9161-40FF5F4F8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4516" name="投影片編號版面配置區 3">
            <a:extLst>
              <a:ext uri="{FF2B5EF4-FFF2-40B4-BE49-F238E27FC236}">
                <a16:creationId xmlns:a16="http://schemas.microsoft.com/office/drawing/2014/main" id="{C88DAA8E-3221-49CD-AC08-EED00524B9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A6B956D-E47A-48E5-9A61-D4EC37B3C149}" type="slidenum">
              <a:rPr lang="zh-TW" altLang="en-US" smtClean="0"/>
              <a:pPr>
                <a:spcBef>
                  <a:spcPct val="0"/>
                </a:spcBef>
              </a:pPr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>
            <a:extLst>
              <a:ext uri="{FF2B5EF4-FFF2-40B4-BE49-F238E27FC236}">
                <a16:creationId xmlns:a16="http://schemas.microsoft.com/office/drawing/2014/main" id="{B79ADD17-BCFC-4C25-AC9E-8A48F29A7F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備忘稿版面配置區 2">
            <a:extLst>
              <a:ext uri="{FF2B5EF4-FFF2-40B4-BE49-F238E27FC236}">
                <a16:creationId xmlns:a16="http://schemas.microsoft.com/office/drawing/2014/main" id="{B4B4E109-CAF3-4B5A-8C2D-F17654730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32" name="投影片編號版面配置區 3">
            <a:extLst>
              <a:ext uri="{FF2B5EF4-FFF2-40B4-BE49-F238E27FC236}">
                <a16:creationId xmlns:a16="http://schemas.microsoft.com/office/drawing/2014/main" id="{3C40AB42-8E3B-496E-824A-1FC499FEB8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0AA7604-AE21-4D62-B2B4-BAED2C91EF31}" type="slidenum">
              <a:rPr lang="zh-TW" altLang="en-US" sz="1200" smtClean="0"/>
              <a:pPr/>
              <a:t>3</a:t>
            </a:fld>
            <a:endParaRPr lang="zh-TW" altLang="en-US" sz="1200"/>
          </a:p>
        </p:txBody>
      </p:sp>
    </p:spTree>
    <p:extLst>
      <p:ext uri="{BB962C8B-B14F-4D97-AF65-F5344CB8AC3E}">
        <p14:creationId xmlns:p14="http://schemas.microsoft.com/office/powerpoint/2010/main" val="14104994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>
            <a:extLst>
              <a:ext uri="{FF2B5EF4-FFF2-40B4-BE49-F238E27FC236}">
                <a16:creationId xmlns:a16="http://schemas.microsoft.com/office/drawing/2014/main" id="{F7FFAB94-570D-41FF-B3A3-610D37CDDF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備忘稿版面配置區 2">
            <a:extLst>
              <a:ext uri="{FF2B5EF4-FFF2-40B4-BE49-F238E27FC236}">
                <a16:creationId xmlns:a16="http://schemas.microsoft.com/office/drawing/2014/main" id="{01C403BF-1D4D-4FEC-AF05-0209228FB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64" name="投影片編號版面配置區 3">
            <a:extLst>
              <a:ext uri="{FF2B5EF4-FFF2-40B4-BE49-F238E27FC236}">
                <a16:creationId xmlns:a16="http://schemas.microsoft.com/office/drawing/2014/main" id="{BFEA91D2-9A46-41B5-B9A1-CE2DFB3143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8A2F827-3154-40AE-8CB8-D88D47C303FC}" type="slidenum">
              <a:rPr lang="zh-TW" altLang="en-US" smtClean="0"/>
              <a:pPr>
                <a:spcBef>
                  <a:spcPct val="0"/>
                </a:spcBef>
              </a:pPr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05582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>
            <a:extLst>
              <a:ext uri="{FF2B5EF4-FFF2-40B4-BE49-F238E27FC236}">
                <a16:creationId xmlns:a16="http://schemas.microsoft.com/office/drawing/2014/main" id="{293ED99C-2BCF-4D5A-B9B0-B372AF3CC0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備忘稿版面配置區 2">
            <a:extLst>
              <a:ext uri="{FF2B5EF4-FFF2-40B4-BE49-F238E27FC236}">
                <a16:creationId xmlns:a16="http://schemas.microsoft.com/office/drawing/2014/main" id="{9B4CFB09-31B1-40D8-92AB-232032DD9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00" name="投影片編號版面配置區 3">
            <a:extLst>
              <a:ext uri="{FF2B5EF4-FFF2-40B4-BE49-F238E27FC236}">
                <a16:creationId xmlns:a16="http://schemas.microsoft.com/office/drawing/2014/main" id="{74E8C4C2-433D-44FF-B5D3-A4F2BE4909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104EEFF-94F8-40E6-A096-BBA39C609A81}" type="slidenum">
              <a:rPr lang="zh-TW" altLang="en-US" sz="1200" smtClean="0"/>
              <a:pPr/>
              <a:t>31</a:t>
            </a:fld>
            <a:endParaRPr lang="zh-TW" alt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>
            <a:extLst>
              <a:ext uri="{FF2B5EF4-FFF2-40B4-BE49-F238E27FC236}">
                <a16:creationId xmlns:a16="http://schemas.microsoft.com/office/drawing/2014/main" id="{FAEAB164-A593-442D-9FB3-52C7A9F96D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備忘稿版面配置區 2">
            <a:extLst>
              <a:ext uri="{FF2B5EF4-FFF2-40B4-BE49-F238E27FC236}">
                <a16:creationId xmlns:a16="http://schemas.microsoft.com/office/drawing/2014/main" id="{F3696BEF-CE6D-4BF6-B81E-2589C8077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6324" name="投影片編號版面配置區 3">
            <a:extLst>
              <a:ext uri="{FF2B5EF4-FFF2-40B4-BE49-F238E27FC236}">
                <a16:creationId xmlns:a16="http://schemas.microsoft.com/office/drawing/2014/main" id="{5243804B-6BD1-4BDC-B792-4AF784A790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61E977B-596C-4A1E-B8FC-E81C3138F4C8}" type="slidenum">
              <a:rPr lang="zh-TW" altLang="en-US" smtClean="0"/>
              <a:pPr>
                <a:spcBef>
                  <a:spcPct val="0"/>
                </a:spcBef>
              </a:pPr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52080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圖像版面配置區 1">
            <a:extLst>
              <a:ext uri="{FF2B5EF4-FFF2-40B4-BE49-F238E27FC236}">
                <a16:creationId xmlns:a16="http://schemas.microsoft.com/office/drawing/2014/main" id="{08412C5B-25F3-4109-9F82-6C2EA4BBED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備忘稿版面配置區 2">
            <a:extLst>
              <a:ext uri="{FF2B5EF4-FFF2-40B4-BE49-F238E27FC236}">
                <a16:creationId xmlns:a16="http://schemas.microsoft.com/office/drawing/2014/main" id="{01EAD4A7-8B3A-4265-9C7E-B19EA578E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2708" name="投影片編號版面配置區 3">
            <a:extLst>
              <a:ext uri="{FF2B5EF4-FFF2-40B4-BE49-F238E27FC236}">
                <a16:creationId xmlns:a16="http://schemas.microsoft.com/office/drawing/2014/main" id="{55E73EDF-08DE-4D28-93B9-7B6D58296E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D989091-A85D-4D27-8B59-680D83D81486}" type="slidenum">
              <a:rPr lang="zh-TW" altLang="en-US" smtClean="0"/>
              <a:pPr>
                <a:spcBef>
                  <a:spcPct val="0"/>
                </a:spcBef>
              </a:pPr>
              <a:t>33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投影片圖像版面配置區 1">
            <a:extLst>
              <a:ext uri="{FF2B5EF4-FFF2-40B4-BE49-F238E27FC236}">
                <a16:creationId xmlns:a16="http://schemas.microsoft.com/office/drawing/2014/main" id="{CC97CCEA-4E83-48E6-94DC-0A1EC69607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備忘稿版面配置區 2">
            <a:extLst>
              <a:ext uri="{FF2B5EF4-FFF2-40B4-BE49-F238E27FC236}">
                <a16:creationId xmlns:a16="http://schemas.microsoft.com/office/drawing/2014/main" id="{BB90B7B4-E628-4987-9824-7EFA3BC83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4148" name="投影片編號版面配置區 3">
            <a:extLst>
              <a:ext uri="{FF2B5EF4-FFF2-40B4-BE49-F238E27FC236}">
                <a16:creationId xmlns:a16="http://schemas.microsoft.com/office/drawing/2014/main" id="{28AD0EB4-A68E-482D-B0B3-DE86BDBA6C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C9D0091-2B2F-42C1-8FF0-9FE7C92C9340}" type="slidenum">
              <a:rPr lang="zh-TW" altLang="en-US" smtClean="0"/>
              <a:pPr>
                <a:spcBef>
                  <a:spcPct val="0"/>
                </a:spcBef>
              </a:pPr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61382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>
            <a:extLst>
              <a:ext uri="{FF2B5EF4-FFF2-40B4-BE49-F238E27FC236}">
                <a16:creationId xmlns:a16="http://schemas.microsoft.com/office/drawing/2014/main" id="{AD241B41-5039-4444-A8F2-444FE41769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備忘稿版面配置區 2">
            <a:extLst>
              <a:ext uri="{FF2B5EF4-FFF2-40B4-BE49-F238E27FC236}">
                <a16:creationId xmlns:a16="http://schemas.microsoft.com/office/drawing/2014/main" id="{60129664-57DA-40B2-AAEF-ABA515746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32" name="投影片編號版面配置區 3">
            <a:extLst>
              <a:ext uri="{FF2B5EF4-FFF2-40B4-BE49-F238E27FC236}">
                <a16:creationId xmlns:a16="http://schemas.microsoft.com/office/drawing/2014/main" id="{DA3214EC-9C4D-4FC3-A604-A030209C16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F8F2B98-F51C-4BD0-98AB-31FCA8A89A91}" type="slidenum">
              <a:rPr lang="zh-TW" altLang="en-US" smtClean="0"/>
              <a:pPr>
                <a:spcBef>
                  <a:spcPct val="0"/>
                </a:spcBef>
              </a:pPr>
              <a:t>35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投影片圖像版面配置區 1">
            <a:extLst>
              <a:ext uri="{FF2B5EF4-FFF2-40B4-BE49-F238E27FC236}">
                <a16:creationId xmlns:a16="http://schemas.microsoft.com/office/drawing/2014/main" id="{EADE7C17-F618-4598-B3B0-02DC0DB7EC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備忘稿版面配置區 2">
            <a:extLst>
              <a:ext uri="{FF2B5EF4-FFF2-40B4-BE49-F238E27FC236}">
                <a16:creationId xmlns:a16="http://schemas.microsoft.com/office/drawing/2014/main" id="{17BAEA9A-198D-4F30-B435-61CAA8F2D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6196" name="投影片編號版面配置區 3">
            <a:extLst>
              <a:ext uri="{FF2B5EF4-FFF2-40B4-BE49-F238E27FC236}">
                <a16:creationId xmlns:a16="http://schemas.microsoft.com/office/drawing/2014/main" id="{0905A71D-ABCB-4BED-9D08-D1E1B12DF1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7CFDE78-98BE-4024-AEEA-D65B12F181B0}" type="slidenum">
              <a:rPr lang="zh-TW" altLang="en-US" sz="1200" smtClean="0"/>
              <a:pPr/>
              <a:t>36</a:t>
            </a:fld>
            <a:endParaRPr lang="zh-TW" altLang="en-US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>
            <a:extLst>
              <a:ext uri="{FF2B5EF4-FFF2-40B4-BE49-F238E27FC236}">
                <a16:creationId xmlns:a16="http://schemas.microsoft.com/office/drawing/2014/main" id="{F48BBD9F-00E3-438E-BA73-DC2430FC4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備忘稿版面配置區 2">
            <a:extLst>
              <a:ext uri="{FF2B5EF4-FFF2-40B4-BE49-F238E27FC236}">
                <a16:creationId xmlns:a16="http://schemas.microsoft.com/office/drawing/2014/main" id="{918C9BD6-808D-40C9-AD4D-B874676D9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60420" name="投影片編號版面配置區 3">
            <a:extLst>
              <a:ext uri="{FF2B5EF4-FFF2-40B4-BE49-F238E27FC236}">
                <a16:creationId xmlns:a16="http://schemas.microsoft.com/office/drawing/2014/main" id="{4A51AB06-3030-44E9-8F47-C82C5EC9CF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DED255D-0365-4DDB-8447-EA644DAF0879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37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圖像版面配置區 1">
            <a:extLst>
              <a:ext uri="{FF2B5EF4-FFF2-40B4-BE49-F238E27FC236}">
                <a16:creationId xmlns:a16="http://schemas.microsoft.com/office/drawing/2014/main" id="{F83B8CC7-D2A9-4FD3-9AF7-978A01B646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備忘稿版面配置區 2">
            <a:extLst>
              <a:ext uri="{FF2B5EF4-FFF2-40B4-BE49-F238E27FC236}">
                <a16:creationId xmlns:a16="http://schemas.microsoft.com/office/drawing/2014/main" id="{5220C27D-9CDC-4663-9616-915263E3F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62468" name="投影片編號版面配置區 3">
            <a:extLst>
              <a:ext uri="{FF2B5EF4-FFF2-40B4-BE49-F238E27FC236}">
                <a16:creationId xmlns:a16="http://schemas.microsoft.com/office/drawing/2014/main" id="{3419A812-16A1-4FA4-B99A-774CF8143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A7CC263-CF29-446B-AE5D-97A02C2B4DEE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38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>
            <a:extLst>
              <a:ext uri="{FF2B5EF4-FFF2-40B4-BE49-F238E27FC236}">
                <a16:creationId xmlns:a16="http://schemas.microsoft.com/office/drawing/2014/main" id="{AE4896BE-8F9B-4F27-A8E6-12FE965804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備忘稿版面配置區 2">
            <a:extLst>
              <a:ext uri="{FF2B5EF4-FFF2-40B4-BE49-F238E27FC236}">
                <a16:creationId xmlns:a16="http://schemas.microsoft.com/office/drawing/2014/main" id="{6C47E729-C49B-42C2-8EA3-81DE24B11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66564" name="投影片編號版面配置區 3">
            <a:extLst>
              <a:ext uri="{FF2B5EF4-FFF2-40B4-BE49-F238E27FC236}">
                <a16:creationId xmlns:a16="http://schemas.microsoft.com/office/drawing/2014/main" id="{5AB5A3D0-CE41-4D2F-93D3-265E115803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86A49EF-2552-4C2D-8AC0-819587FC5C00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39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00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投影片圖像版面配置區 1">
            <a:extLst>
              <a:ext uri="{FF2B5EF4-FFF2-40B4-BE49-F238E27FC236}">
                <a16:creationId xmlns:a16="http://schemas.microsoft.com/office/drawing/2014/main" id="{57E72151-6E5B-42E1-94FE-761806F5C3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備忘稿版面配置區 2">
            <a:extLst>
              <a:ext uri="{FF2B5EF4-FFF2-40B4-BE49-F238E27FC236}">
                <a16:creationId xmlns:a16="http://schemas.microsoft.com/office/drawing/2014/main" id="{6BC2C905-8D21-498A-B001-44D7C768F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4756" name="投影片編號版面配置區 3">
            <a:extLst>
              <a:ext uri="{FF2B5EF4-FFF2-40B4-BE49-F238E27FC236}">
                <a16:creationId xmlns:a16="http://schemas.microsoft.com/office/drawing/2014/main" id="{28CA02FC-7B01-4156-A842-458A6C1AED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DFC9B7D-0F05-4DBF-BF1D-E909C09BFE37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>
            <a:extLst>
              <a:ext uri="{FF2B5EF4-FFF2-40B4-BE49-F238E27FC236}">
                <a16:creationId xmlns:a16="http://schemas.microsoft.com/office/drawing/2014/main" id="{702882E8-8DAD-4364-8F09-8C02114773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備忘稿版面配置區 2">
            <a:extLst>
              <a:ext uri="{FF2B5EF4-FFF2-40B4-BE49-F238E27FC236}">
                <a16:creationId xmlns:a16="http://schemas.microsoft.com/office/drawing/2014/main" id="{A9EE6E06-73E4-49D1-845A-12F250D0C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64516" name="投影片編號版面配置區 3">
            <a:extLst>
              <a:ext uri="{FF2B5EF4-FFF2-40B4-BE49-F238E27FC236}">
                <a16:creationId xmlns:a16="http://schemas.microsoft.com/office/drawing/2014/main" id="{41BE9B81-1D0C-4971-8F49-F12BCC6366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B39B0CB-CA7C-480D-A65F-0A3F245914C4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40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>
            <a:extLst>
              <a:ext uri="{FF2B5EF4-FFF2-40B4-BE49-F238E27FC236}">
                <a16:creationId xmlns:a16="http://schemas.microsoft.com/office/drawing/2014/main" id="{702882E8-8DAD-4364-8F09-8C02114773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備忘稿版面配置區 2">
            <a:extLst>
              <a:ext uri="{FF2B5EF4-FFF2-40B4-BE49-F238E27FC236}">
                <a16:creationId xmlns:a16="http://schemas.microsoft.com/office/drawing/2014/main" id="{A9EE6E06-73E4-49D1-845A-12F250D0C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64516" name="投影片編號版面配置區 3">
            <a:extLst>
              <a:ext uri="{FF2B5EF4-FFF2-40B4-BE49-F238E27FC236}">
                <a16:creationId xmlns:a16="http://schemas.microsoft.com/office/drawing/2014/main" id="{41BE9B81-1D0C-4971-8F49-F12BCC6366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B39B0CB-CA7C-480D-A65F-0A3F245914C4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41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80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>
            <a:extLst>
              <a:ext uri="{FF2B5EF4-FFF2-40B4-BE49-F238E27FC236}">
                <a16:creationId xmlns:a16="http://schemas.microsoft.com/office/drawing/2014/main" id="{AE4896BE-8F9B-4F27-A8E6-12FE965804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備忘稿版面配置區 2">
            <a:extLst>
              <a:ext uri="{FF2B5EF4-FFF2-40B4-BE49-F238E27FC236}">
                <a16:creationId xmlns:a16="http://schemas.microsoft.com/office/drawing/2014/main" id="{6C47E729-C49B-42C2-8EA3-81DE24B11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66564" name="投影片編號版面配置區 3">
            <a:extLst>
              <a:ext uri="{FF2B5EF4-FFF2-40B4-BE49-F238E27FC236}">
                <a16:creationId xmlns:a16="http://schemas.microsoft.com/office/drawing/2014/main" id="{5AB5A3D0-CE41-4D2F-93D3-265E115803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86A49EF-2552-4C2D-8AC0-819587FC5C00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42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589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>
            <a:extLst>
              <a:ext uri="{FF2B5EF4-FFF2-40B4-BE49-F238E27FC236}">
                <a16:creationId xmlns:a16="http://schemas.microsoft.com/office/drawing/2014/main" id="{AE4896BE-8F9B-4F27-A8E6-12FE965804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備忘稿版面配置區 2">
            <a:extLst>
              <a:ext uri="{FF2B5EF4-FFF2-40B4-BE49-F238E27FC236}">
                <a16:creationId xmlns:a16="http://schemas.microsoft.com/office/drawing/2014/main" id="{6C47E729-C49B-42C2-8EA3-81DE24B11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66564" name="投影片編號版面配置區 3">
            <a:extLst>
              <a:ext uri="{FF2B5EF4-FFF2-40B4-BE49-F238E27FC236}">
                <a16:creationId xmlns:a16="http://schemas.microsoft.com/office/drawing/2014/main" id="{5AB5A3D0-CE41-4D2F-93D3-265E115803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86A49EF-2552-4C2D-8AC0-819587FC5C00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43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>
            <a:extLst>
              <a:ext uri="{FF2B5EF4-FFF2-40B4-BE49-F238E27FC236}">
                <a16:creationId xmlns:a16="http://schemas.microsoft.com/office/drawing/2014/main" id="{6E07D321-1E44-4ED8-B97F-B735FE6C86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備忘稿版面配置區 2">
            <a:extLst>
              <a:ext uri="{FF2B5EF4-FFF2-40B4-BE49-F238E27FC236}">
                <a16:creationId xmlns:a16="http://schemas.microsoft.com/office/drawing/2014/main" id="{12F64055-88C4-4AAC-9A25-A5C5C7229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68612" name="投影片編號版面配置區 3">
            <a:extLst>
              <a:ext uri="{FF2B5EF4-FFF2-40B4-BE49-F238E27FC236}">
                <a16:creationId xmlns:a16="http://schemas.microsoft.com/office/drawing/2014/main" id="{D3EB5D1B-EB0E-49F9-B313-B59FCA597D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40C7700-DE43-4CBD-86DE-3187C75AC91A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44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圖像版面配置區 1">
            <a:extLst>
              <a:ext uri="{FF2B5EF4-FFF2-40B4-BE49-F238E27FC236}">
                <a16:creationId xmlns:a16="http://schemas.microsoft.com/office/drawing/2014/main" id="{47880EEB-E7D3-4995-B287-5D39937663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備忘稿版面配置區 2">
            <a:extLst>
              <a:ext uri="{FF2B5EF4-FFF2-40B4-BE49-F238E27FC236}">
                <a16:creationId xmlns:a16="http://schemas.microsoft.com/office/drawing/2014/main" id="{3F6F5F96-400F-4C26-B94F-5F8D826A3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70660" name="投影片編號版面配置區 3">
            <a:extLst>
              <a:ext uri="{FF2B5EF4-FFF2-40B4-BE49-F238E27FC236}">
                <a16:creationId xmlns:a16="http://schemas.microsoft.com/office/drawing/2014/main" id="{6A6652F5-A1F0-4863-BA3B-ABE234ED6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7D60213-F54B-47DD-949F-9EA9222B5348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45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圖像版面配置區 1">
            <a:extLst>
              <a:ext uri="{FF2B5EF4-FFF2-40B4-BE49-F238E27FC236}">
                <a16:creationId xmlns:a16="http://schemas.microsoft.com/office/drawing/2014/main" id="{EF209603-2A3A-4722-8410-F32A09A3C8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備忘稿版面配置區 2">
            <a:extLst>
              <a:ext uri="{FF2B5EF4-FFF2-40B4-BE49-F238E27FC236}">
                <a16:creationId xmlns:a16="http://schemas.microsoft.com/office/drawing/2014/main" id="{5239E5C3-FC99-4AAE-8EB8-40D396986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72708" name="投影片編號版面配置區 3">
            <a:extLst>
              <a:ext uri="{FF2B5EF4-FFF2-40B4-BE49-F238E27FC236}">
                <a16:creationId xmlns:a16="http://schemas.microsoft.com/office/drawing/2014/main" id="{891BCAA9-C42E-4F2E-B4CF-EAD1F9F2F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0A7BD25-EFBA-4CDE-B6A8-F88771B4A5BB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46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投影片圖像版面配置區 1">
            <a:extLst>
              <a:ext uri="{FF2B5EF4-FFF2-40B4-BE49-F238E27FC236}">
                <a16:creationId xmlns:a16="http://schemas.microsoft.com/office/drawing/2014/main" id="{DDFF048F-FA6E-481B-AD90-030D55F894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備忘稿版面配置區 2">
            <a:extLst>
              <a:ext uri="{FF2B5EF4-FFF2-40B4-BE49-F238E27FC236}">
                <a16:creationId xmlns:a16="http://schemas.microsoft.com/office/drawing/2014/main" id="{18D0C53E-8A1C-4F41-9F59-102C26D2E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74756" name="投影片編號版面配置區 3">
            <a:extLst>
              <a:ext uri="{FF2B5EF4-FFF2-40B4-BE49-F238E27FC236}">
                <a16:creationId xmlns:a16="http://schemas.microsoft.com/office/drawing/2014/main" id="{DB0B2818-7D1F-4F74-904B-D5F5EE377A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CFDD1E5-A66C-4C60-BF79-E6F46B9690C4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47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投影片圖像版面配置區 1">
            <a:extLst>
              <a:ext uri="{FF2B5EF4-FFF2-40B4-BE49-F238E27FC236}">
                <a16:creationId xmlns:a16="http://schemas.microsoft.com/office/drawing/2014/main" id="{8C144CB7-D9C5-43F2-869B-9A9C13779D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備忘稿版面配置區 2">
            <a:extLst>
              <a:ext uri="{FF2B5EF4-FFF2-40B4-BE49-F238E27FC236}">
                <a16:creationId xmlns:a16="http://schemas.microsoft.com/office/drawing/2014/main" id="{684A249E-EB0D-4596-B3AB-3D8C5EC6A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76804" name="投影片編號版面配置區 3">
            <a:extLst>
              <a:ext uri="{FF2B5EF4-FFF2-40B4-BE49-F238E27FC236}">
                <a16:creationId xmlns:a16="http://schemas.microsoft.com/office/drawing/2014/main" id="{3EF7ABAD-373E-46A9-A417-22A1186C69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8995DA5-D345-4094-BB1A-B86EF4E4B05B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48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圖像版面配置區 1">
            <a:extLst>
              <a:ext uri="{FF2B5EF4-FFF2-40B4-BE49-F238E27FC236}">
                <a16:creationId xmlns:a16="http://schemas.microsoft.com/office/drawing/2014/main" id="{0EF6F56D-FD2E-4AA3-A9F2-257339287A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備忘稿版面配置區 2">
            <a:extLst>
              <a:ext uri="{FF2B5EF4-FFF2-40B4-BE49-F238E27FC236}">
                <a16:creationId xmlns:a16="http://schemas.microsoft.com/office/drawing/2014/main" id="{9E079096-941E-4196-BDBD-081D8C244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78852" name="投影片編號版面配置區 3">
            <a:extLst>
              <a:ext uri="{FF2B5EF4-FFF2-40B4-BE49-F238E27FC236}">
                <a16:creationId xmlns:a16="http://schemas.microsoft.com/office/drawing/2014/main" id="{774F6BF0-FD70-4126-B89F-3671024FAE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8807B46-1302-4205-8B08-D5744DD63092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49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>
            <a:extLst>
              <a:ext uri="{FF2B5EF4-FFF2-40B4-BE49-F238E27FC236}">
                <a16:creationId xmlns:a16="http://schemas.microsoft.com/office/drawing/2014/main" id="{26255A82-3ADF-47C3-944B-1E6CEEC32C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備忘稿版面配置區 2">
            <a:extLst>
              <a:ext uri="{FF2B5EF4-FFF2-40B4-BE49-F238E27FC236}">
                <a16:creationId xmlns:a16="http://schemas.microsoft.com/office/drawing/2014/main" id="{5D3B84BC-63F5-4223-AA74-3878A5600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892" name="投影片編號版面配置區 3">
            <a:extLst>
              <a:ext uri="{FF2B5EF4-FFF2-40B4-BE49-F238E27FC236}">
                <a16:creationId xmlns:a16="http://schemas.microsoft.com/office/drawing/2014/main" id="{A2EF2E94-07DB-4256-A8BD-258C260659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98A5A34-CC91-4C17-8968-76EA54EAD91A}" type="slidenum">
              <a:rPr lang="zh-TW" altLang="en-US" sz="1200" smtClean="0"/>
              <a:pPr/>
              <a:t>5</a:t>
            </a:fld>
            <a:endParaRPr lang="zh-TW" altLang="en-US" sz="120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圖像版面配置區 1">
            <a:extLst>
              <a:ext uri="{FF2B5EF4-FFF2-40B4-BE49-F238E27FC236}">
                <a16:creationId xmlns:a16="http://schemas.microsoft.com/office/drawing/2014/main" id="{A163688D-EA2F-4B7C-8245-C8F28C603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備忘稿版面配置區 2">
            <a:extLst>
              <a:ext uri="{FF2B5EF4-FFF2-40B4-BE49-F238E27FC236}">
                <a16:creationId xmlns:a16="http://schemas.microsoft.com/office/drawing/2014/main" id="{64A65C0F-97FD-47C4-9CBD-4A973D955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80900" name="投影片編號版面配置區 3">
            <a:extLst>
              <a:ext uri="{FF2B5EF4-FFF2-40B4-BE49-F238E27FC236}">
                <a16:creationId xmlns:a16="http://schemas.microsoft.com/office/drawing/2014/main" id="{E1059343-91A1-41F2-98AB-A1A6E75C86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2E36873-84F2-48A5-BD21-7DB9D44443B4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50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投影片圖像版面配置區 1">
            <a:extLst>
              <a:ext uri="{FF2B5EF4-FFF2-40B4-BE49-F238E27FC236}">
                <a16:creationId xmlns:a16="http://schemas.microsoft.com/office/drawing/2014/main" id="{07766269-AB38-4E1B-A83F-57CF3B4F2F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備忘稿版面配置區 2">
            <a:extLst>
              <a:ext uri="{FF2B5EF4-FFF2-40B4-BE49-F238E27FC236}">
                <a16:creationId xmlns:a16="http://schemas.microsoft.com/office/drawing/2014/main" id="{7BB6C155-3AAA-43BA-B3D8-D7A092B11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82948" name="投影片編號版面配置區 3">
            <a:extLst>
              <a:ext uri="{FF2B5EF4-FFF2-40B4-BE49-F238E27FC236}">
                <a16:creationId xmlns:a16="http://schemas.microsoft.com/office/drawing/2014/main" id="{70222207-5A68-4AB7-81A1-2F8F0F73BC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70DB1C2-DD83-425B-A6AF-6A6D26FDFD11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51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投影片圖像版面配置區 1">
            <a:extLst>
              <a:ext uri="{FF2B5EF4-FFF2-40B4-BE49-F238E27FC236}">
                <a16:creationId xmlns:a16="http://schemas.microsoft.com/office/drawing/2014/main" id="{DB77C896-C7C1-41FD-9914-3F26FE0F7A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備忘稿版面配置區 2">
            <a:extLst>
              <a:ext uri="{FF2B5EF4-FFF2-40B4-BE49-F238E27FC236}">
                <a16:creationId xmlns:a16="http://schemas.microsoft.com/office/drawing/2014/main" id="{4083C342-C8F0-476A-BFBD-CECC2C30B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84996" name="投影片編號版面配置區 3">
            <a:extLst>
              <a:ext uri="{FF2B5EF4-FFF2-40B4-BE49-F238E27FC236}">
                <a16:creationId xmlns:a16="http://schemas.microsoft.com/office/drawing/2014/main" id="{9CFF76A0-0947-42A1-AB43-094D6F9589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70E8DB9-CA60-432D-86B2-9D3D86E55B6F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52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>
            <a:extLst>
              <a:ext uri="{FF2B5EF4-FFF2-40B4-BE49-F238E27FC236}">
                <a16:creationId xmlns:a16="http://schemas.microsoft.com/office/drawing/2014/main" id="{3A72D96A-ABD5-4408-AFCF-A83C16684F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備忘稿版面配置區 2">
            <a:extLst>
              <a:ext uri="{FF2B5EF4-FFF2-40B4-BE49-F238E27FC236}">
                <a16:creationId xmlns:a16="http://schemas.microsoft.com/office/drawing/2014/main" id="{EFE4DC66-5E40-440F-8598-FEA052033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87044" name="投影片編號版面配置區 3">
            <a:extLst>
              <a:ext uri="{FF2B5EF4-FFF2-40B4-BE49-F238E27FC236}">
                <a16:creationId xmlns:a16="http://schemas.microsoft.com/office/drawing/2014/main" id="{91B5546E-E714-4C87-96B1-8D69D11973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4D2FD36-C4FD-40AD-8E67-BFAF17714D8C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53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圖像版面配置區 1">
            <a:extLst>
              <a:ext uri="{FF2B5EF4-FFF2-40B4-BE49-F238E27FC236}">
                <a16:creationId xmlns:a16="http://schemas.microsoft.com/office/drawing/2014/main" id="{95D90B34-A822-44BB-B64E-A1B67B20BE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備忘稿版面配置區 2">
            <a:extLst>
              <a:ext uri="{FF2B5EF4-FFF2-40B4-BE49-F238E27FC236}">
                <a16:creationId xmlns:a16="http://schemas.microsoft.com/office/drawing/2014/main" id="{537C1918-7AA6-4F16-A078-5697E5259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89092" name="投影片編號版面配置區 3">
            <a:extLst>
              <a:ext uri="{FF2B5EF4-FFF2-40B4-BE49-F238E27FC236}">
                <a16:creationId xmlns:a16="http://schemas.microsoft.com/office/drawing/2014/main" id="{628FC397-DB82-4B25-B5D1-8FA05382F8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0DD3DEB-FFE6-40A5-8487-8BA8F8E36420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54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圖像版面配置區 1">
            <a:extLst>
              <a:ext uri="{FF2B5EF4-FFF2-40B4-BE49-F238E27FC236}">
                <a16:creationId xmlns:a16="http://schemas.microsoft.com/office/drawing/2014/main" id="{95D90B34-A822-44BB-B64E-A1B67B20BE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備忘稿版面配置區 2">
            <a:extLst>
              <a:ext uri="{FF2B5EF4-FFF2-40B4-BE49-F238E27FC236}">
                <a16:creationId xmlns:a16="http://schemas.microsoft.com/office/drawing/2014/main" id="{537C1918-7AA6-4F16-A078-5697E5259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89092" name="投影片編號版面配置區 3">
            <a:extLst>
              <a:ext uri="{FF2B5EF4-FFF2-40B4-BE49-F238E27FC236}">
                <a16:creationId xmlns:a16="http://schemas.microsoft.com/office/drawing/2014/main" id="{628FC397-DB82-4B25-B5D1-8FA05382F8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0DD3DEB-FFE6-40A5-8487-8BA8F8E36420}" type="slidenum">
              <a:rPr lang="zh-TW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55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954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>
            <a:extLst>
              <a:ext uri="{FF2B5EF4-FFF2-40B4-BE49-F238E27FC236}">
                <a16:creationId xmlns:a16="http://schemas.microsoft.com/office/drawing/2014/main" id="{B699F93A-85EE-448E-AA2C-F4E08716FF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備忘稿版面配置區 2">
            <a:extLst>
              <a:ext uri="{FF2B5EF4-FFF2-40B4-BE49-F238E27FC236}">
                <a16:creationId xmlns:a16="http://schemas.microsoft.com/office/drawing/2014/main" id="{6344FAF0-F117-49C6-A39F-71EE3D826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6564" name="投影片編號版面配置區 3">
            <a:extLst>
              <a:ext uri="{FF2B5EF4-FFF2-40B4-BE49-F238E27FC236}">
                <a16:creationId xmlns:a16="http://schemas.microsoft.com/office/drawing/2014/main" id="{6E39A1BB-568C-4A4D-8004-D490416F5B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7549116-B9E7-460A-AF65-470F73F8027B}" type="slidenum">
              <a:rPr lang="zh-TW" altLang="en-US" smtClean="0"/>
              <a:pPr>
                <a:spcBef>
                  <a:spcPct val="0"/>
                </a:spcBef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571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>
            <a:extLst>
              <a:ext uri="{FF2B5EF4-FFF2-40B4-BE49-F238E27FC236}">
                <a16:creationId xmlns:a16="http://schemas.microsoft.com/office/drawing/2014/main" id="{0D731430-D86C-402D-88A7-4E555A7A9F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備忘稿版面配置區 2">
            <a:extLst>
              <a:ext uri="{FF2B5EF4-FFF2-40B4-BE49-F238E27FC236}">
                <a16:creationId xmlns:a16="http://schemas.microsoft.com/office/drawing/2014/main" id="{5C4B9287-6238-4804-9901-2EE69147D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0180" name="投影片編號版面配置區 3">
            <a:extLst>
              <a:ext uri="{FF2B5EF4-FFF2-40B4-BE49-F238E27FC236}">
                <a16:creationId xmlns:a16="http://schemas.microsoft.com/office/drawing/2014/main" id="{D2EDE7E6-EB67-4006-9287-946C2A5DF6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089C2BE-0AC2-403C-A5A4-A1C1A2952D54}" type="slidenum">
              <a:rPr lang="zh-TW" altLang="en-US" sz="1200" smtClean="0">
                <a:solidFill>
                  <a:srgbClr val="000000"/>
                </a:solidFill>
              </a:rPr>
              <a:pPr/>
              <a:t>7</a:t>
            </a:fld>
            <a:endParaRPr lang="zh-TW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>
            <a:extLst>
              <a:ext uri="{FF2B5EF4-FFF2-40B4-BE49-F238E27FC236}">
                <a16:creationId xmlns:a16="http://schemas.microsoft.com/office/drawing/2014/main" id="{62C1A8D3-AEAE-43AD-A1FB-C6C9B30B66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>
            <a:extLst>
              <a:ext uri="{FF2B5EF4-FFF2-40B4-BE49-F238E27FC236}">
                <a16:creationId xmlns:a16="http://schemas.microsoft.com/office/drawing/2014/main" id="{FDDA079A-2A77-4CA3-BA1D-1A39B0E32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5300" name="投影片編號版面配置區 3">
            <a:extLst>
              <a:ext uri="{FF2B5EF4-FFF2-40B4-BE49-F238E27FC236}">
                <a16:creationId xmlns:a16="http://schemas.microsoft.com/office/drawing/2014/main" id="{73555AA2-79FE-4333-91D4-A49A30FCCF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E364FA7-D79E-481E-8F27-2777CDE57AA5}" type="slidenum">
              <a:rPr lang="zh-TW" altLang="en-US" sz="1200"/>
              <a:pPr/>
              <a:t>8</a:t>
            </a:fld>
            <a:endParaRPr lang="zh-TW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>
            <a:extLst>
              <a:ext uri="{FF2B5EF4-FFF2-40B4-BE49-F238E27FC236}">
                <a16:creationId xmlns:a16="http://schemas.microsoft.com/office/drawing/2014/main" id="{3CFE2E3F-A7CA-4120-81A2-C1931D0AF4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備忘稿版面配置區 2">
            <a:extLst>
              <a:ext uri="{FF2B5EF4-FFF2-40B4-BE49-F238E27FC236}">
                <a16:creationId xmlns:a16="http://schemas.microsoft.com/office/drawing/2014/main" id="{1D6960E9-399E-4C89-9D95-E47D540EA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372" name="投影片編號版面配置區 3">
            <a:extLst>
              <a:ext uri="{FF2B5EF4-FFF2-40B4-BE49-F238E27FC236}">
                <a16:creationId xmlns:a16="http://schemas.microsoft.com/office/drawing/2014/main" id="{0C036F30-5C69-4B98-A151-D222605719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D549FDE-FF38-4C97-8BC4-828C1FEFA7B3}" type="slidenum">
              <a:rPr lang="zh-TW" altLang="en-US" smtClean="0"/>
              <a:pPr>
                <a:spcBef>
                  <a:spcPct val="0"/>
                </a:spcBef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968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95EE49-E13A-4611-9ACC-013C6CA73FF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22D5D1-D343-4289-9F9B-AAD36B55AD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986166-5AF3-4DCE-B7FF-6EDA695023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fld id="{F4D90B7C-7D1C-4C29-8E56-DF42C90B72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053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0D070AF-D4E3-4A7E-B64D-D4B017026D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4DAC2A6-F34B-4E12-8551-0B3E11E570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83B4138-7A22-46D4-B1C7-6F0C67925F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66279-8087-4AC5-B491-7A6667026AB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37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1905000" cy="55626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562600" cy="55626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B2B9840-8658-4B54-A7BE-EA8F4DFFEE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4BAB38B-AB1D-4060-A5FF-A83DAF5409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4D413B8-0785-4859-A135-535CEFF4DF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FB6F7-5FC2-4235-8D23-240D68A33B5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0731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美工圖案版面配置區 3"/>
          <p:cNvSpPr>
            <a:spLocks noGrp="1"/>
          </p:cNvSpPr>
          <p:nvPr>
            <p:ph type="clipArt"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AD06905-4DB2-4540-A18E-7D5D6715DD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92D0B07-AEA1-4CBF-97C8-E128FD0404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A7F6BD7-4201-47F9-A0FE-1BED9741BC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988BB-819B-47AF-B3EB-91394621427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99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7D1280B-5778-4624-AADD-730E6FC63E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969A8C6-0B55-464B-BFEE-1E9885253F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FC1C7E0-1836-4713-B3B3-C112B5B16B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447A3-6678-4DBB-B167-7F2BEC665D3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950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108263A-2114-48E7-80DD-6E3E2D4E2F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D29493E-7DD9-4E44-BF6B-2906C60DF7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19CAE6D-13B2-4D81-9FE3-9ABA5816E6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91EA6-F52D-4F9D-B28E-4F400108B1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247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DF69F54-99F0-46BF-8008-550944F300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2BE064D-B199-4F1D-B80E-74426DCA23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19D2F4B-9798-405B-B2D5-193585B6C4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E4821-B847-4977-B6DC-947335E0DD5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92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CBD2CD8-1380-42E8-A024-43A77366E9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E2568F27-AB63-490E-87DF-BF09BBD8D0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57A36F82-EB5E-42D7-9D6E-B9741AABF9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83E4C-EA72-4884-933C-6CDAC32D580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6383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256CFEFD-E0AD-4469-A722-87542B544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D46FD59-3D7D-4BB1-9BA7-1087BFCDD6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EFA1FBD-DF46-47DB-83DA-6FDFF9A527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E63E6-1818-439D-B71A-2D140D69449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11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2DC32992-D1FE-4448-AB36-74F4E1E2D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4C4D4D2-C063-40D4-95B8-D76E6466B1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BECC319-8318-40C0-8173-50A4AE824E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F6661-60D6-41E6-966F-1A75C7AC2E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064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B17264F-1AB9-4D2D-AE51-E84584F96B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C75B7FD-7093-4941-8D84-F612D980B3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8CBB0A5-A6DF-46CF-953F-D56D6CA54C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3D19F-E248-4C6A-A29C-62E855DCF1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186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7478521-5E52-4122-921E-383ADD67F1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5A9C404-0E25-4419-A6AB-D5AAF9EE14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CFC2B3F-8F56-41D3-A94A-705E280F59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43FC7-7389-4490-B61B-FD8D88E7323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719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>
            <a:extLst>
              <a:ext uri="{FF2B5EF4-FFF2-40B4-BE49-F238E27FC236}">
                <a16:creationId xmlns:a16="http://schemas.microsoft.com/office/drawing/2014/main" id="{BFB4907D-B030-4CC3-AE94-5D7837483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D7E864E7-13FC-409E-8EE1-5FF14DA160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59257E48-2AC8-4E8A-9F9C-F08FE44470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C022B560-FDB8-470E-866B-2BE1D8BE55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/>
            </a:lvl1pPr>
          </a:lstStyle>
          <a:p>
            <a:pPr>
              <a:defRPr/>
            </a:pPr>
            <a:fld id="{FEF16DC5-255A-441C-B73E-80ED7969890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30" name="Picture 10" descr="C:\WINNT\Profiles\rebeccal\Personal\pics\strtegic1.jpg">
            <a:extLst>
              <a:ext uri="{FF2B5EF4-FFF2-40B4-BE49-F238E27FC236}">
                <a16:creationId xmlns:a16="http://schemas.microsoft.com/office/drawing/2014/main" id="{918523CF-F3FD-49AC-9553-F667820A7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1">
            <a:extLst>
              <a:ext uri="{FF2B5EF4-FFF2-40B4-BE49-F238E27FC236}">
                <a16:creationId xmlns:a16="http://schemas.microsoft.com/office/drawing/2014/main" id="{0D41495B-5D89-47A2-9A49-045D922786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  <p:sldLayoutId id="214748431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w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users/asderknaster-5867754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zh/%E9%BE%99-%E5%A5%B3%E5%AD%90-%E4%BA%BA%E7%9A%84-%E7%9F%B3-%E5%8D%B5%E7%9F%B3-%E7%9F%B3%E5%A4%B4-%E5%85%B3%E6%B3%A8-%E6%8B%9B%E5%BE%85-%E8%A7%82%E7%9C%8B-%E4%B8%A4%E4%B8%AA-2634391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%E5%A5%B3%E5%AD%90-%E5%AD%A6%E4%B9%A0-%E4%B9%A6%E7%B1%8D-%E9%98%85%E8%AF%BB-%E6%88%90%E4%BA%BA-%E5%BA%8A-%E5%A5%B3%E5%AD%A9-%E6%88%BF%E9%97%B4-1852907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users/Anemone123-263716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&#31461;&#24180;-&#22238;&#24518;-&#31179;-&#20799;&#31461;-&#20048;&#36259;-&#23401;&#23376;-&#25910;&#33719;-&#27426;&#20048;-&#24180;&#36731;-&#24184;&#31119;-2483894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%E7%A7%BB%E5%8A%A8-%E7%94%B5%E8%AF%9D-%E6%99%BA%E8%83%BD%E6%89%8B%E6%9C%BA-%E6%95%A3%E6%99%AF-%E7%81%AF-%E7%9B%B8%E6%9C%BA-%E6%91%84%E5%BD%B1-%E7%94%B5%E5%AD%90-%E5%B0%8F%E5%B7%A5%E5%85%B7-2566615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zh/%E8%AE%A1%E7%AE%97%E6%9C%BA-%E7%AC%94%E8%AE%B0%E6%9C%AC%E7%94%B5%E8%84%91-%E6%8A%80%E6%9C%AF-%E5%8A%9E%E5%85%AC%E6%A1%8C-%E5%8A%9E%E5%85%AC%E5%AE%A4-%E4%BD%9C%E6%9B%B2-3114274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lancleaver/2661425133/in/photolist-54buYe-4HdCKB-r3Js7m-fLKdJ6-7ANM9c-5eWCtr-qUDrPJ-9ykxUP-iHXYop-moR1wA-ikwZDT-74JZXJ-84ZJjP-g9dgvk-fAufcA-puYZSg-p7dEVm-dD11PP-BR1TtJ-gmD3Ge-eq5wTQ-dUMDJg-bTQswX-R6Ch6r-dsP7UP-BFyXU1-kqGivZ-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%E9%97%AE%E5%8F%B7-%E6%B3%A8%E6%84%8F-%E9%87%8D%E5%A4%8D%E7%9A%84-%E8%AF%B7%E6%B1%82-%E9%97%AE%E9%A2%98-%E5%93%8D%E5%BA%94-%E4%BB%BB%E5%8A%A1-%E9%87%8D%E8%A6%81%E6%80%A7-%E5%B1%95%E6%9C%9B-2153533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pixabay.com/zh/&#23567;&#30007;&#23401;-&#38544;&#34255;-&#20260;&#24515;-&#20799;&#31461;-&#24656;&#24807;-&#26517;&#22836;-&#27801;&#21457;-&#26517;&#22836;&#22561;&#22418;-1635065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zh/%E5%9B%BE%E5%83%8F-%E5%8A%9E%E5%85%AC%E6%A1%8C-%E5%A5%B3%E5%AD%90-%E5%8A%9E%E5%85%AC%E5%AE%A4-%E6%8B%85%E5%BF%83-%E5%A5%B3%E5%AD%A9-%E7%AD%89%E5%BE%85-%E5%9D%90-%E8%AE%A4%E4%B8%BA-2834891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%E6%95%99%E8%82%B2-%E5%AD%A6%E6%A0%A1-%E5%9B%9E%E6%A0%A1-%E5%AD%A6%E7%94%9F-%E5%8C%A1%E5%A8%81-ipad-iphone-908512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pixabay.com/zh/&#23567;&#30007;&#23401;-&#38544;&#34255;-&#20260;&#24515;-&#20799;&#31461;-&#24656;&#24807;-&#26517;&#22836;-&#27801;&#21457;-&#26517;&#22836;&#22561;&#22418;-1635065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zh/%E4%BA%BA%E7%B1%BB-%E8%B0%B7%E6%AD%8C-pinterest-%E6%A8%A1%E5%BC%8F-%E7%A4%BE%E4%BC%9A-%E5%AA%92%E4%BD%93-%E7%BD%91%E7%BB%9C-3175027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ipad-%E7%89%87%E5%89%82-%E6%8A%80%E6%9C%AF-%E7%8E%B0%E4%BB%A3-%E4%BA%BA-%E4%BA%92%E8%81%94%E7%BD%91-1411863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%E6%8A%80%E6%9C%AF-iphone-%E5%A6%84%E6%83%B3-%E9%9B%86%E4%BC%9A-2890296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s://pixabay.com/zh/&#23567;&#30007;&#23401;-&#38544;&#34255;-&#20260;&#24515;-&#20799;&#31461;-&#24656;&#24807;-&#26517;&#22836;-&#27801;&#21457;-&#26517;&#22836;&#22561;&#22418;-1635065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tiger-animal-water-rain-nature-3389015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girl-sad-chair-sit-thoughtful-1906187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s://pixabay.com/zh/&#23567;&#30007;&#23401;-&#38544;&#34255;-&#20260;&#24515;-&#20799;&#31461;-&#24656;&#24807;-&#26517;&#22836;-&#27801;&#21457;-&#26517;&#22836;&#22561;&#22418;-1635065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girl-computer-notebook-1064659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photos/MAD8bzZXKck-boy-playing-with-noodles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zionfiction/14229163349/in/photolist-nFobwz-3mrXAe-5JUU5y-6MGCCn-vhe14-97ZD6k-99AyvX-fwoBZm-abfPT5-EMg4f-eenL8S-hccXHv-cvJrtA-83hLLG-4dJwrs-hcbF7j-99AxoB-6Yv8t-9c3pyw-e39d9g-5ueFtn-cA4wsu-e39dzv-P3fK2-pHQ1GR-5zZamf-prnP9b-hcbo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%E6%B2%B3%E9%A9%AC-%E5%8A%A8%E7%89%A9-%E7%9C%8B%E7%9C%8B-%E6%B3%A8%E6%84%8F-%E6%B0%B4-%E9%87%8E%E7%94%9F%E5%8A%A8%E7%89%A9-%E8%8D%92%E9%87%8E-%E9%9D%9E%E6%B4%B2-%E5%8D%9A%E8%8C%A8%E7%93%A6%E7%BA%B3-515027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lancesh/6937192878/in/photolist-qa263F-acmy1E-9DbHnK-w9qAiQ-dmZjuE-4zmURc-4GHLq7-dPTjG8-2sG5Cu-bFuz1V-8YDNTv-7rDvCs-bz1VKL-74aARv-4nGchq-eeBRL-8FCpba-9kR5Xx-3a1Yv-bE7NTZ-ov2c39-a32AMp-kThwd-98Lo1-5abKKC-nMnkW-ejENvW-6fGydk-ah3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zh/%E5%A5%B3%E5%AD%A9-%E7%AA%97%E5%8F%A3-%E4%BD%BF%E6%81%BC%E7%81%AB-%E6%84%A4%E6%80%92-%E6%89%93%E4%B9%B1-%E7%96%AF%E4%BA%86-%E6%84%9F%E5%88%B0%E6%83%8A%E8%AE%B6-%E5%8F%AF%E7%96%91-%E7%9C%8B-1933033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ouv_elle/5475444733/in/photolist-qa263F-acmy1E-9DbHnK-w9qAiQ-dmZjuE-4zmURc-4GHLq7-dPTjG8-2sG5Cu-bFuz1V-8YDNTv-7rDvCs-bz1VKL-74aARv-4nGchq-eeBRL-8FCpba-9kR5Xx-3a1Yv-bE7NTZ-ov2c39-a32AMp-kThwd-98Lo1-5abKKC-nMnkW-ejENvW-6fGydk-a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teddy-toys-hug-teddy-bear-1477669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hyperlink" Target="https://pixabay.com/zh/&#23567;&#30007;&#23401;-&#38544;&#34255;-&#20260;&#24515;-&#20799;&#31461;-&#24656;&#24807;-&#26517;&#22836;-&#27801;&#21457;-&#26517;&#22836;&#22561;&#22418;-1635065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%E6%82%B2%E4%BC%A4-%E7%94%B7%E4%BA%BA-%E9%83%81%E9%97%B7-%E8%83%8C%E6%99%AF-%E5%B9%B4%E8%BD%BB%E7%9A%84-%E4%BA%BA-%E7%99%BD%E8%89%B2-%E6%8A%91%E9%83%81%E7%97%87-%E9%BB%91%E8%89%B2-%E5%A4%B4-2635043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ogdog/15980432152/in/photolist-qm8TJh-5m9UcQ-6kb2JY-ixUkSe-7eE1L6-SqRkAX-bA6hVv-dtp2GP-rBF2B-ssHcm3-9t5zyz-4eB3vP-TbXBXj-a37TQ9-6kZ3Lt-4t4eXT-nAbMf2-82bU4t-bA6mh4-dX2XmM-b5N4B-4XF2W6-nKHEb1-cFGcLu-prcmgV-pDtYuM-6bbbT1-59h7tr-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%E4%BD%93%E8%82%B2-%E6%BB%91%E5%86%B0-%E5%BA%95%E9%83%A8-%E7%9F%AD%E9%81%93%E9%80%9F%E6%BB%91-%E5%86%B0%E9%9E%8B-skateborder-%E6%BB%91%E6%9D%BF-3365503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hyperlink" Target="https://pixabay.com/zh/&#23567;&#30007;&#23401;-&#38544;&#34255;-&#20260;&#24515;-&#20799;&#31461;-&#24656;&#24807;-&#26517;&#22836;-&#27801;&#21457;-&#26517;&#22836;&#22561;&#22418;-1635065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zh/%E6%BA%9C%E5%86%B0%E8%80%85-%E5%85%AC%E5%9B%AD-%E5%9F%8E%E5%B8%82-%E8%A1%97-%E5%B2%97-%E4%B9%90%E9%98%9F-%E6%8B%96%E9%9E%8B-%E5%B9%B4%E8%BD%BB-%E9%9D%92%E6%98%A5-%E8%BF%90%E5%8A%A8-1443435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%E5%B8%90%E7%AF%B7-%E8%90%A5-%E5%A4%9C-%E6%98%8E%E6%98%9F-%E9%9C%B2%E8%90%A5-%E8%BF%9C%E5%BE%81-%E5%9C%86%E9%A1%B610%E5%90%A8-%E9%BB%84%E8%89%B2-%E4%BD%8F%E5%AE%BF-548022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atozwyc.pixnet.net/blog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asanovapacifista/2692841189/in/photolist-56XvSn-q61sN2-6nbE8n-ejtRc-3u247W-94xPu1-8miYVe-87NCK3-cWJua1-4Sp8iY-5r3G3K-e24SDA-a92HMk-auh5K-cWNdzU-48y5f2-7aaHpZ-cWEUe5-HiaKPQ-7xuocy-cWNhJC-6dVwp6-7nY1j6-cWJQRQ-cWCxpQ-cWE5Kd-5PC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cat-funny-stalker-creeper-2579323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pixabay.com/zh/&#23567;&#30007;&#23401;-&#38544;&#34255;-&#20260;&#24515;-&#20799;&#31461;-&#24656;&#24807;-&#26517;&#22836;-&#27801;&#21457;-&#26517;&#22836;&#22561;&#22418;-1635065/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atoz.wyc@gmail.com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groups/309123442881273/" TargetMode="External"/><Relationship Id="rId5" Type="http://schemas.openxmlformats.org/officeDocument/2006/relationships/hyperlink" Target="http://www.facebook.com/301ADHD" TargetMode="External"/><Relationship Id="rId4" Type="http://schemas.openxmlformats.org/officeDocument/2006/relationships/hyperlink" Target="http://www.facebook.com/WYCClinicalPsychologist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le.co/3slBUmo?fbclid=IwAR3tr8MpYnBzCVjv9EmvNREwPjy5ygk7WKoCg6QPqAAb515bYNINfLAyghE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t.ly/3rJxYgf?fbclid=IwAR0iXNTtfRZ_0-sxiCxjuECzXWxilZfaM6dXmHdkmXqbHzenJcgyN56hpEw" TargetMode="External"/><Relationship Id="rId5" Type="http://schemas.openxmlformats.org/officeDocument/2006/relationships/hyperlink" Target="https://bit.ly/3Jcz0HB?fbclid=IwAR0hr0Jc83QYnynWqc5dbDD2N6sG-Tt-jpGx3er29GmCsO56U47Z3kAQY6A" TargetMode="External"/><Relationship Id="rId4" Type="http://schemas.openxmlformats.org/officeDocument/2006/relationships/hyperlink" Target="https://spoti.fi/3rB60Dm?fbclid=IwAR06LB1zH9I-8iVqa8UiJVT6ssBXIzlcxfRu9Q_q1Jd1NVXAg3yUHeGjYM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%E4%B9%A6%E7%B1%8D-%E4%B9%A6-%E9%98%85%E8%AF%BB-%E5%BA%93-%E5%A5%B3%E5%AD%90-%E8%AE%A4%E4%B8%BA-101%E5%8E%9F%E5%9B%A0-%E7%99%BD-%E5%AE%A2%E5%8E%85-%E6%94%BE%E6%9D%BE-3454392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zh/%E5%A5%B3%E5%AD%A9-%E6%B0%94%E7%90%83-%E5%AD%A9%E5%AD%90-%E5%BF%AB%E4%B9%90-%E5%87%BA-%E8%87%AA%E7%94%B1-%E5%85%8D%E8%B4%B9-%E4%BA%BA-%E4%BA%BA%E7%9A%84-%E5%A5%B3%E6%80%A7-1357485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%E4%BA%BA-%E7%94%B7-%E7%94%B7%E5%AD%90-%E5%B9%B4%E8%BD%BB-%E7%94%B7%E5%AD%A9-%E7%94%9F%E6%B4%BB%E6%96%B9%E5%BC%8F-%E6%97%B6%E5%B0%9A-%E5%87%89-%E4%BC%91%E9%97%B2-%E5%93%80%E4%BC%A4-80209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zh/%E8%8B%B9%E6%9E%9C-%E8%AE%A1%E7%AE%97%E6%9C%BA-%E5%A5%B3%E5%AD%A9-iphone-%E7%AC%94%E8%AE%B0%E6%9C%AC%E7%94%B5%E8%84%91-185333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1F9BCD35-1B81-4DDF-A353-8D95E14AA0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C653404E-8C76-486D-82A2-D9292CBE51FF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</a:t>
            </a:fld>
            <a:endParaRPr kumimoji="0" lang="zh-TW" altLang="en-US" sz="1400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0A8C94F7-BE4D-4E51-BD6C-E89AE5B83F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24200" y="685800"/>
            <a:ext cx="6018213" cy="3352800"/>
          </a:xfrm>
        </p:spPr>
        <p:txBody>
          <a:bodyPr/>
          <a:lstStyle/>
          <a:p>
            <a:pPr eaLnBrk="1" hangingPunct="1">
              <a:defRPr/>
            </a:pPr>
            <a:endParaRPr lang="zh-TW" alt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B1D0E4D6-FAB6-4132-9618-DBA72A31EAA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733800" y="4038600"/>
            <a:ext cx="5408613" cy="1752600"/>
          </a:xfrm>
          <a:ln/>
        </p:spPr>
        <p:txBody>
          <a:bodyPr/>
          <a:lstStyle/>
          <a:p>
            <a:pPr eaLnBrk="1" hangingPunct="1"/>
            <a:endParaRPr lang="en-US" altLang="zh-TW" sz="2400" b="1">
              <a:solidFill>
                <a:srgbClr val="990000"/>
              </a:solidFill>
              <a:latin typeface="Georgia" panose="02040502050405020303" pitchFamily="18" charset="0"/>
            </a:endParaRPr>
          </a:p>
        </p:txBody>
      </p:sp>
      <p:pic>
        <p:nvPicPr>
          <p:cNvPr id="4101" name="圖片 4" descr="IMG_8885.JPG">
            <a:extLst>
              <a:ext uri="{FF2B5EF4-FFF2-40B4-BE49-F238E27FC236}">
                <a16:creationId xmlns:a16="http://schemas.microsoft.com/office/drawing/2014/main" id="{FCA30615-BB5A-4B9B-975E-65FC8E1C1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DDB029F3-47BD-4F38-B6CF-8CF92914CDAB}"/>
              </a:ext>
            </a:extLst>
          </p:cNvPr>
          <p:cNvSpPr txBox="1"/>
          <p:nvPr/>
        </p:nvSpPr>
        <p:spPr>
          <a:xfrm>
            <a:off x="107504" y="2362200"/>
            <a:ext cx="572293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如何不讓孩子被</a:t>
            </a:r>
            <a:r>
              <a:rPr lang="en-US" altLang="zh-TW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3C</a:t>
            </a:r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綁架？談</a:t>
            </a:r>
            <a:r>
              <a:rPr lang="en-US" altLang="zh-TW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3C</a:t>
            </a:r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時代的親子教養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C49CCF5-ECDC-4585-BFBF-63F0038BFA43}"/>
              </a:ext>
            </a:extLst>
          </p:cNvPr>
          <p:cNvSpPr txBox="1"/>
          <p:nvPr/>
        </p:nvSpPr>
        <p:spPr>
          <a:xfrm>
            <a:off x="468313" y="5157788"/>
            <a:ext cx="3743325" cy="1262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28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王意中 臨床心理師</a:t>
            </a:r>
          </a:p>
          <a:p>
            <a:pPr algn="ctr" eaLnBrk="1" hangingPunct="1">
              <a:defRPr/>
            </a:pP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王意中心理治療所 </a:t>
            </a:r>
            <a:r>
              <a:rPr lang="zh-TW" alt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所長</a:t>
            </a:r>
            <a:r>
              <a:rPr lang="zh-TW" altLang="en-US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／</a:t>
            </a:r>
            <a:r>
              <a:rPr lang="zh-TW" alt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負責心理師</a:t>
            </a:r>
            <a:endParaRPr lang="en-US" altLang="zh-TW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編號版面配置區 5">
            <a:extLst>
              <a:ext uri="{FF2B5EF4-FFF2-40B4-BE49-F238E27FC236}">
                <a16:creationId xmlns:a16="http://schemas.microsoft.com/office/drawing/2014/main" id="{A3B635D2-EA6C-49D7-BD61-ED73BCC57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DD426936-312E-4BBD-9128-5CE533845E83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10</a:t>
            </a:fld>
            <a:endParaRPr kumimoji="0" lang="zh-TW" altLang="en-US" sz="14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A00AAE1-3A32-448E-BED2-1EC8D3D6ED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</a:br>
            <a:b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</a:br>
            <a:endParaRPr lang="zh-TW" altLang="en-US"/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7DB68B27-4583-4E3E-9D16-3BE8A4B951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TW" altLang="en-US"/>
              <a:t> </a:t>
            </a: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24171406-45C4-461B-ACB9-2D8F04955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5589588"/>
            <a:ext cx="3690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 u="sng">
                <a:solidFill>
                  <a:srgbClr val="FF3300"/>
                </a:solidFill>
              </a:rPr>
              <a:t>Photo</a:t>
            </a:r>
            <a:r>
              <a:rPr lang="zh-TW" altLang="en-US" sz="1800" b="1" u="sng">
                <a:solidFill>
                  <a:srgbClr val="FF3300"/>
                </a:solidFill>
              </a:rPr>
              <a:t>：</a:t>
            </a:r>
            <a:r>
              <a:rPr lang="en-US" altLang="zh-TW" sz="1800" b="1" u="sng">
                <a:solidFill>
                  <a:srgbClr val="FF3300"/>
                </a:solidFill>
                <a:hlinkClick r:id="rId3"/>
              </a:rPr>
              <a:t>asderknaster</a:t>
            </a:r>
            <a:r>
              <a:rPr lang="en-US" altLang="zh-TW" sz="1800" b="1" u="sng">
                <a:solidFill>
                  <a:srgbClr val="FF3300"/>
                </a:solidFill>
              </a:rPr>
              <a:t>, CC Licensed.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C6EB425F-225D-46C2-A82D-1C5760F56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981075"/>
            <a:ext cx="7848600" cy="19389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新細明體" charset="-12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charset="-120"/>
                <a:ea typeface="新細明體" charset="-120"/>
              </a:rPr>
              <a:t>分辨想要與需要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zh-TW" altLang="en-US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endParaRPr lang="zh-TW" altLang="en-US" sz="4000" b="1" u="sng" dirty="0">
              <a:solidFill>
                <a:srgbClr val="C00000"/>
              </a:solidFill>
              <a:latin typeface="新細明體" pitchFamily="18" charset="-120"/>
            </a:endParaRPr>
          </a:p>
        </p:txBody>
      </p:sp>
      <p:sp>
        <p:nvSpPr>
          <p:cNvPr id="38919" name="AutoShape 2" descr="無法顯示錯誤的圖片「http://www.theparentreport.com/wp-content/uploads/2012/10/Boy-with-Blocks.jpg」。">
            <a:extLst>
              <a:ext uri="{FF2B5EF4-FFF2-40B4-BE49-F238E27FC236}">
                <a16:creationId xmlns:a16="http://schemas.microsoft.com/office/drawing/2014/main" id="{22686DAA-1DE0-4EA7-8CB6-94850A0704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38920" name="AutoShape 4" descr="無法顯示錯誤的圖片「http://www.theparentreport.com/wp-content/uploads/2012/10/Boy-with-Blocks.jpg」。">
            <a:extLst>
              <a:ext uri="{FF2B5EF4-FFF2-40B4-BE49-F238E27FC236}">
                <a16:creationId xmlns:a16="http://schemas.microsoft.com/office/drawing/2014/main" id="{58FF2967-22BA-4305-9A0A-D9E3943EE1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pic>
        <p:nvPicPr>
          <p:cNvPr id="38921" name="Picture 2" descr="智能手机, Iphone, 苹果, 跳转, 夏季, 男孩, 孩子, 水, 池, 大会, 操作, 照片蒙太奇">
            <a:extLst>
              <a:ext uri="{FF2B5EF4-FFF2-40B4-BE49-F238E27FC236}">
                <a16:creationId xmlns:a16="http://schemas.microsoft.com/office/drawing/2014/main" id="{6331F165-11C6-4481-99D2-0926E76BD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060575"/>
            <a:ext cx="49720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899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編號版面配置區 5">
            <a:extLst>
              <a:ext uri="{FF2B5EF4-FFF2-40B4-BE49-F238E27FC236}">
                <a16:creationId xmlns:a16="http://schemas.microsoft.com/office/drawing/2014/main" id="{4EEE3015-DE0F-4F2B-B699-CAFFEBDF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57779849-93CA-4BF1-B66F-BD73E0672D9D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11</a:t>
            </a:fld>
            <a:endParaRPr kumimoji="0" lang="zh-TW" altLang="en-US" sz="1400"/>
          </a:p>
        </p:txBody>
      </p:sp>
      <p:sp>
        <p:nvSpPr>
          <p:cNvPr id="23555" name="Rectangle 1026">
            <a:extLst>
              <a:ext uri="{FF2B5EF4-FFF2-40B4-BE49-F238E27FC236}">
                <a16:creationId xmlns:a16="http://schemas.microsoft.com/office/drawing/2014/main" id="{66A6C7F1-EF1E-4EB0-89AD-8F3747513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charset="-120"/>
              </a:rPr>
              <a:t>說服的義務</a:t>
            </a:r>
          </a:p>
        </p:txBody>
      </p:sp>
      <p:sp>
        <p:nvSpPr>
          <p:cNvPr id="14340" name="Rectangle 1027">
            <a:extLst>
              <a:ext uri="{FF2B5EF4-FFF2-40B4-BE49-F238E27FC236}">
                <a16:creationId xmlns:a16="http://schemas.microsoft.com/office/drawing/2014/main" id="{504A243A-1597-4A11-BAFC-6B280B888E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zh-TW" altLang="zh-TW" b="1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pic>
        <p:nvPicPr>
          <p:cNvPr id="14341" name="Picture 8" descr="龙, 女子, 人的, 石, 卵石, 石头, 关注, 招待, 观看, 两个, 相比, 幻想, 性质, 出">
            <a:extLst>
              <a:ext uri="{FF2B5EF4-FFF2-40B4-BE49-F238E27FC236}">
                <a16:creationId xmlns:a16="http://schemas.microsoft.com/office/drawing/2014/main" id="{0326C020-6110-488D-896A-6048E845D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828800"/>
            <a:ext cx="546735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99BE426-C925-451D-82A0-B6DF53F12B35}"/>
              </a:ext>
            </a:extLst>
          </p:cNvPr>
          <p:cNvSpPr/>
          <p:nvPr/>
        </p:nvSpPr>
        <p:spPr>
          <a:xfrm>
            <a:off x="3779838" y="5133975"/>
            <a:ext cx="308768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altLang="zh-TW" sz="1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Photo</a:t>
            </a:r>
            <a:r>
              <a:rPr lang="zh-TW" altLang="zh-TW" sz="1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：</a:t>
            </a:r>
            <a:r>
              <a:rPr lang="en-US" altLang="zh-TW" sz="1800" b="1" u="sng" kern="100" dirty="0" err="1">
                <a:solidFill>
                  <a:srgbClr val="0563C1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silviarita</a:t>
            </a:r>
            <a:r>
              <a:rPr lang="en-US" altLang="zh-TW" sz="1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CC Licensed.</a:t>
            </a:r>
            <a:endParaRPr lang="zh-TW" altLang="zh-TW" sz="1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編號版面配置區 5">
            <a:extLst>
              <a:ext uri="{FF2B5EF4-FFF2-40B4-BE49-F238E27FC236}">
                <a16:creationId xmlns:a16="http://schemas.microsoft.com/office/drawing/2014/main" id="{4A519898-85D8-41E7-99F0-1BEA607AE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00E7715D-1FF4-4B7D-8081-617AB11590A0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12</a:t>
            </a:fld>
            <a:endParaRPr kumimoji="0" lang="zh-TW" altLang="en-US" sz="14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F488403D-7D2F-49D1-A9B3-DB651CCEF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808" y="5759451"/>
            <a:ext cx="511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zh-TW" sz="1800" b="1" dirty="0"/>
              <a:t>Photo</a:t>
            </a:r>
            <a:r>
              <a:rPr lang="zh-TW" altLang="zh-TW" sz="1800" b="1" dirty="0"/>
              <a:t>：</a:t>
            </a:r>
            <a:r>
              <a:rPr lang="en-US" altLang="zh-TW" sz="1800" b="1" u="sng" dirty="0" err="1">
                <a:hlinkClick r:id="rId3"/>
              </a:rPr>
              <a:t>Pexels</a:t>
            </a:r>
            <a:r>
              <a:rPr lang="en-US" altLang="zh-TW" sz="1800" b="1" dirty="0"/>
              <a:t>, CC Licensed.</a:t>
            </a:r>
            <a:endParaRPr lang="zh-TW" altLang="zh-TW" sz="1800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400" b="1" dirty="0">
              <a:latin typeface="Georgia" panose="02040502050405020303" pitchFamily="18" charset="0"/>
            </a:endParaRPr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1CBBA273-AFF4-421C-94EF-38BC19C6E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810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4000" b="1" u="sng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898F2200-29A3-409C-8605-6839BAAEE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4147" y="707371"/>
            <a:ext cx="7026275" cy="19389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小心陷入妥協的迴圈</a:t>
            </a:r>
          </a:p>
          <a:p>
            <a:pPr algn="ctr">
              <a:defRPr/>
            </a:pPr>
            <a:endParaRPr lang="zh-TW" altLang="zh-TW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zh-TW" altLang="en-US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charset="-120"/>
              <a:ea typeface="新細明體" charset="-120"/>
            </a:endParaRPr>
          </a:p>
        </p:txBody>
      </p:sp>
      <p:sp>
        <p:nvSpPr>
          <p:cNvPr id="57350" name="AutoShape 2" descr="http://mamapundit.com/wp-content/uploads/2012/03/baby-face.jpg">
            <a:extLst>
              <a:ext uri="{FF2B5EF4-FFF2-40B4-BE49-F238E27FC236}">
                <a16:creationId xmlns:a16="http://schemas.microsoft.com/office/drawing/2014/main" id="{440963FF-87F2-4A8C-BC52-4D81B6956D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57351" name="AutoShape 4" descr="http://mamapundit.com/wp-content/uploads/2012/03/baby-face.jpg">
            <a:extLst>
              <a:ext uri="{FF2B5EF4-FFF2-40B4-BE49-F238E27FC236}">
                <a16:creationId xmlns:a16="http://schemas.microsoft.com/office/drawing/2014/main" id="{58337009-17FD-409E-A02D-FA0A4FB17D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57352" name="AutoShape 6" descr="http://mamapundit.com/wp-content/uploads/2012/03/baby-face.jpg">
            <a:extLst>
              <a:ext uri="{FF2B5EF4-FFF2-40B4-BE49-F238E27FC236}">
                <a16:creationId xmlns:a16="http://schemas.microsoft.com/office/drawing/2014/main" id="{80ADFA33-303E-4564-BC82-DD627C168E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57353" name="AutoShape 8" descr="http://mamapundit.com/wp-content/uploads/2012/03/baby-face.jpg">
            <a:extLst>
              <a:ext uri="{FF2B5EF4-FFF2-40B4-BE49-F238E27FC236}">
                <a16:creationId xmlns:a16="http://schemas.microsoft.com/office/drawing/2014/main" id="{EB69066A-EB86-4F3D-92AD-C2EE3FA998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2238375" cy="282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57354" name="AutoShape 11" descr="http://www.todays-mommy-baby-toddler-guide.com/images/dreamstime_9634988.jpg">
            <a:extLst>
              <a:ext uri="{FF2B5EF4-FFF2-40B4-BE49-F238E27FC236}">
                <a16:creationId xmlns:a16="http://schemas.microsoft.com/office/drawing/2014/main" id="{C2AC9B0A-A5CB-4E06-826A-083C95C919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57355" name="AutoShape 13" descr="http://mamapundit.com/wp-content/uploads/2012/03/baby-face.jpg">
            <a:extLst>
              <a:ext uri="{FF2B5EF4-FFF2-40B4-BE49-F238E27FC236}">
                <a16:creationId xmlns:a16="http://schemas.microsoft.com/office/drawing/2014/main" id="{FD6D9AED-6B4B-4FED-A829-94B0D14AA1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57356" name="AutoShape 15" descr="http://mamapundit.com/wp-content/uploads/2012/03/baby-face.jpg">
            <a:extLst>
              <a:ext uri="{FF2B5EF4-FFF2-40B4-BE49-F238E27FC236}">
                <a16:creationId xmlns:a16="http://schemas.microsoft.com/office/drawing/2014/main" id="{A7E8C103-BAB1-444F-8301-25F72094BE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pic>
        <p:nvPicPr>
          <p:cNvPr id="57357" name="Picture 2" descr="å¥³å­, å­¦ä¹ , ä¹¦ç±, éè¯», æäºº, åº, å¥³å­©, æ¿é´">
            <a:extLst>
              <a:ext uri="{FF2B5EF4-FFF2-40B4-BE49-F238E27FC236}">
                <a16:creationId xmlns:a16="http://schemas.microsoft.com/office/drawing/2014/main" id="{12420EB7-3A52-4690-BBC1-56333855B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81944"/>
            <a:ext cx="59817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890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編號版面配置區 5">
            <a:extLst>
              <a:ext uri="{FF2B5EF4-FFF2-40B4-BE49-F238E27FC236}">
                <a16:creationId xmlns:a16="http://schemas.microsoft.com/office/drawing/2014/main" id="{0368A0C9-E6A3-477B-9B8D-40B03FBE2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398D0BDA-5527-45C6-BE16-483EAB164687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13</a:t>
            </a:fld>
            <a:endParaRPr kumimoji="0" lang="zh-TW" altLang="en-US" sz="14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260627F2-B72B-47A3-AAFA-EDD5F2ECE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175" y="5876925"/>
            <a:ext cx="5230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fr-FR" altLang="zh-TW" sz="1600" b="1">
                <a:solidFill>
                  <a:srgbClr val="FF0000"/>
                </a:solidFill>
              </a:rPr>
              <a:t>Photo</a:t>
            </a:r>
            <a:r>
              <a:rPr lang="zh-TW" altLang="fr-FR" sz="1600" b="1">
                <a:solidFill>
                  <a:srgbClr val="FF0000"/>
                </a:solidFill>
              </a:rPr>
              <a:t>：</a:t>
            </a:r>
            <a:r>
              <a:rPr lang="en-US" altLang="zh-TW" sz="1600" b="1">
                <a:hlinkClick r:id="rId3"/>
              </a:rPr>
              <a:t>Anemone123</a:t>
            </a:r>
            <a:r>
              <a:rPr lang="fr-FR" altLang="zh-TW" sz="1600" b="1">
                <a:solidFill>
                  <a:srgbClr val="FF0000"/>
                </a:solidFill>
              </a:rPr>
              <a:t>, CC Licensed. </a:t>
            </a:r>
          </a:p>
        </p:txBody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2C951B94-6DC8-4FB6-AEB7-2D0345418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810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4000" b="1" u="sng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  <p:sp>
        <p:nvSpPr>
          <p:cNvPr id="69638" name="Rectangle 5">
            <a:extLst>
              <a:ext uri="{FF2B5EF4-FFF2-40B4-BE49-F238E27FC236}">
                <a16:creationId xmlns:a16="http://schemas.microsoft.com/office/drawing/2014/main" id="{27870D3D-8E2D-4503-9FDA-E1539E9EB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3246" y="347663"/>
            <a:ext cx="5328195" cy="13234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altLang="zh-TW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信任與承諾</a:t>
            </a:r>
          </a:p>
        </p:txBody>
      </p:sp>
      <p:pic>
        <p:nvPicPr>
          <p:cNvPr id="71686" name="Picture 2" descr="ç²ç®ç, ç², å¤´å, å¥³å­©, å¥³å­, ç», å¤´åé£æ¬, å¯å¯, å, æ å¥, æè·, ç»æ, é­ç¼, å­¤å">
            <a:extLst>
              <a:ext uri="{FF2B5EF4-FFF2-40B4-BE49-F238E27FC236}">
                <a16:creationId xmlns:a16="http://schemas.microsoft.com/office/drawing/2014/main" id="{E9D59A82-1DF1-453C-99C5-C3A7B9C71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15831"/>
            <a:ext cx="4226992" cy="309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809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5">
            <a:extLst>
              <a:ext uri="{FF2B5EF4-FFF2-40B4-BE49-F238E27FC236}">
                <a16:creationId xmlns:a16="http://schemas.microsoft.com/office/drawing/2014/main" id="{31620E95-10A3-4A0C-B6CC-2BCF991C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01F48223-B43D-47B5-AD1A-49117FB41123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14</a:t>
            </a:fld>
            <a:endParaRPr kumimoji="0" lang="zh-TW" altLang="en-US" sz="1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F092F897-AB45-4204-9653-06D594891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</a:br>
            <a:b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</a:br>
            <a:endParaRPr lang="zh-TW" altLang="en-US"/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DCC76BBD-72EC-45E1-8976-38B2AACE38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TW" altLang="en-US"/>
              <a:t> </a:t>
            </a: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3BD91139-4A5D-4B57-849D-998E3B74B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0413" y="5618163"/>
            <a:ext cx="4125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 u="sng">
                <a:solidFill>
                  <a:srgbClr val="FF3300"/>
                </a:solidFill>
              </a:rPr>
              <a:t>Photo</a:t>
            </a:r>
            <a:r>
              <a:rPr lang="zh-TW" altLang="en-US" sz="1800" b="1" u="sng">
                <a:solidFill>
                  <a:srgbClr val="FF3300"/>
                </a:solidFill>
              </a:rPr>
              <a:t>：</a:t>
            </a:r>
            <a:r>
              <a:rPr lang="en-US" altLang="zh-TW" sz="1800">
                <a:hlinkClick r:id="rId3"/>
              </a:rPr>
              <a:t>TheVirtualDenise</a:t>
            </a:r>
            <a:r>
              <a:rPr lang="en-US" altLang="zh-TW" sz="1800" b="1" u="sng">
                <a:solidFill>
                  <a:srgbClr val="FF3300"/>
                </a:solidFill>
              </a:rPr>
              <a:t>, CC Licensed. 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847BAC49-5646-488F-A15D-27F4DD762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896938"/>
            <a:ext cx="6335712" cy="1323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說到做到的經驗值</a:t>
            </a:r>
          </a:p>
          <a:p>
            <a:pPr algn="ctr" eaLnBrk="1" hangingPunct="1">
              <a:defRPr/>
            </a:pPr>
            <a:endParaRPr lang="zh-TW" altLang="en-US" sz="4000" b="1" u="sng" dirty="0">
              <a:solidFill>
                <a:srgbClr val="C00000"/>
              </a:solidFill>
              <a:latin typeface="新細明體" pitchFamily="18" charset="-120"/>
            </a:endParaRPr>
          </a:p>
        </p:txBody>
      </p:sp>
      <p:sp>
        <p:nvSpPr>
          <p:cNvPr id="20487" name="AutoShape 2" descr="無法顯示錯誤的圖片「http://www.theparentreport.com/wp-content/uploads/2012/10/Boy-with-Blocks.jpg」。">
            <a:extLst>
              <a:ext uri="{FF2B5EF4-FFF2-40B4-BE49-F238E27FC236}">
                <a16:creationId xmlns:a16="http://schemas.microsoft.com/office/drawing/2014/main" id="{94327542-E575-4E57-8509-9F9D6437F4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20488" name="AutoShape 4" descr="無法顯示錯誤的圖片「http://www.theparentreport.com/wp-content/uploads/2012/10/Boy-with-Blocks.jpg」。">
            <a:extLst>
              <a:ext uri="{FF2B5EF4-FFF2-40B4-BE49-F238E27FC236}">
                <a16:creationId xmlns:a16="http://schemas.microsoft.com/office/drawing/2014/main" id="{C6E133AF-FD08-42F4-944F-AD228FCCB5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pic>
        <p:nvPicPr>
          <p:cNvPr id="20489" name="圖片 2">
            <a:extLst>
              <a:ext uri="{FF2B5EF4-FFF2-40B4-BE49-F238E27FC236}">
                <a16:creationId xmlns:a16="http://schemas.microsoft.com/office/drawing/2014/main" id="{A25ED995-9D0C-4FB9-ADDE-336153A1E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935163"/>
            <a:ext cx="5046662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編號版面配置區 5">
            <a:extLst>
              <a:ext uri="{FF2B5EF4-FFF2-40B4-BE49-F238E27FC236}">
                <a16:creationId xmlns:a16="http://schemas.microsoft.com/office/drawing/2014/main" id="{F177594C-EE16-4AA5-9FB4-D5E9F12BB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999EF636-D1C9-4C4F-9D07-65BC06EF3E0E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15</a:t>
            </a:fld>
            <a:endParaRPr kumimoji="0" lang="zh-TW" altLang="en-US" sz="1400"/>
          </a:p>
        </p:txBody>
      </p:sp>
      <p:sp>
        <p:nvSpPr>
          <p:cNvPr id="65539" name="Rectangle 3074">
            <a:extLst>
              <a:ext uri="{FF2B5EF4-FFF2-40B4-BE49-F238E27FC236}">
                <a16:creationId xmlns:a16="http://schemas.microsoft.com/office/drawing/2014/main" id="{4B09219F-40B3-477F-9A4D-F8728E0E86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3600" b="1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endParaRPr lang="zh-TW" altLang="en-US" sz="3600" b="1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sp>
        <p:nvSpPr>
          <p:cNvPr id="9221" name="Rectangle 3076">
            <a:extLst>
              <a:ext uri="{FF2B5EF4-FFF2-40B4-BE49-F238E27FC236}">
                <a16:creationId xmlns:a16="http://schemas.microsoft.com/office/drawing/2014/main" id="{0BD749BF-FCDB-4EF7-9782-D8419B70D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765175"/>
            <a:ext cx="5976938" cy="708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手機收不起來的警訊</a:t>
            </a:r>
          </a:p>
        </p:txBody>
      </p:sp>
      <p:sp>
        <p:nvSpPr>
          <p:cNvPr id="65541" name="矩形 7">
            <a:extLst>
              <a:ext uri="{FF2B5EF4-FFF2-40B4-BE49-F238E27FC236}">
                <a16:creationId xmlns:a16="http://schemas.microsoft.com/office/drawing/2014/main" id="{75730E4D-0A9D-485D-BA79-8B9F26CD2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5732463"/>
            <a:ext cx="52927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zh-TW" sz="1800" b="1"/>
              <a:t>Photo</a:t>
            </a:r>
            <a:r>
              <a:rPr lang="zh-TW" altLang="zh-TW" sz="1800" b="1"/>
              <a:t>：</a:t>
            </a:r>
            <a:r>
              <a:rPr lang="en-US" altLang="zh-TW" sz="1800" b="1" u="sng">
                <a:hlinkClick r:id="rId3"/>
              </a:rPr>
              <a:t>StockSnap</a:t>
            </a:r>
            <a:r>
              <a:rPr lang="en-US" altLang="zh-TW" sz="1800" b="1"/>
              <a:t>, CC Licensed.</a:t>
            </a:r>
            <a:endParaRPr lang="zh-TW" altLang="zh-TW" sz="180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200" b="1">
              <a:solidFill>
                <a:srgbClr val="FF0000"/>
              </a:solidFill>
            </a:endParaRPr>
          </a:p>
        </p:txBody>
      </p:sp>
      <p:pic>
        <p:nvPicPr>
          <p:cNvPr id="65542" name="Picture 8" descr="移动, 电话, 智能手机, 散景, 灯, 相机, 摄影, 电子, 小工具, 现代">
            <a:extLst>
              <a:ext uri="{FF2B5EF4-FFF2-40B4-BE49-F238E27FC236}">
                <a16:creationId xmlns:a16="http://schemas.microsoft.com/office/drawing/2014/main" id="{31A685E9-CCE2-4B9A-BE53-41D63A28C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625600"/>
            <a:ext cx="5545138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374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編號版面配置區 5">
            <a:extLst>
              <a:ext uri="{FF2B5EF4-FFF2-40B4-BE49-F238E27FC236}">
                <a16:creationId xmlns:a16="http://schemas.microsoft.com/office/drawing/2014/main" id="{FD91A7FC-B1D5-43B4-8F6B-2DFF34FFC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DB49A15-5A48-4B0A-9301-DAECBBD4AF92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16</a:t>
            </a:fld>
            <a:endParaRPr kumimoji="0" lang="zh-TW" altLang="en-US" sz="1400"/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B5EDEC00-E846-4DCC-9CED-61ECFE382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685800"/>
            <a:ext cx="7620000" cy="1323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新細明體" charset="-12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charset="-120"/>
                <a:ea typeface="新細明體" charset="-120"/>
              </a:rPr>
              <a:t>解析</a:t>
            </a:r>
            <a:r>
              <a:rPr lang="en-US" altLang="zh-TW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charset="-120"/>
                <a:ea typeface="新細明體" charset="-120"/>
              </a:rPr>
              <a:t>3C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charset="-120"/>
                <a:ea typeface="新細明體" charset="-120"/>
              </a:rPr>
              <a:t>與自己的關係</a:t>
            </a:r>
          </a:p>
          <a:p>
            <a:pPr algn="ctr" eaLnBrk="1" hangingPunct="1">
              <a:defRPr/>
            </a:pPr>
            <a:endParaRPr lang="zh-TW" altLang="en-US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charset="-120"/>
              <a:ea typeface="新細明體" charset="-120"/>
            </a:endParaRPr>
          </a:p>
        </p:txBody>
      </p:sp>
      <p:pic>
        <p:nvPicPr>
          <p:cNvPr id="26628" name="Picture 7" descr="计算机, 笔记本电脑, 技术, 办公桌, 办公室, 作曲">
            <a:extLst>
              <a:ext uri="{FF2B5EF4-FFF2-40B4-BE49-F238E27FC236}">
                <a16:creationId xmlns:a16="http://schemas.microsoft.com/office/drawing/2014/main" id="{FC03561E-3EDC-46F8-926A-9EC9EFB7F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700213"/>
            <a:ext cx="5543550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矩形 1">
            <a:extLst>
              <a:ext uri="{FF2B5EF4-FFF2-40B4-BE49-F238E27FC236}">
                <a16:creationId xmlns:a16="http://schemas.microsoft.com/office/drawing/2014/main" id="{129235D1-C9EE-495A-8A4D-8C29C0036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629275"/>
            <a:ext cx="3490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800" b="1">
                <a:latin typeface="Calibri" panose="020F0502020204030204" pitchFamily="34" charset="0"/>
                <a:cs typeface="Times New Roman" panose="02020603050405020304" pitchFamily="18" charset="0"/>
              </a:rPr>
              <a:t>Photo</a:t>
            </a:r>
            <a:r>
              <a:rPr lang="zh-TW" altLang="zh-TW" sz="1800" b="1">
                <a:latin typeface="Calibri" panose="020F0502020204030204" pitchFamily="34" charset="0"/>
                <a:cs typeface="Times New Roman" panose="02020603050405020304" pitchFamily="18" charset="0"/>
              </a:rPr>
              <a:t>：</a:t>
            </a:r>
            <a:r>
              <a:rPr lang="en-US" altLang="zh-TW" sz="1800" b="1" u="sng">
                <a:solidFill>
                  <a:srgbClr val="0563C1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malawiheiko</a:t>
            </a:r>
            <a:r>
              <a:rPr lang="en-US" altLang="zh-TW" sz="1800" b="1">
                <a:latin typeface="Calibri" panose="020F0502020204030204" pitchFamily="34" charset="0"/>
                <a:cs typeface="Times New Roman" panose="02020603050405020304" pitchFamily="18" charset="0"/>
              </a:rPr>
              <a:t>, CC Licensed.</a:t>
            </a:r>
            <a:endParaRPr lang="zh-TW" altLang="en-US"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5">
            <a:extLst>
              <a:ext uri="{FF2B5EF4-FFF2-40B4-BE49-F238E27FC236}">
                <a16:creationId xmlns:a16="http://schemas.microsoft.com/office/drawing/2014/main" id="{9927462E-24B2-4A20-8004-01745B47E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D816F9FA-EF01-4693-AF69-AEFA52DFEEC5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17</a:t>
            </a:fld>
            <a:endParaRPr kumimoji="0" lang="zh-TW" altLang="en-US" sz="1400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E8206313-8200-466C-8591-7E6122FF4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33375"/>
            <a:ext cx="7620000" cy="1262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endParaRPr lang="en-US" altLang="zh-TW" sz="3600" b="1" i="1" dirty="0">
              <a:solidFill>
                <a:srgbClr val="0000FF"/>
              </a:solidFill>
              <a:latin typeface="Georgia" pitchFamily="18" charset="0"/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合理時間的設定</a:t>
            </a:r>
          </a:p>
        </p:txBody>
      </p:sp>
      <p:sp>
        <p:nvSpPr>
          <p:cNvPr id="28676" name="矩形 6">
            <a:extLst>
              <a:ext uri="{FF2B5EF4-FFF2-40B4-BE49-F238E27FC236}">
                <a16:creationId xmlns:a16="http://schemas.microsoft.com/office/drawing/2014/main" id="{B3E86928-2775-4878-8138-D48A865D4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6021388"/>
            <a:ext cx="4805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  <a:latin typeface="Georgia" panose="02040502050405020303" pitchFamily="18" charset="0"/>
                <a:sym typeface="Georgia" panose="02040502050405020303" pitchFamily="18" charset="0"/>
              </a:rPr>
              <a:t>Photo</a:t>
            </a:r>
            <a:r>
              <a:rPr lang="zh-TW" altLang="en-US" sz="1800" b="1">
                <a:solidFill>
                  <a:srgbClr val="FF0000"/>
                </a:solidFill>
                <a:latin typeface="Georgia" panose="02040502050405020303" pitchFamily="18" charset="0"/>
                <a:sym typeface="Georgia" panose="02040502050405020303" pitchFamily="18" charset="0"/>
              </a:rPr>
              <a:t>：</a:t>
            </a:r>
            <a:r>
              <a:rPr lang="en-US" altLang="zh-TW" sz="1800" b="1">
                <a:solidFill>
                  <a:srgbClr val="FF0000"/>
                </a:solidFill>
                <a:latin typeface="Georgia" panose="02040502050405020303" pitchFamily="18" charset="0"/>
                <a:sym typeface="Georgia" panose="02040502050405020303" pitchFamily="18" charset="0"/>
                <a:hlinkClick r:id="rId3"/>
              </a:rPr>
              <a:t>Alan Cleaver</a:t>
            </a:r>
            <a:r>
              <a:rPr lang="en-US" altLang="zh-TW" sz="1800" b="1">
                <a:solidFill>
                  <a:srgbClr val="FF0000"/>
                </a:solidFill>
                <a:latin typeface="Georgia" panose="02040502050405020303" pitchFamily="18" charset="0"/>
                <a:sym typeface="Georgia" panose="02040502050405020303" pitchFamily="18" charset="0"/>
              </a:rPr>
              <a:t>, CC Licensed.</a:t>
            </a:r>
          </a:p>
        </p:txBody>
      </p:sp>
      <p:pic>
        <p:nvPicPr>
          <p:cNvPr id="28677" name="Picture 2" descr="C:\Users\oem\Downloads\2661425133_1328692483_z.jpg">
            <a:extLst>
              <a:ext uri="{FF2B5EF4-FFF2-40B4-BE49-F238E27FC236}">
                <a16:creationId xmlns:a16="http://schemas.microsoft.com/office/drawing/2014/main" id="{CD42E5E0-6543-43B0-8DD7-159F20CDF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133600"/>
            <a:ext cx="47625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投影片編號版面配置區 5">
            <a:extLst>
              <a:ext uri="{FF2B5EF4-FFF2-40B4-BE49-F238E27FC236}">
                <a16:creationId xmlns:a16="http://schemas.microsoft.com/office/drawing/2014/main" id="{64B4D27C-FD58-4579-B841-AD66A5677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1D438175-A8EB-4F87-AAD5-6642083B5818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18</a:t>
            </a:fld>
            <a:endParaRPr kumimoji="0" lang="zh-TW" altLang="en-US" sz="1400"/>
          </a:p>
        </p:txBody>
      </p:sp>
      <p:sp>
        <p:nvSpPr>
          <p:cNvPr id="292867" name="Rectangle 2">
            <a:extLst>
              <a:ext uri="{FF2B5EF4-FFF2-40B4-BE49-F238E27FC236}">
                <a16:creationId xmlns:a16="http://schemas.microsoft.com/office/drawing/2014/main" id="{0879F23E-627E-4B3F-8366-BA8E71E3FD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</a:br>
            <a:b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</a:br>
            <a:endParaRPr lang="zh-TW" altLang="en-US"/>
          </a:p>
        </p:txBody>
      </p:sp>
      <p:sp>
        <p:nvSpPr>
          <p:cNvPr id="292868" name="Rectangle 3">
            <a:extLst>
              <a:ext uri="{FF2B5EF4-FFF2-40B4-BE49-F238E27FC236}">
                <a16:creationId xmlns:a16="http://schemas.microsoft.com/office/drawing/2014/main" id="{C3CA888F-83A0-4CDB-A3BD-9771B80431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TW" altLang="en-US"/>
              <a:t> </a:t>
            </a:r>
          </a:p>
        </p:txBody>
      </p:sp>
      <p:sp>
        <p:nvSpPr>
          <p:cNvPr id="292869" name="Rectangle 5">
            <a:extLst>
              <a:ext uri="{FF2B5EF4-FFF2-40B4-BE49-F238E27FC236}">
                <a16:creationId xmlns:a16="http://schemas.microsoft.com/office/drawing/2014/main" id="{E08BA744-4D7B-408F-BB72-FD0E3C841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3937" y="5737513"/>
            <a:ext cx="30636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 u="sng" dirty="0">
                <a:solidFill>
                  <a:srgbClr val="FF3300"/>
                </a:solidFill>
              </a:rPr>
              <a:t>Photo</a:t>
            </a:r>
            <a:r>
              <a:rPr lang="zh-TW" altLang="en-US" sz="1800" b="1" u="sng" dirty="0">
                <a:solidFill>
                  <a:srgbClr val="FF3300"/>
                </a:solidFill>
              </a:rPr>
              <a:t>：</a:t>
            </a:r>
            <a:r>
              <a:rPr lang="en-US" altLang="zh-TW" sz="1800" b="1" u="sng" dirty="0" err="1">
                <a:solidFill>
                  <a:srgbClr val="FF3300"/>
                </a:solidFill>
                <a:hlinkClick r:id="rId3"/>
              </a:rPr>
              <a:t>geralt</a:t>
            </a:r>
            <a:r>
              <a:rPr lang="en-US" altLang="zh-TW" sz="1800" b="1" u="sng" dirty="0">
                <a:solidFill>
                  <a:srgbClr val="FF3300"/>
                </a:solidFill>
                <a:hlinkClick r:id="rId4"/>
              </a:rPr>
              <a:t>,</a:t>
            </a:r>
            <a:r>
              <a:rPr lang="en-US" altLang="zh-TW" sz="1800" b="1" u="sng" dirty="0">
                <a:solidFill>
                  <a:srgbClr val="FF3300"/>
                </a:solidFill>
              </a:rPr>
              <a:t> CC Licensed. 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6DB116E1-70BD-46BE-BE7A-777A70EDE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3744" y="423505"/>
            <a:ext cx="6335712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br>
              <a:rPr lang="en-US" altLang="zh-TW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新細明體" charset="-120"/>
              </a:rPr>
            </a:b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新細明體" charset="-12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帶手機上學的理由</a:t>
            </a:r>
            <a:r>
              <a:rPr lang="en-US" altLang="zh-TW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?</a:t>
            </a:r>
            <a:endParaRPr lang="zh-TW" altLang="en-US" sz="4000" b="1" u="sng" dirty="0">
              <a:solidFill>
                <a:srgbClr val="C00000"/>
              </a:solidFill>
              <a:latin typeface="新細明體" panose="02020500000000000000" pitchFamily="18" charset="-120"/>
            </a:endParaRPr>
          </a:p>
        </p:txBody>
      </p:sp>
      <p:sp>
        <p:nvSpPr>
          <p:cNvPr id="292871" name="AutoShape 2" descr="無法顯示錯誤的圖片「http://www.theparentreport.com/wp-content/uploads/2012/10/Boy-with-Blocks.jpg」。">
            <a:extLst>
              <a:ext uri="{FF2B5EF4-FFF2-40B4-BE49-F238E27FC236}">
                <a16:creationId xmlns:a16="http://schemas.microsoft.com/office/drawing/2014/main" id="{B65F70E7-3EEC-40D6-9287-15015216FF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292872" name="AutoShape 4" descr="無法顯示錯誤的圖片「http://www.theparentreport.com/wp-content/uploads/2012/10/Boy-with-Blocks.jpg」。">
            <a:extLst>
              <a:ext uri="{FF2B5EF4-FFF2-40B4-BE49-F238E27FC236}">
                <a16:creationId xmlns:a16="http://schemas.microsoft.com/office/drawing/2014/main" id="{DCEE3A94-898A-42A6-85B4-F684AA95BA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pic>
        <p:nvPicPr>
          <p:cNvPr id="7170" name="Picture 2" descr="é®å·, æ³¨æ, éå¤ç, è¯·æ±, é®é¢, ååº, ä»»å¡, éè¦æ§, å±æ, ä¿¡æ¯, éç¥, å­¦ä¹ , è§£å³æ¹æ¡">
            <a:extLst>
              <a:ext uri="{FF2B5EF4-FFF2-40B4-BE49-F238E27FC236}">
                <a16:creationId xmlns:a16="http://schemas.microsoft.com/office/drawing/2014/main" id="{F4112F9F-6BF6-4A8C-B10A-14C61DDE8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7" y="1970355"/>
            <a:ext cx="5795963" cy="38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323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編號版面配置區 5">
            <a:extLst>
              <a:ext uri="{FF2B5EF4-FFF2-40B4-BE49-F238E27FC236}">
                <a16:creationId xmlns:a16="http://schemas.microsoft.com/office/drawing/2014/main" id="{C98EBF86-045C-4A3E-A8CD-C4E497808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02CF49B-E3CE-4B3A-B2D1-4E37E2E198B2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19</a:t>
            </a:fld>
            <a:endParaRPr kumimoji="0" lang="zh-TW" altLang="en-US" sz="1400"/>
          </a:p>
        </p:txBody>
      </p:sp>
      <p:sp>
        <p:nvSpPr>
          <p:cNvPr id="34819" name="Rectangle 3074">
            <a:extLst>
              <a:ext uri="{FF2B5EF4-FFF2-40B4-BE49-F238E27FC236}">
                <a16:creationId xmlns:a16="http://schemas.microsoft.com/office/drawing/2014/main" id="{94BB5BA8-4474-45A0-96E2-AABBCA7808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3600" b="1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endParaRPr lang="zh-TW" altLang="en-US" sz="3600" b="1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sp>
        <p:nvSpPr>
          <p:cNvPr id="9221" name="Rectangle 3076">
            <a:extLst>
              <a:ext uri="{FF2B5EF4-FFF2-40B4-BE49-F238E27FC236}">
                <a16:creationId xmlns:a16="http://schemas.microsoft.com/office/drawing/2014/main" id="{D55F4ADC-D218-416A-868E-BE18B9A78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50" y="762000"/>
            <a:ext cx="5616575" cy="1446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敏感青春期的同儕壓力</a:t>
            </a:r>
            <a:endParaRPr lang="en-US" altLang="zh-TW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TW" altLang="en-US" sz="4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</a:t>
            </a:r>
            <a:endParaRPr lang="zh-TW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4821" name="Picture 2" descr="图像, 办公桌, 女子, 办公室, 担心, 女孩, 等待, 坐, 认为, 关注, 黑色和白色, 悲伤, 的表达">
            <a:extLst>
              <a:ext uri="{FF2B5EF4-FFF2-40B4-BE49-F238E27FC236}">
                <a16:creationId xmlns:a16="http://schemas.microsoft.com/office/drawing/2014/main" id="{05E8718B-9628-4842-AD57-DBCA1738C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276475"/>
            <a:ext cx="4251325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矩形 7">
            <a:extLst>
              <a:ext uri="{FF2B5EF4-FFF2-40B4-BE49-F238E27FC236}">
                <a16:creationId xmlns:a16="http://schemas.microsoft.com/office/drawing/2014/main" id="{44777E31-AD0E-4830-AF88-D847809DB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6165850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400" b="1">
                <a:solidFill>
                  <a:srgbClr val="FF0000"/>
                </a:solidFill>
              </a:rPr>
              <a:t>Photo</a:t>
            </a:r>
            <a:r>
              <a:rPr lang="zh-TW" altLang="en-US" sz="1400" b="1">
                <a:solidFill>
                  <a:srgbClr val="FF0000"/>
                </a:solidFill>
              </a:rPr>
              <a:t>：</a:t>
            </a:r>
            <a:r>
              <a:rPr lang="en-US" altLang="zh-TW" sz="1400" b="1">
                <a:solidFill>
                  <a:srgbClr val="FF0000"/>
                </a:solidFill>
                <a:hlinkClick r:id="rId4"/>
              </a:rPr>
              <a:t>Alexas_Fotos</a:t>
            </a:r>
            <a:r>
              <a:rPr lang="en-US" altLang="zh-TW" sz="1400" b="1">
                <a:solidFill>
                  <a:srgbClr val="FF0000"/>
                </a:solidFill>
              </a:rPr>
              <a:t>, CC Licensed.</a:t>
            </a:r>
            <a:endParaRPr lang="zh-TW" altLang="en-US" sz="1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5">
            <a:extLst>
              <a:ext uri="{FF2B5EF4-FFF2-40B4-BE49-F238E27FC236}">
                <a16:creationId xmlns:a16="http://schemas.microsoft.com/office/drawing/2014/main" id="{CE3AB9E9-7059-4333-A4B4-3D85D8B9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19FB20B-D9FB-4622-9742-9D5BFF95A7EE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</a:t>
            </a:fld>
            <a:endParaRPr kumimoji="0" lang="zh-TW" altLang="en-US" sz="14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DE5C7E1B-127E-49D5-AC8B-0A927A38BB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</a:br>
            <a:b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</a:br>
            <a:endParaRPr lang="zh-TW" altLang="en-US"/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B2579D35-FDB5-4025-A558-2E2327A10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TW" altLang="en-US"/>
              <a:t> </a:t>
            </a:r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65D6737E-5DB1-4C2C-906C-7DDDCA75B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5589588"/>
            <a:ext cx="3744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 u="sng">
                <a:solidFill>
                  <a:srgbClr val="FF3300"/>
                </a:solidFill>
              </a:rPr>
              <a:t>Photo</a:t>
            </a:r>
            <a:r>
              <a:rPr lang="zh-TW" altLang="en-US" sz="1800" b="1" u="sng">
                <a:solidFill>
                  <a:srgbClr val="FF3300"/>
                </a:solidFill>
              </a:rPr>
              <a:t>：</a:t>
            </a:r>
            <a:r>
              <a:rPr lang="en-US" altLang="zh-TW" sz="1800" b="1" u="sng">
                <a:solidFill>
                  <a:srgbClr val="FF3300"/>
                </a:solidFill>
                <a:hlinkClick r:id="rId3"/>
              </a:rPr>
              <a:t>Wokandapix</a:t>
            </a:r>
            <a:r>
              <a:rPr lang="en-US" altLang="zh-TW" sz="1800" b="1" u="sng">
                <a:solidFill>
                  <a:srgbClr val="FF3300"/>
                </a:solidFill>
                <a:hlinkClick r:id="rId4"/>
              </a:rPr>
              <a:t>,</a:t>
            </a:r>
            <a:r>
              <a:rPr lang="en-US" altLang="zh-TW" sz="1800" b="1" u="sng">
                <a:solidFill>
                  <a:srgbClr val="FF3300"/>
                </a:solidFill>
              </a:rPr>
              <a:t> CC Licensed. 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60F33864-A8C6-446F-8510-0F3D477D0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914400"/>
            <a:ext cx="7057033" cy="13234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孩子使用</a:t>
            </a:r>
            <a:r>
              <a:rPr lang="en-US" altLang="zh-TW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3C,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我們在擔心什麼</a:t>
            </a:r>
            <a:r>
              <a:rPr lang="en-US" altLang="zh-TW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?</a:t>
            </a:r>
            <a:endParaRPr lang="zh-TW" altLang="en-US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>
              <a:defRPr/>
            </a:pPr>
            <a:endParaRPr lang="zh-TW" altLang="en-US" sz="4000" b="1" u="sng" dirty="0">
              <a:solidFill>
                <a:srgbClr val="C00000"/>
              </a:solidFill>
              <a:latin typeface="新細明體" pitchFamily="18" charset="-120"/>
            </a:endParaRPr>
          </a:p>
        </p:txBody>
      </p:sp>
      <p:sp>
        <p:nvSpPr>
          <p:cNvPr id="53255" name="AutoShape 2">
            <a:extLst>
              <a:ext uri="{FF2B5EF4-FFF2-40B4-BE49-F238E27FC236}">
                <a16:creationId xmlns:a16="http://schemas.microsoft.com/office/drawing/2014/main" id="{5D8DE266-6FD1-4F24-AE3F-6B31CCD30F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53256" name="AutoShape 4">
            <a:extLst>
              <a:ext uri="{FF2B5EF4-FFF2-40B4-BE49-F238E27FC236}">
                <a16:creationId xmlns:a16="http://schemas.microsoft.com/office/drawing/2014/main" id="{04F4565C-DECD-486E-8AA8-791AF46095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pic>
        <p:nvPicPr>
          <p:cNvPr id="53257" name="Picture 2" descr="æè², å­¦æ ¡, åæ ¡, å­¦ç, å¡å¨, Ipad, Iphone">
            <a:extLst>
              <a:ext uri="{FF2B5EF4-FFF2-40B4-BE49-F238E27FC236}">
                <a16:creationId xmlns:a16="http://schemas.microsoft.com/office/drawing/2014/main" id="{D66B30FB-D25D-45A4-AD46-DA96306BD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1998663"/>
            <a:ext cx="5726112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927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5">
            <a:extLst>
              <a:ext uri="{FF2B5EF4-FFF2-40B4-BE49-F238E27FC236}">
                <a16:creationId xmlns:a16="http://schemas.microsoft.com/office/drawing/2014/main" id="{185D020A-4C3A-48B4-B517-F881B2301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C198B5FC-D859-4C49-B761-52476F10CE62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20</a:t>
            </a:fld>
            <a:endParaRPr kumimoji="0" lang="zh-TW" altLang="en-US" sz="1400"/>
          </a:p>
        </p:txBody>
      </p:sp>
      <p:sp>
        <p:nvSpPr>
          <p:cNvPr id="4101" name="矩形 4">
            <a:extLst>
              <a:ext uri="{FF2B5EF4-FFF2-40B4-BE49-F238E27FC236}">
                <a16:creationId xmlns:a16="http://schemas.microsoft.com/office/drawing/2014/main" id="{AF6532B0-3A3E-4428-979F-3418DE45B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1052513"/>
            <a:ext cx="55197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網路內容的規範與界限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zh-TW" altLang="en-US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zh-TW" altLang="en-US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0964" name="Picture 7" descr="人类, 谷歌, Pinterest, 模式, 社会, 媒体, 网络, 社会网络, 社交网络, 符号, 互联网">
            <a:extLst>
              <a:ext uri="{FF2B5EF4-FFF2-40B4-BE49-F238E27FC236}">
                <a16:creationId xmlns:a16="http://schemas.microsoft.com/office/drawing/2014/main" id="{7A069608-0AEB-4D1B-A184-6F2D7DC33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020888"/>
            <a:ext cx="6024562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E4B6A83-7FF8-4FCF-B9AC-C01CCF257C6E}"/>
              </a:ext>
            </a:extLst>
          </p:cNvPr>
          <p:cNvSpPr/>
          <p:nvPr/>
        </p:nvSpPr>
        <p:spPr>
          <a:xfrm>
            <a:off x="3867150" y="5435600"/>
            <a:ext cx="28257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altLang="zh-TW" sz="1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Photo</a:t>
            </a:r>
            <a:r>
              <a:rPr lang="zh-TW" altLang="zh-TW" sz="1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：</a:t>
            </a:r>
            <a:r>
              <a:rPr lang="en-US" altLang="zh-TW" sz="1800" b="1" u="sng" kern="100" dirty="0" err="1">
                <a:solidFill>
                  <a:srgbClr val="0563C1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geralt</a:t>
            </a:r>
            <a:r>
              <a:rPr lang="en-US" altLang="zh-TW" sz="1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CC Licensed.</a:t>
            </a:r>
            <a:endParaRPr lang="zh-TW" altLang="zh-TW" sz="1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編號版面配置區 5">
            <a:extLst>
              <a:ext uri="{FF2B5EF4-FFF2-40B4-BE49-F238E27FC236}">
                <a16:creationId xmlns:a16="http://schemas.microsoft.com/office/drawing/2014/main" id="{BD1E8594-8379-4E4B-B9CA-5ACA4CEB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B0F33F03-6A81-45FA-A366-6ACA1A92C134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21</a:t>
            </a:fld>
            <a:endParaRPr kumimoji="0" lang="zh-TW" altLang="en-US" sz="14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8BA1CAE5-79EC-4322-9732-423E2974E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5621338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zh-TW" sz="1800" b="1" u="sng">
                <a:solidFill>
                  <a:srgbClr val="FF3300"/>
                </a:solidFill>
              </a:rPr>
              <a:t>Photo</a:t>
            </a:r>
            <a:r>
              <a:rPr lang="zh-TW" altLang="en-US" sz="1800" b="1" u="sng">
                <a:solidFill>
                  <a:srgbClr val="FF3300"/>
                </a:solidFill>
              </a:rPr>
              <a:t>：</a:t>
            </a:r>
            <a:r>
              <a:rPr lang="en-US" altLang="zh-TW" sz="1800">
                <a:hlinkClick r:id="rId3"/>
              </a:rPr>
              <a:t>Wokandapix</a:t>
            </a:r>
            <a:r>
              <a:rPr lang="en-US" altLang="zh-TW" sz="1800" b="1" u="sng">
                <a:solidFill>
                  <a:srgbClr val="FF3300"/>
                </a:solidFill>
              </a:rPr>
              <a:t>, CC Licensed. </a:t>
            </a:r>
          </a:p>
        </p:txBody>
      </p:sp>
      <p:sp>
        <p:nvSpPr>
          <p:cNvPr id="4101" name="矩形 4">
            <a:extLst>
              <a:ext uri="{FF2B5EF4-FFF2-40B4-BE49-F238E27FC236}">
                <a16:creationId xmlns:a16="http://schemas.microsoft.com/office/drawing/2014/main" id="{C675ABD2-017C-4DDA-AF24-050068DB4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8813" y="1052513"/>
            <a:ext cx="3979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隱私與歷史記錄</a:t>
            </a:r>
          </a:p>
        </p:txBody>
      </p:sp>
      <p:pic>
        <p:nvPicPr>
          <p:cNvPr id="43013" name="Picture 7" descr="Ipad, 片剂, 技术, 现代, 人, 互联网">
            <a:extLst>
              <a:ext uri="{FF2B5EF4-FFF2-40B4-BE49-F238E27FC236}">
                <a16:creationId xmlns:a16="http://schemas.microsoft.com/office/drawing/2014/main" id="{88CFEDC6-F4B8-4345-9CC0-B88E9FD4D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2057400"/>
            <a:ext cx="4572000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5">
            <a:extLst>
              <a:ext uri="{FF2B5EF4-FFF2-40B4-BE49-F238E27FC236}">
                <a16:creationId xmlns:a16="http://schemas.microsoft.com/office/drawing/2014/main" id="{6C781EFC-6BB4-495F-AAF8-47B985467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A0E0E7A-08D6-4556-8237-D3B07C95EED2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22</a:t>
            </a:fld>
            <a:endParaRPr kumimoji="0" lang="zh-TW" altLang="en-US" sz="14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4645560B-9040-47A1-8E23-E8F13E250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</a:br>
            <a:b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</a:br>
            <a:endParaRPr lang="zh-TW" altLang="en-US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1BC90292-FE22-48EF-8BE2-C17A392AA4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TW" altLang="en-US"/>
              <a:t> 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E89C8872-A9E3-426F-A279-9CB8408C5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5589588"/>
            <a:ext cx="3744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 u="sng">
                <a:solidFill>
                  <a:srgbClr val="FF3300"/>
                </a:solidFill>
              </a:rPr>
              <a:t>Photo</a:t>
            </a:r>
            <a:r>
              <a:rPr lang="zh-TW" altLang="en-US" sz="1800" b="1" u="sng">
                <a:solidFill>
                  <a:srgbClr val="FF3300"/>
                </a:solidFill>
              </a:rPr>
              <a:t>：</a:t>
            </a:r>
            <a:r>
              <a:rPr lang="en-US" altLang="zh-TW" sz="1800" b="1" u="sng">
                <a:solidFill>
                  <a:srgbClr val="FF3300"/>
                </a:solidFill>
                <a:hlinkClick r:id="rId3"/>
              </a:rPr>
              <a:t>Rodrigo_Jay</a:t>
            </a:r>
            <a:r>
              <a:rPr lang="en-US" altLang="zh-TW" sz="1800" b="1" u="sng">
                <a:solidFill>
                  <a:srgbClr val="FF3300"/>
                </a:solidFill>
                <a:hlinkClick r:id="rId4"/>
              </a:rPr>
              <a:t>,</a:t>
            </a:r>
            <a:r>
              <a:rPr lang="en-US" altLang="zh-TW" sz="1800" b="1" u="sng">
                <a:solidFill>
                  <a:srgbClr val="FF3300"/>
                </a:solidFill>
              </a:rPr>
              <a:t> CC Licensed. 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C1CE8737-B9A6-4A72-89C2-2F3D0277C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914400"/>
            <a:ext cx="6696075" cy="1323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沉迷於</a:t>
            </a:r>
            <a:r>
              <a:rPr lang="en-US" altLang="zh-TW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3C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與網路的成因分析</a:t>
            </a:r>
          </a:p>
          <a:p>
            <a:pPr algn="ctr" eaLnBrk="1" hangingPunct="1">
              <a:defRPr/>
            </a:pPr>
            <a:endParaRPr lang="zh-TW" altLang="en-US" sz="4000" b="1" u="sng" dirty="0">
              <a:solidFill>
                <a:srgbClr val="C00000"/>
              </a:solidFill>
              <a:latin typeface="新細明體" pitchFamily="18" charset="-120"/>
            </a:endParaRPr>
          </a:p>
        </p:txBody>
      </p:sp>
      <p:sp>
        <p:nvSpPr>
          <p:cNvPr id="8199" name="AutoShape 2">
            <a:extLst>
              <a:ext uri="{FF2B5EF4-FFF2-40B4-BE49-F238E27FC236}">
                <a16:creationId xmlns:a16="http://schemas.microsoft.com/office/drawing/2014/main" id="{BB5162A5-28A0-4882-B0EA-E9CBBAC6B5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8200" name="AutoShape 4">
            <a:extLst>
              <a:ext uri="{FF2B5EF4-FFF2-40B4-BE49-F238E27FC236}">
                <a16:creationId xmlns:a16="http://schemas.microsoft.com/office/drawing/2014/main" id="{C39BC970-0201-4711-BB14-39312734C5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pic>
        <p:nvPicPr>
          <p:cNvPr id="8201" name="Picture 2" descr="ææ¯, Iphone, å¦æ³, éä¼">
            <a:extLst>
              <a:ext uri="{FF2B5EF4-FFF2-40B4-BE49-F238E27FC236}">
                <a16:creationId xmlns:a16="http://schemas.microsoft.com/office/drawing/2014/main" id="{52C03A72-686A-4770-8952-2F231F816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1828800"/>
            <a:ext cx="3357562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5">
            <a:extLst>
              <a:ext uri="{FF2B5EF4-FFF2-40B4-BE49-F238E27FC236}">
                <a16:creationId xmlns:a16="http://schemas.microsoft.com/office/drawing/2014/main" id="{E63139F2-38FD-4070-AA01-6ADCD6FA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073F34EC-01A2-4AF8-BCAE-3783811168A7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23</a:t>
            </a:fld>
            <a:endParaRPr kumimoji="0" lang="zh-TW" altLang="en-US" sz="140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0E2F663-FE7A-41ED-83BF-F060EE3FB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810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4000" b="1" u="sng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A26028A-0C4C-44C5-8D36-9FD0D7C93861}"/>
              </a:ext>
            </a:extLst>
          </p:cNvPr>
          <p:cNvSpPr txBox="1"/>
          <p:nvPr/>
        </p:nvSpPr>
        <p:spPr>
          <a:xfrm>
            <a:off x="250825" y="3429000"/>
            <a:ext cx="4392613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zh-TW" altLang="en-US" sz="6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endParaRPr lang="zh-TW" altLang="en-US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2293" name="矩形 9">
            <a:extLst>
              <a:ext uri="{FF2B5EF4-FFF2-40B4-BE49-F238E27FC236}">
                <a16:creationId xmlns:a16="http://schemas.microsoft.com/office/drawing/2014/main" id="{6B1BB092-EC08-48F3-8805-B5FE26FD8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6775" y="5746750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 u="sng">
                <a:solidFill>
                  <a:srgbClr val="FF3300"/>
                </a:solidFill>
              </a:rPr>
              <a:t>Photo</a:t>
            </a:r>
            <a:r>
              <a:rPr lang="zh-TW" altLang="en-US" sz="1800" b="1" u="sng">
                <a:solidFill>
                  <a:srgbClr val="FF3300"/>
                </a:solidFill>
              </a:rPr>
              <a:t>：</a:t>
            </a:r>
            <a:r>
              <a:rPr lang="en-US" altLang="zh-TW" sz="1800" b="1" u="sng">
                <a:solidFill>
                  <a:srgbClr val="FF3300"/>
                </a:solidFill>
                <a:hlinkClick r:id="rId3"/>
              </a:rPr>
              <a:t>AB-Designer</a:t>
            </a:r>
            <a:r>
              <a:rPr lang="en-US" altLang="zh-TW" sz="1800" b="1" u="sng">
                <a:solidFill>
                  <a:srgbClr val="FF3300"/>
                </a:solidFill>
              </a:rPr>
              <a:t>, CC Licensed. 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01DA144-A428-41C4-B018-FE4807FDB024}"/>
              </a:ext>
            </a:extLst>
          </p:cNvPr>
          <p:cNvSpPr/>
          <p:nvPr/>
        </p:nvSpPr>
        <p:spPr>
          <a:xfrm>
            <a:off x="2087563" y="679450"/>
            <a:ext cx="6372225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TW" alt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失序的教養／為所欲為的模式</a:t>
            </a:r>
          </a:p>
        </p:txBody>
      </p:sp>
      <p:pic>
        <p:nvPicPr>
          <p:cNvPr id="12295" name="Picture 2" descr="Tiger, Animal, Water, Rain, Nature, Dark, Effect">
            <a:extLst>
              <a:ext uri="{FF2B5EF4-FFF2-40B4-BE49-F238E27FC236}">
                <a16:creationId xmlns:a16="http://schemas.microsoft.com/office/drawing/2014/main" id="{B5CA8FA2-448F-4821-9AA5-11E3F5D6B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747838"/>
            <a:ext cx="5762625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編號版面配置區 5">
            <a:extLst>
              <a:ext uri="{FF2B5EF4-FFF2-40B4-BE49-F238E27FC236}">
                <a16:creationId xmlns:a16="http://schemas.microsoft.com/office/drawing/2014/main" id="{7D2C306C-DE37-4042-8106-7BB2C87A5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A3C4D4D-09D3-4CD0-A0E6-A5A47FEE22F8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24</a:t>
            </a:fld>
            <a:endParaRPr kumimoji="0" lang="zh-TW" altLang="en-US" sz="140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94022C7-BF02-4601-AE37-0A35D145C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810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4000" b="1" u="sng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019F509-9E51-48CB-9127-6A9F0B925320}"/>
              </a:ext>
            </a:extLst>
          </p:cNvPr>
          <p:cNvSpPr txBox="1"/>
          <p:nvPr/>
        </p:nvSpPr>
        <p:spPr>
          <a:xfrm>
            <a:off x="250825" y="3429000"/>
            <a:ext cx="4392613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zh-TW" altLang="en-US" sz="6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endParaRPr lang="zh-TW" altLang="en-US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4341" name="矩形 9">
            <a:extLst>
              <a:ext uri="{FF2B5EF4-FFF2-40B4-BE49-F238E27FC236}">
                <a16:creationId xmlns:a16="http://schemas.microsoft.com/office/drawing/2014/main" id="{C42B4869-A330-45E2-B1C0-3AB98D6FB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938" y="5746750"/>
            <a:ext cx="3927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TW" sz="1800" b="1" u="sng">
                <a:solidFill>
                  <a:srgbClr val="FF3300"/>
                </a:solidFill>
              </a:rPr>
              <a:t>Photo</a:t>
            </a:r>
            <a:r>
              <a:rPr lang="zh-TW" altLang="en-US" sz="1800" b="1" u="sng">
                <a:solidFill>
                  <a:srgbClr val="FF3300"/>
                </a:solidFill>
              </a:rPr>
              <a:t>：</a:t>
            </a:r>
            <a:r>
              <a:rPr lang="en-US" altLang="zh-TW" sz="1800" b="1" u="sng">
                <a:solidFill>
                  <a:srgbClr val="FF3300"/>
                </a:solidFill>
                <a:hlinkClick r:id="rId3"/>
              </a:rPr>
              <a:t>Alexas_Fotos</a:t>
            </a:r>
            <a:r>
              <a:rPr lang="en-US" altLang="zh-TW" sz="1800" b="1" u="sng">
                <a:solidFill>
                  <a:srgbClr val="FF3300"/>
                </a:solidFill>
                <a:hlinkClick r:id="rId4"/>
              </a:rPr>
              <a:t>,</a:t>
            </a:r>
            <a:r>
              <a:rPr lang="en-US" altLang="zh-TW" sz="1800" b="1" u="sng">
                <a:solidFill>
                  <a:srgbClr val="FF3300"/>
                </a:solidFill>
              </a:rPr>
              <a:t> CC Licensed. 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B51996B-7A3E-4C00-BE57-93801D613AF6}"/>
              </a:ext>
            </a:extLst>
          </p:cNvPr>
          <p:cNvSpPr/>
          <p:nvPr/>
        </p:nvSpPr>
        <p:spPr>
          <a:xfrm>
            <a:off x="1857375" y="679450"/>
            <a:ext cx="6832600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TW" alt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人際關係／歸屬感的依賴與匱乏</a:t>
            </a:r>
          </a:p>
        </p:txBody>
      </p:sp>
      <p:pic>
        <p:nvPicPr>
          <p:cNvPr id="14343" name="Picture 2" descr="Girl, Sad, Chair, Sit, Thoughtful, Anime, View, Figure">
            <a:extLst>
              <a:ext uri="{FF2B5EF4-FFF2-40B4-BE49-F238E27FC236}">
                <a16:creationId xmlns:a16="http://schemas.microsoft.com/office/drawing/2014/main" id="{AE423EC5-5F66-4D8B-BC74-BD82EA7C7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822450"/>
            <a:ext cx="4540250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948BE82-2556-4643-A092-4542E65E01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3" y="1196975"/>
            <a:ext cx="7162800" cy="6858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固著行為的驅使與作怪</a:t>
            </a:r>
            <a:endParaRPr lang="en-US" altLang="zh-TW" sz="1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91EC495-9569-46F4-8CFF-85A7151908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2438400"/>
            <a:ext cx="7162800" cy="1905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zh-TW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endParaRPr lang="zh-TW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zh-TW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TW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           </a:t>
            </a:r>
            <a:endParaRPr lang="en-US" altLang="zh-TW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6388" name="矩形 4">
            <a:extLst>
              <a:ext uri="{FF2B5EF4-FFF2-40B4-BE49-F238E27FC236}">
                <a16:creationId xmlns:a16="http://schemas.microsoft.com/office/drawing/2014/main" id="{8A39422F-5F44-4F25-8D6B-1D2E4184B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580063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</a:rPr>
              <a:t>Photo</a:t>
            </a:r>
            <a:r>
              <a:rPr lang="zh-TW" altLang="zh-TW" sz="1800" b="1">
                <a:solidFill>
                  <a:srgbClr val="FF0000"/>
                </a:solidFill>
              </a:rPr>
              <a:t>：</a:t>
            </a:r>
            <a:r>
              <a:rPr lang="en-US" altLang="zh-TW" sz="1800" b="1">
                <a:solidFill>
                  <a:srgbClr val="FF0000"/>
                </a:solidFill>
                <a:hlinkClick r:id="rId3"/>
              </a:rPr>
              <a:t>Concord90</a:t>
            </a:r>
            <a:r>
              <a:rPr lang="en-US" altLang="zh-TW" sz="1800" b="1">
                <a:solidFill>
                  <a:srgbClr val="FF0000"/>
                </a:solidFill>
              </a:rPr>
              <a:t>, CC Licensed. </a:t>
            </a:r>
            <a:endParaRPr lang="zh-TW" altLang="zh-TW" sz="1800" b="1">
              <a:solidFill>
                <a:srgbClr val="FF0000"/>
              </a:solidFill>
            </a:endParaRPr>
          </a:p>
        </p:txBody>
      </p:sp>
      <p:pic>
        <p:nvPicPr>
          <p:cNvPr id="16389" name="Picture 2" descr="Girl, Computer, Notebook, White Background, Emotions">
            <a:extLst>
              <a:ext uri="{FF2B5EF4-FFF2-40B4-BE49-F238E27FC236}">
                <a16:creationId xmlns:a16="http://schemas.microsoft.com/office/drawing/2014/main" id="{B688B534-FCD5-4582-A43F-06DAC4B72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8" y="2133600"/>
            <a:ext cx="4679950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5">
            <a:extLst>
              <a:ext uri="{FF2B5EF4-FFF2-40B4-BE49-F238E27FC236}">
                <a16:creationId xmlns:a16="http://schemas.microsoft.com/office/drawing/2014/main" id="{6D4BC62C-B8BE-45E3-8D85-3AA2EC95D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4BD1CDC8-1F25-46CB-A056-311CC6E109BD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26</a:t>
            </a:fld>
            <a:endParaRPr kumimoji="0" lang="zh-TW" altLang="en-US" sz="14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254B5265-F33D-429D-84C8-279106B01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7" y="5724525"/>
            <a:ext cx="5111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en-US" altLang="zh-TW" sz="1800" b="1" dirty="0"/>
              <a:t>Photo</a:t>
            </a:r>
            <a:r>
              <a:rPr lang="zh-TW" altLang="en-US" sz="1800" b="1" dirty="0"/>
              <a:t>：</a:t>
            </a:r>
            <a:r>
              <a:rPr lang="en-US" altLang="zh-TW" sz="1800" b="1" dirty="0">
                <a:hlinkClick r:id="rId3"/>
              </a:rPr>
              <a:t>M7MOD TWAKOL</a:t>
            </a:r>
            <a:r>
              <a:rPr lang="en-US" altLang="zh-TW" sz="1800" b="1" dirty="0"/>
              <a:t>, CC Licensed.</a:t>
            </a:r>
            <a:endParaRPr lang="zh-TW" altLang="en-US" sz="1400" b="1" dirty="0">
              <a:latin typeface="Georgia" panose="02040502050405020303" pitchFamily="18" charset="0"/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17D6D4A3-17AB-4451-A64E-2E98FB75E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810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4000" b="1" u="sng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BDC4F686-78DE-44E1-A4F2-B8B669E5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-194397"/>
            <a:ext cx="7026275" cy="19389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br>
              <a:rPr lang="en-US" altLang="zh-TW" sz="40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新細明體"/>
              </a:rPr>
            </a:br>
            <a:br>
              <a:rPr lang="en-US" altLang="zh-TW" sz="40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新細明體"/>
              </a:rPr>
            </a:br>
            <a:r>
              <a:rPr lang="zh-TW" altLang="en-US" sz="40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新細明體"/>
              </a:rPr>
              <a:t>§</a:t>
            </a:r>
            <a:r>
              <a:rPr lang="zh-TW" altLang="en-US" sz="4000" b="1" i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新細明體"/>
              </a:rPr>
              <a:t>無聊／成就感的虛擬肯定</a:t>
            </a:r>
            <a:endParaRPr lang="en-US" altLang="zh-TW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198" name="AutoShape 2" descr="http://mamapundit.com/wp-content/uploads/2012/03/baby-face.jpg">
            <a:extLst>
              <a:ext uri="{FF2B5EF4-FFF2-40B4-BE49-F238E27FC236}">
                <a16:creationId xmlns:a16="http://schemas.microsoft.com/office/drawing/2014/main" id="{C075EF8D-C96B-40D0-BF3A-A034BC857D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8199" name="AutoShape 4" descr="http://mamapundit.com/wp-content/uploads/2012/03/baby-face.jpg">
            <a:extLst>
              <a:ext uri="{FF2B5EF4-FFF2-40B4-BE49-F238E27FC236}">
                <a16:creationId xmlns:a16="http://schemas.microsoft.com/office/drawing/2014/main" id="{8DC9CB34-BCF3-405C-A6E2-853C3755E1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8200" name="AutoShape 6" descr="http://mamapundit.com/wp-content/uploads/2012/03/baby-face.jpg">
            <a:extLst>
              <a:ext uri="{FF2B5EF4-FFF2-40B4-BE49-F238E27FC236}">
                <a16:creationId xmlns:a16="http://schemas.microsoft.com/office/drawing/2014/main" id="{196DFB63-53B9-4E68-8522-77EE57371D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8201" name="AutoShape 8" descr="http://mamapundit.com/wp-content/uploads/2012/03/baby-face.jpg">
            <a:extLst>
              <a:ext uri="{FF2B5EF4-FFF2-40B4-BE49-F238E27FC236}">
                <a16:creationId xmlns:a16="http://schemas.microsoft.com/office/drawing/2014/main" id="{0FDEA54F-E321-4339-9836-A09C841A01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2238375" cy="282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8202" name="AutoShape 11" descr="http://www.todays-mommy-baby-toddler-guide.com/images/dreamstime_9634988.jpg">
            <a:extLst>
              <a:ext uri="{FF2B5EF4-FFF2-40B4-BE49-F238E27FC236}">
                <a16:creationId xmlns:a16="http://schemas.microsoft.com/office/drawing/2014/main" id="{A973FA2F-4CAD-43B3-9D44-38863E7B46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8203" name="AutoShape 13" descr="http://mamapundit.com/wp-content/uploads/2012/03/baby-face.jpg">
            <a:extLst>
              <a:ext uri="{FF2B5EF4-FFF2-40B4-BE49-F238E27FC236}">
                <a16:creationId xmlns:a16="http://schemas.microsoft.com/office/drawing/2014/main" id="{9A4BFD25-7186-4554-85F5-777CA0D884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8204" name="AutoShape 15" descr="http://mamapundit.com/wp-content/uploads/2012/03/baby-face.jpg">
            <a:extLst>
              <a:ext uri="{FF2B5EF4-FFF2-40B4-BE49-F238E27FC236}">
                <a16:creationId xmlns:a16="http://schemas.microsoft.com/office/drawing/2014/main" id="{5314EE39-210B-4925-A08A-06079039F9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6156787-1E5D-4A6D-946F-D591F959E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864" y="1760537"/>
            <a:ext cx="5034136" cy="382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44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編號版面配置區 5">
            <a:extLst>
              <a:ext uri="{FF2B5EF4-FFF2-40B4-BE49-F238E27FC236}">
                <a16:creationId xmlns:a16="http://schemas.microsoft.com/office/drawing/2014/main" id="{B9795E8E-F0EC-49BD-AD74-0754B6A43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2D7D65C1-6D19-4B60-B070-446328F83890}" type="slidenum">
              <a:rPr kumimoji="0" lang="zh-TW" altLang="en-US" sz="14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buClrTx/>
                <a:buFontTx/>
                <a:buNone/>
              </a:pPr>
              <a:t>27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AE6851FD-5968-491A-9E7A-91E901772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6021388"/>
            <a:ext cx="2982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400">
                <a:solidFill>
                  <a:srgbClr val="FF0000"/>
                </a:solidFill>
              </a:rPr>
              <a:t>Photo</a:t>
            </a:r>
            <a:r>
              <a:rPr lang="zh-TW" altLang="zh-TW" sz="1400">
                <a:solidFill>
                  <a:srgbClr val="FF0000"/>
                </a:solidFill>
              </a:rPr>
              <a:t>：</a:t>
            </a:r>
            <a:r>
              <a:rPr lang="en-US" altLang="zh-TW" sz="1400">
                <a:solidFill>
                  <a:srgbClr val="FF0000"/>
                </a:solidFill>
                <a:hlinkClick r:id="rId3" tooltip="移至 r. nial bradshaw 的所有相片"/>
              </a:rPr>
              <a:t>r. nial bradshaw</a:t>
            </a:r>
            <a:r>
              <a:rPr lang="en-US" altLang="zh-TW" sz="1400">
                <a:solidFill>
                  <a:srgbClr val="FF0000"/>
                </a:solidFill>
              </a:rPr>
              <a:t>, CC Licensed.</a:t>
            </a:r>
            <a:endParaRPr lang="zh-TW" altLang="zh-TW" sz="1400">
              <a:solidFill>
                <a:srgbClr val="FF0000"/>
              </a:solidFill>
            </a:endParaRP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C719708B-C955-4049-9EFD-9DFFB3EBC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810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4000" b="1" u="sng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  <p:sp>
        <p:nvSpPr>
          <p:cNvPr id="69638" name="Rectangle 5">
            <a:extLst>
              <a:ext uri="{FF2B5EF4-FFF2-40B4-BE49-F238E27FC236}">
                <a16:creationId xmlns:a16="http://schemas.microsoft.com/office/drawing/2014/main" id="{395334DA-9465-46CE-AFAF-CA9C4D982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765175"/>
            <a:ext cx="6624638" cy="17543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感官刺激的尋求／</a:t>
            </a:r>
            <a:endParaRPr lang="en-US" altLang="zh-TW" sz="36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zh-TW" alt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自我控制的缺乏</a:t>
            </a:r>
          </a:p>
          <a:p>
            <a:pPr algn="ctr">
              <a:defRPr/>
            </a:pPr>
            <a:endParaRPr lang="zh-TW" altLang="en-US" sz="36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6870" name="Picture 2">
            <a:extLst>
              <a:ext uri="{FF2B5EF4-FFF2-40B4-BE49-F238E27FC236}">
                <a16:creationId xmlns:a16="http://schemas.microsoft.com/office/drawing/2014/main" id="{111B8BCD-10CA-473A-8888-E1D461290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245" y="2276872"/>
            <a:ext cx="4926310" cy="335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編號版面配置區 5">
            <a:extLst>
              <a:ext uri="{FF2B5EF4-FFF2-40B4-BE49-F238E27FC236}">
                <a16:creationId xmlns:a16="http://schemas.microsoft.com/office/drawing/2014/main" id="{FED080D8-B201-48C7-BD4A-8B384EBDE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6666DEDB-E966-4E7C-80D4-4218AF3279BA}" type="slidenum">
              <a:rPr kumimoji="0" lang="zh-TW" altLang="en-US" sz="14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buClrTx/>
                <a:buFontTx/>
                <a:buNone/>
              </a:pPr>
              <a:t>28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C5E5B1F3-7E0E-48AB-B467-37512A4574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</a:br>
            <a:b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</a:br>
            <a:endParaRPr lang="zh-TW" altLang="en-US"/>
          </a:p>
        </p:txBody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4CC03BAD-B77C-4021-B78A-B122E26DFD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TW" altLang="en-US"/>
              <a:t> </a:t>
            </a:r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545AC5D3-F6AE-4DA2-96ED-9EA6D3057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5805488"/>
            <a:ext cx="3833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 u="sng">
                <a:solidFill>
                  <a:srgbClr val="FF3300"/>
                </a:solidFill>
              </a:rPr>
              <a:t>Photo</a:t>
            </a:r>
            <a:r>
              <a:rPr lang="zh-TW" altLang="en-US" sz="1800" b="1" u="sng">
                <a:solidFill>
                  <a:srgbClr val="FF3300"/>
                </a:solidFill>
              </a:rPr>
              <a:t>：</a:t>
            </a:r>
            <a:r>
              <a:rPr lang="en-US" altLang="zh-TW" sz="1800" b="1" u="sng">
                <a:solidFill>
                  <a:srgbClr val="FF3300"/>
                </a:solidFill>
                <a:hlinkClick r:id="rId3"/>
              </a:rPr>
              <a:t>designerpoint</a:t>
            </a:r>
            <a:r>
              <a:rPr lang="en-US" altLang="zh-TW" sz="1800" b="1" u="sng">
                <a:solidFill>
                  <a:srgbClr val="FF3300"/>
                </a:solidFill>
              </a:rPr>
              <a:t>, CC Licensed. 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DF17CB02-2D37-4C1E-9DC8-C79776E4D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914400"/>
            <a:ext cx="6335713" cy="1323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zh-TW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網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路上的</a:t>
            </a:r>
            <a:r>
              <a:rPr lang="zh-TW" altLang="zh-TW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誘惑</a:t>
            </a:r>
            <a:endParaRPr lang="zh-TW" altLang="zh-TW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zh-TW" altLang="en-US" sz="4000" b="1" u="sng" dirty="0">
              <a:solidFill>
                <a:srgbClr val="C00000"/>
              </a:solidFill>
              <a:latin typeface="新細明體" pitchFamily="18" charset="-120"/>
            </a:endParaRPr>
          </a:p>
        </p:txBody>
      </p:sp>
      <p:sp>
        <p:nvSpPr>
          <p:cNvPr id="69639" name="AutoShape 2">
            <a:extLst>
              <a:ext uri="{FF2B5EF4-FFF2-40B4-BE49-F238E27FC236}">
                <a16:creationId xmlns:a16="http://schemas.microsoft.com/office/drawing/2014/main" id="{3D163D4F-F631-499C-9F9D-8C44714AFA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>
              <a:solidFill>
                <a:srgbClr val="000000"/>
              </a:solidFill>
            </a:endParaRPr>
          </a:p>
        </p:txBody>
      </p:sp>
      <p:sp>
        <p:nvSpPr>
          <p:cNvPr id="69640" name="AutoShape 4">
            <a:extLst>
              <a:ext uri="{FF2B5EF4-FFF2-40B4-BE49-F238E27FC236}">
                <a16:creationId xmlns:a16="http://schemas.microsoft.com/office/drawing/2014/main" id="{03F1AB16-BDCA-47C1-8AB4-00F07D2B8D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>
              <a:solidFill>
                <a:srgbClr val="000000"/>
              </a:solidFill>
            </a:endParaRPr>
          </a:p>
        </p:txBody>
      </p:sp>
      <p:pic>
        <p:nvPicPr>
          <p:cNvPr id="69641" name="Picture 2" descr="河马, 动物, 看看, 注意, 水, 野生动物, 荒野, 非洲, 博茨瓦纳, 性质, 南非">
            <a:extLst>
              <a:ext uri="{FF2B5EF4-FFF2-40B4-BE49-F238E27FC236}">
                <a16:creationId xmlns:a16="http://schemas.microsoft.com/office/drawing/2014/main" id="{599A4C68-2F74-4EA0-AC0E-EFAB04953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773238"/>
            <a:ext cx="5470525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000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編號版面配置區 5">
            <a:extLst>
              <a:ext uri="{FF2B5EF4-FFF2-40B4-BE49-F238E27FC236}">
                <a16:creationId xmlns:a16="http://schemas.microsoft.com/office/drawing/2014/main" id="{03269C54-BBF1-4ACD-B1F8-0B73CC05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780966-F8E5-47AC-B07E-C66B5C82F076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29</a:t>
            </a:fld>
            <a:endParaRPr kumimoji="0" lang="zh-TW" altLang="en-US" sz="14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FB53FC16-8643-47C7-9A32-8F5DC0855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150" y="5878513"/>
            <a:ext cx="3794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 u="sng">
                <a:solidFill>
                  <a:srgbClr val="FF0000"/>
                </a:solidFill>
              </a:rPr>
              <a:t>Photo</a:t>
            </a:r>
            <a:r>
              <a:rPr lang="zh-TW" altLang="zh-TW" sz="1800" b="1" u="sng">
                <a:solidFill>
                  <a:srgbClr val="FF0000"/>
                </a:solidFill>
              </a:rPr>
              <a:t>：</a:t>
            </a:r>
            <a:r>
              <a:rPr lang="en-US" altLang="zh-TW" sz="1800" b="1" u="sng">
                <a:solidFill>
                  <a:srgbClr val="FF0000"/>
                </a:solidFill>
                <a:hlinkClick r:id="rId3" tooltip="移至 Lance Shields 的所有相片"/>
              </a:rPr>
              <a:t>Lance Shields</a:t>
            </a:r>
            <a:r>
              <a:rPr lang="en-US" altLang="zh-TW" sz="1800" b="1" u="sng">
                <a:solidFill>
                  <a:srgbClr val="FF0000"/>
                </a:solidFill>
              </a:rPr>
              <a:t>, CC Licensed.</a:t>
            </a:r>
            <a:endParaRPr lang="zh-TW" altLang="zh-TW" sz="18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400" b="1" u="sng"/>
              <a:t> </a:t>
            </a:r>
            <a:endParaRPr lang="zh-TW" altLang="zh-TW" sz="1400"/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9415DCDC-171C-4DE9-9E3E-9B10B4474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810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4000" b="1" u="sng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  <p:sp>
        <p:nvSpPr>
          <p:cNvPr id="69638" name="Rectangle 5">
            <a:extLst>
              <a:ext uri="{FF2B5EF4-FFF2-40B4-BE49-F238E27FC236}">
                <a16:creationId xmlns:a16="http://schemas.microsoft.com/office/drawing/2014/main" id="{8FF956BE-803E-42B1-A97D-69A4DCE8D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713" y="942975"/>
            <a:ext cx="7308850" cy="2000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新細明體" charset="-12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新細明體" charset="-120"/>
              </a:rPr>
              <a:t>強行關機</a:t>
            </a:r>
            <a:r>
              <a:rPr lang="en-US" altLang="zh-TW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新細明體" charset="-120"/>
              </a:rPr>
              <a:t>.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新細明體" charset="-120"/>
              </a:rPr>
              <a:t>斷線</a:t>
            </a:r>
            <a:r>
              <a:rPr lang="en-US" altLang="zh-TW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新細明體" charset="-120"/>
              </a:rPr>
              <a:t>.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新細明體" charset="-120"/>
              </a:rPr>
              <a:t>沒收的</a:t>
            </a:r>
            <a:endParaRPr lang="en-US" altLang="zh-TW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新細明體" charset="-120"/>
            </a:endParaRP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新細明體" charset="-120"/>
              </a:rPr>
              <a:t>反作用力</a:t>
            </a:r>
          </a:p>
          <a:p>
            <a:pPr algn="ctr">
              <a:defRPr/>
            </a:pPr>
            <a:endParaRPr lang="zh-TW" altLang="en-US" sz="36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3494" name="Picture 2" descr="C:\Users\oem\AppData\Local\Temp\6937192878_c81977ccfd_z.jpg">
            <a:extLst>
              <a:ext uri="{FF2B5EF4-FFF2-40B4-BE49-F238E27FC236}">
                <a16:creationId xmlns:a16="http://schemas.microsoft.com/office/drawing/2014/main" id="{E50A3FED-971F-4D82-BB7D-31C5C3E3F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2459038"/>
            <a:ext cx="4348163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編號版面配置區 5">
            <a:extLst>
              <a:ext uri="{FF2B5EF4-FFF2-40B4-BE49-F238E27FC236}">
                <a16:creationId xmlns:a16="http://schemas.microsoft.com/office/drawing/2014/main" id="{BD63223D-E85A-4AB9-9D64-7C4EBF173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6EFF8727-70CD-4957-8D3B-32214C80C593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</a:t>
            </a:fld>
            <a:endParaRPr kumimoji="0" lang="zh-TW" altLang="en-US" sz="1400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0840474-9410-459F-A5E8-A953C72A8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554037"/>
            <a:ext cx="7620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None/>
              <a:defRPr/>
            </a:pP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使用前後，</a:t>
            </a:r>
            <a:endParaRPr lang="en-US" altLang="zh-TW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>
              <a:buNone/>
              <a:defRPr/>
            </a:pP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孩子的態度要一致</a:t>
            </a:r>
          </a:p>
        </p:txBody>
      </p:sp>
      <p:pic>
        <p:nvPicPr>
          <p:cNvPr id="47108" name="Picture 2" descr="女孩, 窗口, 使恼火, 愤怒, 打乱, 疯了, 感到惊讶, 可疑, 看, 眼睛, 脸, 间谍, 从事间谍活动">
            <a:extLst>
              <a:ext uri="{FF2B5EF4-FFF2-40B4-BE49-F238E27FC236}">
                <a16:creationId xmlns:a16="http://schemas.microsoft.com/office/drawing/2014/main" id="{8E02639C-AFF1-485C-BB1A-3EF527DE3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2241550"/>
            <a:ext cx="4572000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矩形 8">
            <a:extLst>
              <a:ext uri="{FF2B5EF4-FFF2-40B4-BE49-F238E27FC236}">
                <a16:creationId xmlns:a16="http://schemas.microsoft.com/office/drawing/2014/main" id="{5076F2D2-D83A-46FD-B19C-51A362DDB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5934075"/>
            <a:ext cx="3346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solidFill>
                  <a:srgbClr val="FF0000"/>
                </a:solidFill>
              </a:rPr>
              <a:t>Photo</a:t>
            </a:r>
            <a:r>
              <a:rPr lang="zh-TW" altLang="en-US" sz="1800">
                <a:solidFill>
                  <a:srgbClr val="FF0000"/>
                </a:solidFill>
              </a:rPr>
              <a:t>：</a:t>
            </a:r>
            <a:r>
              <a:rPr lang="en-US" altLang="zh-TW" sz="1800">
                <a:solidFill>
                  <a:srgbClr val="FF0000"/>
                </a:solidFill>
                <a:hlinkClick r:id="rId4"/>
              </a:rPr>
              <a:t>ParentRap</a:t>
            </a:r>
            <a:r>
              <a:rPr lang="en-US" altLang="zh-TW" sz="1800">
                <a:solidFill>
                  <a:srgbClr val="FF0000"/>
                </a:solidFill>
              </a:rPr>
              <a:t>, CC Licensed. </a:t>
            </a:r>
            <a:endParaRPr lang="zh-TW" altLang="en-US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90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編號版面配置區 5">
            <a:extLst>
              <a:ext uri="{FF2B5EF4-FFF2-40B4-BE49-F238E27FC236}">
                <a16:creationId xmlns:a16="http://schemas.microsoft.com/office/drawing/2014/main" id="{AB94525F-C195-4394-9998-982BA0472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10989ECF-2014-4FB0-870E-E9F4A9423726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30</a:t>
            </a:fld>
            <a:endParaRPr kumimoji="0" lang="zh-TW" altLang="en-US" sz="14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688CC81-3451-4F92-98E0-DDA46285E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5300663"/>
            <a:ext cx="2932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400" b="1" u="sng">
                <a:solidFill>
                  <a:srgbClr val="FF0000"/>
                </a:solidFill>
              </a:rPr>
              <a:t>Photo</a:t>
            </a:r>
            <a:r>
              <a:rPr lang="zh-TW" altLang="zh-TW" sz="1400" b="1" u="sng">
                <a:solidFill>
                  <a:srgbClr val="FF0000"/>
                </a:solidFill>
              </a:rPr>
              <a:t>：</a:t>
            </a:r>
            <a:r>
              <a:rPr lang="en-US" altLang="zh-TW" sz="1400" u="sng">
                <a:solidFill>
                  <a:srgbClr val="FF0000"/>
                </a:solidFill>
                <a:hlinkClick r:id="rId3" tooltip="移至 by Victoriia Z 的所有相片"/>
              </a:rPr>
              <a:t>by Victoriia Z</a:t>
            </a:r>
            <a:r>
              <a:rPr lang="en-US" altLang="zh-TW" sz="1400" b="1" u="sng">
                <a:solidFill>
                  <a:srgbClr val="FF0000"/>
                </a:solidFill>
              </a:rPr>
              <a:t>, CC Licensed.</a:t>
            </a:r>
            <a:endParaRPr lang="zh-TW" altLang="zh-TW" sz="1400">
              <a:solidFill>
                <a:srgbClr val="FF0000"/>
              </a:solidFill>
            </a:endParaRP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0CA491D-A835-4954-B9C1-F0CF441AB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810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4000" b="1" u="sng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  <p:sp>
        <p:nvSpPr>
          <p:cNvPr id="69638" name="Rectangle 5">
            <a:extLst>
              <a:ext uri="{FF2B5EF4-FFF2-40B4-BE49-F238E27FC236}">
                <a16:creationId xmlns:a16="http://schemas.microsoft.com/office/drawing/2014/main" id="{319CE4F8-B343-481D-B1D2-E742AF9EA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7113" y="923925"/>
            <a:ext cx="5616575" cy="1200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TW" alt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孩子閉門不想談的隱憂</a:t>
            </a:r>
            <a:endParaRPr lang="zh-TW" altLang="en-US" sz="4000" dirty="0">
              <a:solidFill>
                <a:srgbClr val="0000FF"/>
              </a:solidFill>
            </a:endParaRPr>
          </a:p>
          <a:p>
            <a:pPr algn="ctr" eaLnBrk="1" hangingPunct="1">
              <a:defRPr/>
            </a:pPr>
            <a:endParaRPr lang="zh-TW" altLang="en-US" sz="36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4342" name="Picture 2" descr="C:\Users\oem\AppData\Local\Temp\5475444733_17e65a87a4_z.jpg">
            <a:extLst>
              <a:ext uri="{FF2B5EF4-FFF2-40B4-BE49-F238E27FC236}">
                <a16:creationId xmlns:a16="http://schemas.microsoft.com/office/drawing/2014/main" id="{DB73D1BE-30FD-473D-8D39-3D5AF31D3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1965325"/>
            <a:ext cx="4676775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9205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5">
            <a:extLst>
              <a:ext uri="{FF2B5EF4-FFF2-40B4-BE49-F238E27FC236}">
                <a16:creationId xmlns:a16="http://schemas.microsoft.com/office/drawing/2014/main" id="{A9CBF8A1-2D07-40C4-AC28-2168DD423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7D57662B-D156-4565-B285-370C80D4D5B8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31</a:t>
            </a:fld>
            <a:endParaRPr kumimoji="0" lang="zh-TW" altLang="en-US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AF9BF2E-843A-437D-85A6-AAC14BFD56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</a:br>
            <a:b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</a:br>
            <a:endParaRPr lang="zh-TW" altLang="en-US"/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E223A9F6-D55C-45AF-AB92-8319F76B0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TW" altLang="en-US"/>
              <a:t> </a:t>
            </a: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2C6BBCD9-2E08-4EC1-8B91-A78DB1C1D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175" y="5589588"/>
            <a:ext cx="4281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 u="sng">
                <a:solidFill>
                  <a:srgbClr val="FF3300"/>
                </a:solidFill>
              </a:rPr>
              <a:t>Photo</a:t>
            </a:r>
            <a:r>
              <a:rPr lang="zh-TW" altLang="en-US" sz="1800" b="1" u="sng">
                <a:solidFill>
                  <a:srgbClr val="FF3300"/>
                </a:solidFill>
              </a:rPr>
              <a:t>：</a:t>
            </a:r>
            <a:r>
              <a:rPr lang="en-US" altLang="zh-TW" sz="1800" b="1" u="sng">
                <a:solidFill>
                  <a:srgbClr val="FF3300"/>
                </a:solidFill>
                <a:hlinkClick r:id="rId3"/>
              </a:rPr>
              <a:t>HolgersFotografie</a:t>
            </a:r>
            <a:r>
              <a:rPr lang="en-US" altLang="zh-TW" sz="1800" b="1" u="sng">
                <a:solidFill>
                  <a:srgbClr val="FF3300"/>
                </a:solidFill>
                <a:hlinkClick r:id="rId4"/>
              </a:rPr>
              <a:t>,</a:t>
            </a:r>
            <a:r>
              <a:rPr lang="en-US" altLang="zh-TW" sz="1800" b="1" u="sng">
                <a:solidFill>
                  <a:srgbClr val="FF3300"/>
                </a:solidFill>
              </a:rPr>
              <a:t> CC Licensed. 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FB2D927F-FE40-42AB-AF92-08AE4F709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917575"/>
            <a:ext cx="7035800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提升自我表露的意願</a:t>
            </a:r>
          </a:p>
        </p:txBody>
      </p:sp>
      <p:sp>
        <p:nvSpPr>
          <p:cNvPr id="28679" name="AutoShape 2">
            <a:extLst>
              <a:ext uri="{FF2B5EF4-FFF2-40B4-BE49-F238E27FC236}">
                <a16:creationId xmlns:a16="http://schemas.microsoft.com/office/drawing/2014/main" id="{9C7107BE-1E85-4EFB-9840-4DD953FD6C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28680" name="AutoShape 4">
            <a:extLst>
              <a:ext uri="{FF2B5EF4-FFF2-40B4-BE49-F238E27FC236}">
                <a16:creationId xmlns:a16="http://schemas.microsoft.com/office/drawing/2014/main" id="{840F4EDF-2BF4-46DF-98F2-588BFD83D8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pic>
        <p:nvPicPr>
          <p:cNvPr id="28681" name="Picture 2" descr="Teddy, Toys, Hug, Teddy Bear, Children Toys, Children">
            <a:extLst>
              <a:ext uri="{FF2B5EF4-FFF2-40B4-BE49-F238E27FC236}">
                <a16:creationId xmlns:a16="http://schemas.microsoft.com/office/drawing/2014/main" id="{15A327C8-4046-40FE-B78A-0FC9527F7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2246313"/>
            <a:ext cx="49403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編號版面配置區 5">
            <a:extLst>
              <a:ext uri="{FF2B5EF4-FFF2-40B4-BE49-F238E27FC236}">
                <a16:creationId xmlns:a16="http://schemas.microsoft.com/office/drawing/2014/main" id="{B7545F4C-EAAD-457B-B4DD-9BDB98F62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11954B2E-EBC3-4810-B9B1-0530ED8A656E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32</a:t>
            </a:fld>
            <a:endParaRPr kumimoji="0" lang="zh-TW" altLang="en-US" sz="14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9C5C44C1-1D96-4EFC-9C91-D0E701B9E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5643563"/>
            <a:ext cx="3336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fr-FR" altLang="zh-TW" sz="1600" b="1">
                <a:solidFill>
                  <a:srgbClr val="FF0000"/>
                </a:solidFill>
              </a:rPr>
              <a:t>Photo</a:t>
            </a:r>
            <a:r>
              <a:rPr lang="zh-TW" altLang="fr-FR" sz="1600" b="1">
                <a:solidFill>
                  <a:srgbClr val="FF0000"/>
                </a:solidFill>
              </a:rPr>
              <a:t>：</a:t>
            </a:r>
            <a:r>
              <a:rPr lang="en-US" altLang="zh-TW" sz="1600" b="1">
                <a:hlinkClick r:id="rId3"/>
              </a:rPr>
              <a:t>DanielReche</a:t>
            </a:r>
            <a:r>
              <a:rPr lang="fr-FR" altLang="zh-TW" sz="1600" b="1">
                <a:solidFill>
                  <a:srgbClr val="FF0000"/>
                </a:solidFill>
              </a:rPr>
              <a:t>, CC Licensed. </a:t>
            </a:r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FDA2DB5E-09E6-48C3-A0C3-1EEA296D5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0388" y="-247650"/>
            <a:ext cx="4951412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4000" b="1" u="sng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  <p:sp>
        <p:nvSpPr>
          <p:cNvPr id="69638" name="Rectangle 5">
            <a:extLst>
              <a:ext uri="{FF2B5EF4-FFF2-40B4-BE49-F238E27FC236}">
                <a16:creationId xmlns:a16="http://schemas.microsoft.com/office/drawing/2014/main" id="{2D4DB831-4C7A-4CC1-99F4-FA0E4FE0F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4" y="350748"/>
            <a:ext cx="4987263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br>
              <a:rPr lang="en-US" altLang="zh-TW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zh-TW" alt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你必須關注的戒斷反應</a:t>
            </a:r>
            <a:endParaRPr lang="zh-TW" altLang="en-US" sz="4000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55302" name="Picture 8" descr="æ²ä¼¤, ç·äºº, éé·, èæ¯, å¹´è½»ç, äºº, ç½è², æéç, é»è², å¤´, ç·æ§, å¤±è´¥, åªå½±, åäºº">
            <a:extLst>
              <a:ext uri="{FF2B5EF4-FFF2-40B4-BE49-F238E27FC236}">
                <a16:creationId xmlns:a16="http://schemas.microsoft.com/office/drawing/2014/main" id="{05F4BE47-DB39-4204-BD36-BA31A6266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700213"/>
            <a:ext cx="594042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3102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編號版面配置區 5">
            <a:extLst>
              <a:ext uri="{FF2B5EF4-FFF2-40B4-BE49-F238E27FC236}">
                <a16:creationId xmlns:a16="http://schemas.microsoft.com/office/drawing/2014/main" id="{60225ED8-C87C-4616-9F9D-681FF2758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C99EB40B-358E-4C16-AE15-6ADDA72889D7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33</a:t>
            </a:fld>
            <a:endParaRPr kumimoji="0" lang="zh-TW" altLang="en-US" sz="1400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2B0DDC61-2A86-4739-B825-95155AA8E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2179" y="748711"/>
            <a:ext cx="7620000" cy="13234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br>
              <a:rPr lang="en-US" altLang="zh-TW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你必須關注的耐受性</a:t>
            </a:r>
            <a:endParaRPr lang="zh-TW" altLang="en-US" sz="4000" b="1" u="sng" dirty="0">
              <a:solidFill>
                <a:srgbClr val="0000FF"/>
              </a:solidFill>
              <a:latin typeface="新細明體" charset="-120"/>
              <a:ea typeface="新細明體" charset="-120"/>
            </a:endParaRPr>
          </a:p>
        </p:txBody>
      </p:sp>
      <p:sp>
        <p:nvSpPr>
          <p:cNvPr id="71684" name="矩形 6">
            <a:extLst>
              <a:ext uri="{FF2B5EF4-FFF2-40B4-BE49-F238E27FC236}">
                <a16:creationId xmlns:a16="http://schemas.microsoft.com/office/drawing/2014/main" id="{48A0F040-4792-4D9A-B990-E09EA0F76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6021388"/>
            <a:ext cx="4805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  <a:latin typeface="Georgia" panose="02040502050405020303" pitchFamily="18" charset="0"/>
                <a:sym typeface="Georgia" panose="02040502050405020303" pitchFamily="18" charset="0"/>
              </a:rPr>
              <a:t>Photo</a:t>
            </a:r>
            <a:r>
              <a:rPr lang="zh-TW" altLang="en-US" sz="1800" b="1">
                <a:solidFill>
                  <a:srgbClr val="FF0000"/>
                </a:solidFill>
                <a:latin typeface="Georgia" panose="02040502050405020303" pitchFamily="18" charset="0"/>
                <a:sym typeface="Georgia" panose="02040502050405020303" pitchFamily="18" charset="0"/>
              </a:rPr>
              <a:t>：</a:t>
            </a:r>
            <a:r>
              <a:rPr lang="en-US" altLang="zh-TW" sz="1800" b="1">
                <a:solidFill>
                  <a:srgbClr val="FF0000"/>
                </a:solidFill>
                <a:latin typeface="Georgia" panose="02040502050405020303" pitchFamily="18" charset="0"/>
                <a:sym typeface="Georgia" panose="02040502050405020303" pitchFamily="18" charset="0"/>
                <a:hlinkClick r:id="rId3"/>
              </a:rPr>
              <a:t>Alan Levine</a:t>
            </a:r>
            <a:r>
              <a:rPr lang="en-US" altLang="zh-TW" sz="1800" b="1">
                <a:solidFill>
                  <a:srgbClr val="FF0000"/>
                </a:solidFill>
                <a:latin typeface="Georgia" panose="02040502050405020303" pitchFamily="18" charset="0"/>
                <a:sym typeface="Georgia" panose="02040502050405020303" pitchFamily="18" charset="0"/>
              </a:rPr>
              <a:t>, CC Licensed.</a:t>
            </a:r>
          </a:p>
        </p:txBody>
      </p:sp>
      <p:pic>
        <p:nvPicPr>
          <p:cNvPr id="71685" name="Picture 2" descr="C:\Users\oem\Downloads\15980432152_67e50b5bd0_z.jpg">
            <a:extLst>
              <a:ext uri="{FF2B5EF4-FFF2-40B4-BE49-F238E27FC236}">
                <a16:creationId xmlns:a16="http://schemas.microsoft.com/office/drawing/2014/main" id="{EC39EBEA-8821-4206-AE0D-F09E12237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86475"/>
            <a:ext cx="5072807" cy="338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投影片編號版面配置區 5">
            <a:extLst>
              <a:ext uri="{FF2B5EF4-FFF2-40B4-BE49-F238E27FC236}">
                <a16:creationId xmlns:a16="http://schemas.microsoft.com/office/drawing/2014/main" id="{54F044CC-B4D2-409F-AAF9-7505F855D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8C281D6B-0605-4C18-94EC-E1839F7BBDAB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34</a:t>
            </a:fld>
            <a:endParaRPr kumimoji="0" lang="zh-TW" altLang="en-US" sz="1400"/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F4AECF6A-2FD6-4BAA-A249-A3BF41022C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</a:br>
            <a:b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</a:br>
            <a:endParaRPr lang="zh-TW" altLang="en-US"/>
          </a:p>
        </p:txBody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83398138-6687-4026-B255-82A15B93C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TW" altLang="en-US"/>
              <a:t> </a:t>
            </a:r>
          </a:p>
        </p:txBody>
      </p:sp>
      <p:sp>
        <p:nvSpPr>
          <p:cNvPr id="133125" name="Rectangle 5">
            <a:extLst>
              <a:ext uri="{FF2B5EF4-FFF2-40B4-BE49-F238E27FC236}">
                <a16:creationId xmlns:a16="http://schemas.microsoft.com/office/drawing/2014/main" id="{8C807A5A-CAFD-4CCB-865C-124F399CF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4100" y="5589588"/>
            <a:ext cx="3703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 u="sng">
                <a:solidFill>
                  <a:srgbClr val="FF3300"/>
                </a:solidFill>
              </a:rPr>
              <a:t>Photo</a:t>
            </a:r>
            <a:r>
              <a:rPr lang="zh-TW" altLang="en-US" sz="1800" b="1" u="sng">
                <a:solidFill>
                  <a:srgbClr val="FF3300"/>
                </a:solidFill>
              </a:rPr>
              <a:t>：</a:t>
            </a:r>
            <a:r>
              <a:rPr lang="en-US" altLang="zh-TW" sz="1800" b="1" u="sng">
                <a:solidFill>
                  <a:srgbClr val="FF3300"/>
                </a:solidFill>
                <a:hlinkClick r:id="rId3"/>
              </a:rPr>
              <a:t>FunkyFocus</a:t>
            </a:r>
            <a:r>
              <a:rPr lang="en-US" altLang="zh-TW" sz="1800" b="1" u="sng">
                <a:solidFill>
                  <a:srgbClr val="FF3300"/>
                </a:solidFill>
                <a:hlinkClick r:id="rId4"/>
              </a:rPr>
              <a:t>,</a:t>
            </a:r>
            <a:r>
              <a:rPr lang="en-US" altLang="zh-TW" sz="1800" b="1" u="sng">
                <a:solidFill>
                  <a:srgbClr val="FF3300"/>
                </a:solidFill>
              </a:rPr>
              <a:t> CC Licensed. 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42DD0EE2-AD14-4B3E-AF9E-70B2F0E71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914400"/>
            <a:ext cx="6696075" cy="1323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漸進式調整上網時間</a:t>
            </a:r>
          </a:p>
          <a:p>
            <a:pPr algn="ctr" eaLnBrk="1" hangingPunct="1">
              <a:defRPr/>
            </a:pPr>
            <a:endParaRPr lang="zh-TW" altLang="en-US" sz="4000" b="1" u="sng" dirty="0">
              <a:solidFill>
                <a:srgbClr val="C00000"/>
              </a:solidFill>
              <a:latin typeface="新細明體" pitchFamily="18" charset="-120"/>
            </a:endParaRPr>
          </a:p>
        </p:txBody>
      </p:sp>
      <p:sp>
        <p:nvSpPr>
          <p:cNvPr id="133127" name="AutoShape 2">
            <a:extLst>
              <a:ext uri="{FF2B5EF4-FFF2-40B4-BE49-F238E27FC236}">
                <a16:creationId xmlns:a16="http://schemas.microsoft.com/office/drawing/2014/main" id="{8775D526-6F0F-46FD-82AB-494BE34DB3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133128" name="AutoShape 4">
            <a:extLst>
              <a:ext uri="{FF2B5EF4-FFF2-40B4-BE49-F238E27FC236}">
                <a16:creationId xmlns:a16="http://schemas.microsoft.com/office/drawing/2014/main" id="{1066AB31-B85D-494E-B13D-5873FB331A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pic>
        <p:nvPicPr>
          <p:cNvPr id="133129" name="Picture 2" descr="ä½è², æ»å°, åºé¨, ç­ééæ», å°é, Skateborder, æ»æ¿, å¨±ä¹ä½è², è¿å¨å, è¡å¨">
            <a:extLst>
              <a:ext uri="{FF2B5EF4-FFF2-40B4-BE49-F238E27FC236}">
                <a16:creationId xmlns:a16="http://schemas.microsoft.com/office/drawing/2014/main" id="{B9E34D6F-2545-4582-A809-FB0E35C15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1844675"/>
            <a:ext cx="5005388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961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編號版面配置區 5">
            <a:extLst>
              <a:ext uri="{FF2B5EF4-FFF2-40B4-BE49-F238E27FC236}">
                <a16:creationId xmlns:a16="http://schemas.microsoft.com/office/drawing/2014/main" id="{319F4184-4C1C-45D4-A726-236C4863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4FACE88A-A692-4145-95C7-D96C32DD868B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35</a:t>
            </a:fld>
            <a:endParaRPr kumimoji="0" lang="zh-TW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0D46676-591B-4738-8926-D6766385C9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9700" y="1556792"/>
            <a:ext cx="7543800" cy="1143000"/>
          </a:xfrm>
        </p:spPr>
        <p:txBody>
          <a:bodyPr/>
          <a:lstStyle/>
          <a:p>
            <a:pPr>
              <a:defRPr/>
            </a:pP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替代事物登場</a:t>
            </a:r>
            <a:b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b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b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b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zh-TW" altLang="en-US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6C5B8924-83FD-4693-BE03-8B3F04DC29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zh-TW" altLang="en-US" sz="3600" b="1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pic>
        <p:nvPicPr>
          <p:cNvPr id="47109" name="Picture 2" descr="溜冰者, 公园, 城市, 街, 岗, 乐队, 拖鞋, 年轻, 青春, 运动, 风险, 极限运动, 车轮, 辊">
            <a:extLst>
              <a:ext uri="{FF2B5EF4-FFF2-40B4-BE49-F238E27FC236}">
                <a16:creationId xmlns:a16="http://schemas.microsoft.com/office/drawing/2014/main" id="{573CB0D2-F3CC-4FDD-9FBA-B06A43F4B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1854200"/>
            <a:ext cx="6624637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79DE6C4-F3D9-4148-A0F9-C6E5BF22CE17}"/>
              </a:ext>
            </a:extLst>
          </p:cNvPr>
          <p:cNvSpPr/>
          <p:nvPr/>
        </p:nvSpPr>
        <p:spPr>
          <a:xfrm>
            <a:off x="3708400" y="5732463"/>
            <a:ext cx="336391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1800" dirty="0">
                <a:solidFill>
                  <a:srgbClr val="FF0000"/>
                </a:solidFill>
                <a:latin typeface="+mj-lt"/>
              </a:rPr>
              <a:t>Photo</a:t>
            </a:r>
            <a:r>
              <a:rPr lang="zh-TW" altLang="en-US" sz="1800" dirty="0">
                <a:solidFill>
                  <a:srgbClr val="FF0000"/>
                </a:solidFill>
                <a:latin typeface="+mj-lt"/>
              </a:rPr>
              <a:t>：</a:t>
            </a:r>
            <a:r>
              <a:rPr lang="en-US" altLang="zh-TW" sz="1800" dirty="0" err="1">
                <a:solidFill>
                  <a:srgbClr val="FF0000"/>
                </a:solidFill>
                <a:latin typeface="+mj-lt"/>
                <a:hlinkClick r:id="rId4"/>
              </a:rPr>
              <a:t>josemdelaa</a:t>
            </a:r>
            <a:r>
              <a:rPr lang="en-US" altLang="zh-TW" sz="1800" dirty="0">
                <a:solidFill>
                  <a:srgbClr val="FF0000"/>
                </a:solidFill>
                <a:latin typeface="+mj-lt"/>
              </a:rPr>
              <a:t>, CC Licensed.</a:t>
            </a:r>
            <a:endParaRPr lang="zh-TW" altLang="en-US" sz="18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投影片編號版面配置區 5">
            <a:extLst>
              <a:ext uri="{FF2B5EF4-FFF2-40B4-BE49-F238E27FC236}">
                <a16:creationId xmlns:a16="http://schemas.microsoft.com/office/drawing/2014/main" id="{0F80E225-6949-4360-A976-B789E5F7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582FC84-0F9B-4378-829D-89CAB280B96F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36</a:t>
            </a:fld>
            <a:endParaRPr kumimoji="0" lang="zh-TW" altLang="en-US" sz="1400"/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12475FFF-DD48-40A9-B824-F9832420B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5724525"/>
            <a:ext cx="511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zh-TW" sz="1800" b="1"/>
              <a:t>Photo</a:t>
            </a:r>
            <a:r>
              <a:rPr lang="zh-TW" altLang="zh-TW" sz="1800" b="1"/>
              <a:t>：</a:t>
            </a:r>
            <a:r>
              <a:rPr lang="en-US" altLang="zh-TW" sz="1800" b="1">
                <a:hlinkClick r:id="rId3"/>
              </a:rPr>
              <a:t>bhossfeld</a:t>
            </a:r>
            <a:r>
              <a:rPr lang="en-US" altLang="zh-TW" sz="1800" b="1"/>
              <a:t>, CC Licensed.</a:t>
            </a:r>
            <a:endParaRPr lang="zh-TW" altLang="zh-TW" sz="180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400" b="1">
              <a:latin typeface="Georgia" panose="02040502050405020303" pitchFamily="18" charset="0"/>
            </a:endParaRPr>
          </a:p>
        </p:txBody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76BB149E-08F4-4BB4-A2E8-D2CDBA695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810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4000" b="1" u="sng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B2975983-D179-4383-B6ED-9422D95CF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163" y="868363"/>
            <a:ext cx="7026275" cy="1323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規劃令孩子滿意的離線活動</a:t>
            </a:r>
          </a:p>
          <a:p>
            <a:pPr algn="ctr" eaLnBrk="1" hangingPunct="1">
              <a:defRPr/>
            </a:pPr>
            <a:endParaRPr lang="en-US" altLang="zh-TW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新細明體" charset="-120"/>
            </a:endParaRPr>
          </a:p>
        </p:txBody>
      </p:sp>
      <p:sp>
        <p:nvSpPr>
          <p:cNvPr id="135174" name="AutoShape 2" descr="http://mamapundit.com/wp-content/uploads/2012/03/baby-face.jpg">
            <a:extLst>
              <a:ext uri="{FF2B5EF4-FFF2-40B4-BE49-F238E27FC236}">
                <a16:creationId xmlns:a16="http://schemas.microsoft.com/office/drawing/2014/main" id="{2705D2BD-A27E-4C0F-A184-35939A7304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135175" name="AutoShape 4" descr="http://mamapundit.com/wp-content/uploads/2012/03/baby-face.jpg">
            <a:extLst>
              <a:ext uri="{FF2B5EF4-FFF2-40B4-BE49-F238E27FC236}">
                <a16:creationId xmlns:a16="http://schemas.microsoft.com/office/drawing/2014/main" id="{E7F37951-73DA-4B82-8274-1E315F093A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135176" name="AutoShape 6" descr="http://mamapundit.com/wp-content/uploads/2012/03/baby-face.jpg">
            <a:extLst>
              <a:ext uri="{FF2B5EF4-FFF2-40B4-BE49-F238E27FC236}">
                <a16:creationId xmlns:a16="http://schemas.microsoft.com/office/drawing/2014/main" id="{EB3A891F-71FB-4F95-909A-D3808574D1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135177" name="AutoShape 8" descr="http://mamapundit.com/wp-content/uploads/2012/03/baby-face.jpg">
            <a:extLst>
              <a:ext uri="{FF2B5EF4-FFF2-40B4-BE49-F238E27FC236}">
                <a16:creationId xmlns:a16="http://schemas.microsoft.com/office/drawing/2014/main" id="{9BA5F837-3DDB-49F4-B775-4379105CEC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2238375" cy="282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135178" name="AutoShape 11" descr="http://www.todays-mommy-baby-toddler-guide.com/images/dreamstime_9634988.jpg">
            <a:extLst>
              <a:ext uri="{FF2B5EF4-FFF2-40B4-BE49-F238E27FC236}">
                <a16:creationId xmlns:a16="http://schemas.microsoft.com/office/drawing/2014/main" id="{74D5E265-18F5-4E1C-B947-A712912ABB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135179" name="AutoShape 13" descr="http://mamapundit.com/wp-content/uploads/2012/03/baby-face.jpg">
            <a:extLst>
              <a:ext uri="{FF2B5EF4-FFF2-40B4-BE49-F238E27FC236}">
                <a16:creationId xmlns:a16="http://schemas.microsoft.com/office/drawing/2014/main" id="{974A6566-4E1F-4FE7-8E91-AE24815912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135180" name="AutoShape 15" descr="http://mamapundit.com/wp-content/uploads/2012/03/baby-face.jpg">
            <a:extLst>
              <a:ext uri="{FF2B5EF4-FFF2-40B4-BE49-F238E27FC236}">
                <a16:creationId xmlns:a16="http://schemas.microsoft.com/office/drawing/2014/main" id="{32569E84-7C0D-4D55-A827-F75531F8E4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pic>
        <p:nvPicPr>
          <p:cNvPr id="135181" name="Picture 2" descr="å¸ç¯·, è¥, å¤, ææ, é²è¥, è¿å¾, åé¡¶10å¨, é»è², ä½å®¿">
            <a:extLst>
              <a:ext uri="{FF2B5EF4-FFF2-40B4-BE49-F238E27FC236}">
                <a16:creationId xmlns:a16="http://schemas.microsoft.com/office/drawing/2014/main" id="{0E8C0DBC-7C29-4EEF-82AA-335635392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1908175"/>
            <a:ext cx="5697538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>
            <a:extLst>
              <a:ext uri="{FF2B5EF4-FFF2-40B4-BE49-F238E27FC236}">
                <a16:creationId xmlns:a16="http://schemas.microsoft.com/office/drawing/2014/main" id="{C53851E8-200C-4DAF-825D-22B8EA81AD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50000"/>
              </a:spcBef>
              <a:spcAft>
                <a:spcPct val="0"/>
              </a:spcAft>
              <a:defRPr kumimoji="0" sz="1400" kern="1200">
                <a:solidFill>
                  <a:srgbClr val="EAEAEA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fld id="{38279566-B31A-4B3D-B2C9-210CCF2B7A97}" type="slidenum">
              <a:rPr lang="zh-TW" altLang="en-US" smtClean="0"/>
              <a:pPr>
                <a:spcBef>
                  <a:spcPct val="50000"/>
                </a:spcBef>
                <a:buClrTx/>
                <a:buFontTx/>
                <a:buNone/>
                <a:defRPr/>
              </a:pPr>
              <a:t>37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FF2B9905-C3D5-4374-B005-87753CBCDAB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38400" y="1981200"/>
            <a:ext cx="6400800" cy="3352800"/>
          </a:xfrm>
        </p:spPr>
        <p:txBody>
          <a:bodyPr/>
          <a:lstStyle/>
          <a:p>
            <a:pPr eaLnBrk="1" hangingPunct="1"/>
            <a:r>
              <a:rPr lang="zh-TW" altLang="en-US" sz="4000" b="1" u="sng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王意中臨床心理師</a:t>
            </a:r>
            <a:br>
              <a:rPr lang="zh-TW" altLang="en-US" sz="4000" b="1">
                <a:solidFill>
                  <a:srgbClr val="FF0000"/>
                </a:solidFill>
                <a:effectLst/>
                <a:latin typeface="Georgia" panose="02040502050405020303" pitchFamily="18" charset="0"/>
              </a:rPr>
            </a:br>
            <a:r>
              <a:rPr lang="zh-TW" altLang="en-US" sz="2800" b="1">
                <a:solidFill>
                  <a:srgbClr val="0000FF"/>
                </a:solidFill>
                <a:effectLst/>
                <a:latin typeface="Georgia" panose="02040502050405020303" pitchFamily="18" charset="0"/>
              </a:rPr>
              <a:t>(臨床心理師證書:心理字第 </a:t>
            </a:r>
            <a:r>
              <a:rPr lang="zh-TW" altLang="en-US" sz="2800" b="1">
                <a:solidFill>
                  <a:srgbClr val="FF3300"/>
                </a:solidFill>
                <a:effectLst/>
                <a:latin typeface="Georgia" panose="02040502050405020303" pitchFamily="18" charset="0"/>
              </a:rPr>
              <a:t>000248 </a:t>
            </a:r>
            <a:r>
              <a:rPr lang="zh-TW" altLang="en-US" sz="2800" b="1">
                <a:solidFill>
                  <a:srgbClr val="0000FF"/>
                </a:solidFill>
                <a:effectLst/>
                <a:latin typeface="Georgia" panose="02040502050405020303" pitchFamily="18" charset="0"/>
              </a:rPr>
              <a:t>號)</a:t>
            </a:r>
            <a:br>
              <a:rPr lang="zh-TW" altLang="en-US" sz="2800" b="1">
                <a:solidFill>
                  <a:srgbClr val="0000FF"/>
                </a:solidFill>
                <a:effectLst/>
                <a:latin typeface="Georgia" panose="02040502050405020303" pitchFamily="18" charset="0"/>
              </a:rPr>
            </a:br>
            <a:endParaRPr lang="zh-TW" altLang="en-US" sz="2800" b="1">
              <a:solidFill>
                <a:srgbClr val="0000FF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8A3F780E-E71B-454F-94EC-6652D3A8C54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/>
          <a:lstStyle/>
          <a:p>
            <a:pPr eaLnBrk="1" hangingPunct="1"/>
            <a:endParaRPr lang="zh-TW" altLang="en-US" sz="28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/>
            <a:endParaRPr lang="zh-TW" altLang="en-US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/>
            <a:endParaRPr lang="zh-TW" altLang="en-US" b="1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編號版面配置區 5">
            <a:extLst>
              <a:ext uri="{FF2B5EF4-FFF2-40B4-BE49-F238E27FC236}">
                <a16:creationId xmlns:a16="http://schemas.microsoft.com/office/drawing/2014/main" id="{46892483-07A4-4FA7-9D69-968D717C5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0FC7B200-B669-4CF2-B53E-91284768B9ED}" type="slidenum">
              <a:rPr kumimoji="0" lang="zh-TW" altLang="en-US" sz="14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buClrTx/>
                <a:buFontTx/>
                <a:buNone/>
              </a:pPr>
              <a:t>38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E82F954B-521F-4F0C-876D-3DAF9801AC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92275" y="333375"/>
            <a:ext cx="6983413" cy="2362200"/>
          </a:xfrm>
        </p:spPr>
        <p:txBody>
          <a:bodyPr/>
          <a:lstStyle/>
          <a:p>
            <a:pPr eaLnBrk="1" hangingPunct="1"/>
            <a:r>
              <a:rPr lang="zh-TW" altLang="en-US" b="1" dirty="0">
                <a:solidFill>
                  <a:srgbClr val="FF3300"/>
                </a:solidFill>
                <a:latin typeface="Georgia" panose="02040502050405020303" pitchFamily="18" charset="0"/>
              </a:rPr>
              <a:t>王意中部落格</a:t>
            </a:r>
            <a:r>
              <a:rPr lang="en-US" altLang="zh-TW" b="1" dirty="0">
                <a:solidFill>
                  <a:srgbClr val="0000FF"/>
                </a:solidFill>
                <a:latin typeface="Georgia" panose="02040502050405020303" pitchFamily="18" charset="0"/>
              </a:rPr>
              <a:t>:</a:t>
            </a:r>
            <a:endParaRPr lang="zh-TW" altLang="en-US" sz="2800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b="1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Historic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https://atozwyc.pixnet.net/blog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b="1" dirty="0">
                <a:solidFill>
                  <a:srgbClr val="0000FF"/>
                </a:solidFill>
                <a:latin typeface="Georgia" panose="02040502050405020303" pitchFamily="18" charset="0"/>
              </a:rPr>
              <a:t>早期療育及兒童青少年心理衛生資訊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zh-TW" altLang="en-US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/>
            <a:endParaRPr lang="zh-TW" altLang="en-US" sz="2400" b="1" dirty="0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66486ED-34C7-3023-AC84-25DD62605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13" y="2492896"/>
            <a:ext cx="7596336" cy="357215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編號版面配置區 5">
            <a:extLst>
              <a:ext uri="{FF2B5EF4-FFF2-40B4-BE49-F238E27FC236}">
                <a16:creationId xmlns:a16="http://schemas.microsoft.com/office/drawing/2014/main" id="{B64D7093-2A06-4A17-BB86-932C567A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D77BEBF-179B-4231-A366-31780852B5EF}" type="slidenum">
              <a:rPr kumimoji="0" lang="zh-TW" altLang="en-US" sz="14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buClrTx/>
                <a:buFontTx/>
                <a:buNone/>
              </a:pPr>
              <a:t>39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A2504059-D671-45CD-83D3-A434ACFB8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648" y="980728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zh-TW" sz="3200" b="1" dirty="0">
                <a:solidFill>
                  <a:srgbClr val="7030A0"/>
                </a:solidFill>
                <a:latin typeface="Georgia" pitchFamily="18" charset="0"/>
              </a:rPr>
              <a:t>《</a:t>
            </a:r>
            <a:r>
              <a:rPr lang="zh-TW" altLang="en-US" sz="3200" b="1" dirty="0">
                <a:solidFill>
                  <a:srgbClr val="7030A0"/>
                </a:solidFill>
                <a:latin typeface="Georgia" pitchFamily="18" charset="0"/>
              </a:rPr>
              <a:t>好痛，但能跟誰說？──陪伴自閉兒、亞斯兒等特殊孩子走出霸凌的傷</a:t>
            </a:r>
            <a:r>
              <a:rPr lang="en-US" altLang="zh-TW" sz="3200" b="1" dirty="0">
                <a:solidFill>
                  <a:srgbClr val="7030A0"/>
                </a:solidFill>
                <a:latin typeface="Georgia" pitchFamily="18" charset="0"/>
              </a:rPr>
              <a:t>》</a:t>
            </a:r>
            <a:br>
              <a:rPr lang="en-US" altLang="zh-TW" sz="3200" b="1" dirty="0">
                <a:solidFill>
                  <a:srgbClr val="FF0000"/>
                </a:solidFill>
                <a:latin typeface="Georgia" pitchFamily="18" charset="0"/>
              </a:rPr>
            </a:br>
            <a:endParaRPr lang="zh-TW" altLang="en-US" sz="3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06D7E081-7B04-4EB1-94CF-E8A42AECC1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125538"/>
            <a:ext cx="7620000" cy="4419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zh-TW" altLang="en-US" sz="2800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zh-TW" altLang="en-US" sz="2800" b="1" dirty="0">
              <a:solidFill>
                <a:srgbClr val="660066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800" b="1" dirty="0">
                <a:solidFill>
                  <a:srgbClr val="660066"/>
                </a:solidFill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36C9B8B-7A0E-892B-80AD-C20F7FD12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953037"/>
            <a:ext cx="3213720" cy="454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61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投影片編號版面配置區 5">
            <a:extLst>
              <a:ext uri="{FF2B5EF4-FFF2-40B4-BE49-F238E27FC236}">
                <a16:creationId xmlns:a16="http://schemas.microsoft.com/office/drawing/2014/main" id="{60BF36E2-0BE4-4E98-8C9C-17FF14D08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FC55A2D1-2774-43D1-B971-3C6A028895F8}" type="slidenum">
              <a:rPr kumimoji="0" lang="zh-TW" altLang="en-US" sz="14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buClrTx/>
                <a:buFontTx/>
                <a:buNone/>
              </a:pPr>
              <a:t>4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B19204DB-531C-4194-9902-752BBCD18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5661025"/>
            <a:ext cx="3021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400" b="1" u="sng">
                <a:solidFill>
                  <a:srgbClr val="000000"/>
                </a:solidFill>
              </a:rPr>
              <a:t>Photo</a:t>
            </a:r>
            <a:r>
              <a:rPr lang="zh-TW" altLang="zh-TW" sz="1400" b="1" u="sng">
                <a:solidFill>
                  <a:srgbClr val="000000"/>
                </a:solidFill>
              </a:rPr>
              <a:t>：</a:t>
            </a:r>
            <a:r>
              <a:rPr lang="en-US" altLang="zh-TW" sz="1400" u="sng">
                <a:solidFill>
                  <a:srgbClr val="000000"/>
                </a:solidFill>
                <a:hlinkClick r:id="rId3" tooltip="移至 Victor Gregory 的所有相片"/>
              </a:rPr>
              <a:t>Victor Gregory</a:t>
            </a:r>
            <a:r>
              <a:rPr lang="en-US" altLang="zh-TW" sz="1400" b="1" u="sng">
                <a:solidFill>
                  <a:srgbClr val="000000"/>
                </a:solidFill>
              </a:rPr>
              <a:t>, CC Licensed.</a:t>
            </a:r>
            <a:endParaRPr lang="zh-TW" altLang="zh-TW" sz="1400">
              <a:solidFill>
                <a:srgbClr val="000000"/>
              </a:solidFill>
            </a:endParaRPr>
          </a:p>
        </p:txBody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378EADC9-F9F5-4268-A318-EBD7A348E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810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4000" b="1" u="sng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  <p:sp>
        <p:nvSpPr>
          <p:cNvPr id="69638" name="Rectangle 5">
            <a:extLst>
              <a:ext uri="{FF2B5EF4-FFF2-40B4-BE49-F238E27FC236}">
                <a16:creationId xmlns:a16="http://schemas.microsoft.com/office/drawing/2014/main" id="{3DF6395F-9ADD-41C8-BEAC-3A52A5C0A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620713"/>
            <a:ext cx="6697663" cy="13234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使用前後，</a:t>
            </a:r>
            <a:endParaRPr lang="en-US" altLang="zh-TW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孩子的情緒要一致</a:t>
            </a:r>
            <a:endParaRPr lang="zh-TW" altLang="en-US" sz="36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73734" name="Picture 2">
            <a:extLst>
              <a:ext uri="{FF2B5EF4-FFF2-40B4-BE49-F238E27FC236}">
                <a16:creationId xmlns:a16="http://schemas.microsoft.com/office/drawing/2014/main" id="{D5484942-6154-4FFB-B8E8-E885781F1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98040"/>
            <a:ext cx="5591274" cy="314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編號版面配置區 5">
            <a:extLst>
              <a:ext uri="{FF2B5EF4-FFF2-40B4-BE49-F238E27FC236}">
                <a16:creationId xmlns:a16="http://schemas.microsoft.com/office/drawing/2014/main" id="{D4AF4D88-3098-42C2-ADA0-AA141FC94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603AAD9E-2884-4289-B1DC-799203E547F3}" type="slidenum">
              <a:rPr kumimoji="0" lang="zh-TW" altLang="en-US" sz="14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buClrTx/>
                <a:buFontTx/>
                <a:buNone/>
              </a:pPr>
              <a:t>40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85FAF7F5-01DC-4C62-9773-F74C82D60C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92275" y="333375"/>
            <a:ext cx="6983413" cy="2362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zh-TW" altLang="en-US" b="1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/>
            <a:endParaRPr lang="zh-TW" altLang="en-US" sz="2400" b="1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A9E3307-8893-9BBD-6406-EB4C8F5BB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編號版面配置區 5">
            <a:extLst>
              <a:ext uri="{FF2B5EF4-FFF2-40B4-BE49-F238E27FC236}">
                <a16:creationId xmlns:a16="http://schemas.microsoft.com/office/drawing/2014/main" id="{D4AF4D88-3098-42C2-ADA0-AA141FC94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603AAD9E-2884-4289-B1DC-799203E547F3}" type="slidenum">
              <a:rPr kumimoji="0" lang="zh-TW" altLang="en-US" sz="14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buClrTx/>
                <a:buFontTx/>
                <a:buNone/>
              </a:pPr>
              <a:t>41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85FAF7F5-01DC-4C62-9773-F74C82D60C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92275" y="333375"/>
            <a:ext cx="6983413" cy="2362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zh-TW" altLang="en-US" b="1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/>
            <a:endParaRPr lang="zh-TW" altLang="en-US" sz="2400" b="1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7ED2EAD-20EA-C26F-1BAF-D75B6C036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921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編號版面配置區 5">
            <a:extLst>
              <a:ext uri="{FF2B5EF4-FFF2-40B4-BE49-F238E27FC236}">
                <a16:creationId xmlns:a16="http://schemas.microsoft.com/office/drawing/2014/main" id="{B64D7093-2A06-4A17-BB86-932C567A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D77BEBF-179B-4231-A366-31780852B5EF}" type="slidenum">
              <a:rPr kumimoji="0" lang="zh-TW" altLang="en-US" sz="14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buClrTx/>
                <a:buFontTx/>
                <a:buNone/>
              </a:pPr>
              <a:t>42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A2504059-D671-45CD-83D3-A434ACFB8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200" b="1" dirty="0">
                <a:solidFill>
                  <a:srgbClr val="7030A0"/>
                </a:solidFill>
                <a:latin typeface="Georgia" pitchFamily="18" charset="0"/>
              </a:rPr>
              <a:t>王意中</a:t>
            </a:r>
            <a:r>
              <a:rPr lang="en-US" altLang="zh-TW" sz="3200" b="1" dirty="0">
                <a:solidFill>
                  <a:srgbClr val="7030A0"/>
                </a:solidFill>
                <a:latin typeface="Georgia" pitchFamily="18" charset="0"/>
              </a:rPr>
              <a:t>《</a:t>
            </a:r>
            <a:r>
              <a:rPr lang="zh-TW" altLang="en-US" sz="3200" b="1" dirty="0">
                <a:solidFill>
                  <a:srgbClr val="7030A0"/>
                </a:solidFill>
                <a:latin typeface="Georgia" pitchFamily="18" charset="0"/>
              </a:rPr>
              <a:t>親愛的少年</a:t>
            </a:r>
            <a:r>
              <a:rPr lang="en-US" altLang="zh-TW" sz="3200" b="1" dirty="0">
                <a:solidFill>
                  <a:srgbClr val="7030A0"/>
                </a:solidFill>
                <a:latin typeface="Georgia" pitchFamily="18" charset="0"/>
              </a:rPr>
              <a:t>》Podcast</a:t>
            </a:r>
            <a:br>
              <a:rPr lang="en-US" altLang="zh-TW" sz="3200" b="1" dirty="0">
                <a:solidFill>
                  <a:srgbClr val="FF0000"/>
                </a:solidFill>
                <a:latin typeface="Georgia" pitchFamily="18" charset="0"/>
              </a:rPr>
            </a:br>
            <a:endParaRPr lang="zh-TW" altLang="en-US" sz="3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06D7E081-7B04-4EB1-94CF-E8A42AECC1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125538"/>
            <a:ext cx="7620000" cy="4419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zh-TW" altLang="en-US" sz="2800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zh-TW" altLang="en-US" sz="2800" b="1" dirty="0">
              <a:solidFill>
                <a:srgbClr val="660066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800" b="1" dirty="0">
                <a:solidFill>
                  <a:srgbClr val="660066"/>
                </a:solidFill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159746" name="Picture 2" descr="可能是一或多人和文字的圖像">
            <a:extLst>
              <a:ext uri="{FF2B5EF4-FFF2-40B4-BE49-F238E27FC236}">
                <a16:creationId xmlns:a16="http://schemas.microsoft.com/office/drawing/2014/main" id="{D567FFB5-8825-48D9-9C9F-DCCDD8516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2" y="1457325"/>
            <a:ext cx="5057775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3114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編號版面配置區 5">
            <a:extLst>
              <a:ext uri="{FF2B5EF4-FFF2-40B4-BE49-F238E27FC236}">
                <a16:creationId xmlns:a16="http://schemas.microsoft.com/office/drawing/2014/main" id="{B64D7093-2A06-4A17-BB86-932C567A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D77BEBF-179B-4231-A366-31780852B5EF}" type="slidenum">
              <a:rPr kumimoji="0" lang="zh-TW" altLang="en-US" sz="14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buClrTx/>
                <a:buFontTx/>
                <a:buNone/>
              </a:pPr>
              <a:t>43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A2504059-D671-45CD-83D3-A434ACFB8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endParaRPr lang="zh-TW" altLang="en-US" sz="3200" b="1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06D7E081-7B04-4EB1-94CF-E8A42AECC1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125538"/>
            <a:ext cx="7620000" cy="4419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zh-TW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zh-TW" alt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王意中心理治療所 </a:t>
            </a:r>
            <a:r>
              <a:rPr lang="zh-TW" altLang="en-US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所長／負責心理師</a:t>
            </a:r>
            <a:r>
              <a:rPr lang="zh-TW" altLang="en-US" sz="2800" b="1" dirty="0">
                <a:solidFill>
                  <a:srgbClr val="660066"/>
                </a:solidFill>
                <a:latin typeface="Georgia" panose="02040502050405020303" pitchFamily="18" charset="0"/>
              </a:rPr>
              <a:t> </a:t>
            </a:r>
            <a:endParaRPr lang="en-US" altLang="zh-TW" sz="2800" b="1" dirty="0">
              <a:solidFill>
                <a:srgbClr val="660066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800" b="1" dirty="0">
                <a:solidFill>
                  <a:srgbClr val="660066"/>
                </a:solidFill>
                <a:latin typeface="Georgia" panose="02040502050405020303" pitchFamily="18" charset="0"/>
              </a:rPr>
              <a:t>(</a:t>
            </a:r>
            <a:r>
              <a:rPr lang="zh-TW" altLang="en-US" sz="2800" b="1" dirty="0">
                <a:solidFill>
                  <a:srgbClr val="660066"/>
                </a:solidFill>
                <a:latin typeface="Georgia" panose="02040502050405020303" pitchFamily="18" charset="0"/>
              </a:rPr>
              <a:t>宜府心理 字第 </a:t>
            </a:r>
            <a:r>
              <a:rPr lang="en-US" altLang="zh-TW" sz="2800" b="1" dirty="0">
                <a:solidFill>
                  <a:srgbClr val="660066"/>
                </a:solidFill>
                <a:latin typeface="Georgia" panose="02040502050405020303" pitchFamily="18" charset="0"/>
              </a:rPr>
              <a:t>9434011498 </a:t>
            </a:r>
            <a:r>
              <a:rPr lang="zh-TW" altLang="en-US" sz="2800" b="1" dirty="0">
                <a:solidFill>
                  <a:srgbClr val="660066"/>
                </a:solidFill>
                <a:latin typeface="Georgia" panose="02040502050405020303" pitchFamily="18" charset="0"/>
              </a:rPr>
              <a:t>號</a:t>
            </a:r>
            <a:r>
              <a:rPr lang="en-US" altLang="zh-TW" sz="2800" b="1" dirty="0">
                <a:solidFill>
                  <a:srgbClr val="660066"/>
                </a:solidFill>
                <a:latin typeface="Georgia" panose="02040502050405020303" pitchFamily="18" charset="0"/>
              </a:rPr>
              <a:t>) </a:t>
            </a:r>
          </a:p>
          <a:p>
            <a:pPr eaLnBrk="1" hangingPunct="1"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zh-TW" alt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教育部部定講師（</a:t>
            </a:r>
            <a:r>
              <a:rPr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講字第</a:t>
            </a:r>
            <a:r>
              <a:rPr lang="en-US" altLang="zh-T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0</a:t>
            </a:r>
            <a:r>
              <a:rPr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九</a:t>
            </a:r>
            <a:r>
              <a:rPr lang="en-US" altLang="zh-T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00</a:t>
            </a:r>
            <a:r>
              <a:rPr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一五號</a:t>
            </a:r>
            <a:r>
              <a:rPr lang="zh-TW" alt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）</a:t>
            </a:r>
            <a:endParaRPr lang="zh-TW" altLang="en-US" sz="2800" b="1" dirty="0">
              <a:solidFill>
                <a:srgbClr val="660066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en-US" altLang="zh-TW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《</a:t>
            </a:r>
            <a:r>
              <a:rPr lang="zh-TW" alt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親子天下</a:t>
            </a:r>
            <a:r>
              <a:rPr lang="en-US" altLang="zh-TW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》</a:t>
            </a:r>
            <a:r>
              <a:rPr lang="zh-TW" alt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嚴選部落客、</a:t>
            </a:r>
            <a:r>
              <a:rPr lang="en-US" altLang="zh-TW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《</a:t>
            </a:r>
            <a:r>
              <a:rPr lang="en-US" altLang="zh-TW" sz="2800" b="1" dirty="0" err="1">
                <a:solidFill>
                  <a:srgbClr val="0000FF"/>
                </a:solidFill>
                <a:latin typeface="Georgia" panose="02040502050405020303" pitchFamily="18" charset="0"/>
              </a:rPr>
              <a:t>BabyHome</a:t>
            </a:r>
            <a:r>
              <a:rPr lang="en-US" altLang="zh-TW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》</a:t>
            </a:r>
            <a:r>
              <a:rPr lang="zh-TW" alt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駐站專欄作家、</a:t>
            </a:r>
            <a:r>
              <a:rPr lang="en-US" altLang="zh-TW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《</a:t>
            </a:r>
            <a:r>
              <a:rPr lang="zh-TW" alt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未來</a:t>
            </a:r>
            <a:r>
              <a:rPr lang="en-US" altLang="zh-TW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Family》</a:t>
            </a:r>
            <a:r>
              <a:rPr lang="zh-TW" alt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數位專欄</a:t>
            </a:r>
            <a:r>
              <a:rPr lang="en-US" altLang="zh-TW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『</a:t>
            </a:r>
            <a:r>
              <a:rPr lang="zh-TW" alt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過動的美好天地</a:t>
            </a:r>
            <a:r>
              <a:rPr lang="en-US" altLang="zh-TW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』</a:t>
            </a:r>
            <a:r>
              <a:rPr lang="zh-TW" alt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作家、 </a:t>
            </a:r>
            <a:r>
              <a:rPr lang="en-US" altLang="zh-TW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《</a:t>
            </a:r>
            <a:r>
              <a:rPr lang="zh-TW" alt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國語日報</a:t>
            </a:r>
            <a:r>
              <a:rPr lang="en-US" altLang="zh-TW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》</a:t>
            </a:r>
            <a:r>
              <a:rPr lang="zh-TW" alt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專欄作家</a:t>
            </a:r>
            <a:endParaRPr lang="en-US" altLang="zh-TW" sz="2800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zh-TW" altLang="en-US" sz="2800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zh-TW" altLang="en-US" sz="2800" b="1" dirty="0">
              <a:solidFill>
                <a:srgbClr val="660066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800" b="1" dirty="0">
                <a:solidFill>
                  <a:srgbClr val="660066"/>
                </a:solidFill>
                <a:latin typeface="Georgia" panose="02040502050405020303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編號版面配置區 5">
            <a:extLst>
              <a:ext uri="{FF2B5EF4-FFF2-40B4-BE49-F238E27FC236}">
                <a16:creationId xmlns:a16="http://schemas.microsoft.com/office/drawing/2014/main" id="{781A8280-7416-4807-A332-3F0AE2EB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1F938CC2-DC47-4F67-B5EA-BC3FB5672C06}" type="slidenum">
              <a:rPr kumimoji="0" lang="zh-TW" altLang="en-US" sz="14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buClrTx/>
                <a:buFontTx/>
                <a:buNone/>
              </a:pPr>
              <a:t>44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75BBD8B6-8C1D-4131-971F-84168BAC7B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endParaRPr lang="zh-TW" altLang="en-US" sz="3200" b="1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8CAC6F61-0725-4D8C-94A3-86E4CF322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765175"/>
            <a:ext cx="7620000" cy="4419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zh-TW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zh-TW" altLang="zh-TW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宜蘭縣特教輔導團</a:t>
            </a:r>
            <a:r>
              <a:rPr lang="en-US" altLang="zh-TW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(</a:t>
            </a:r>
            <a:r>
              <a:rPr lang="zh-TW" altLang="zh-TW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情緒行為輔導組</a:t>
            </a:r>
            <a:r>
              <a:rPr lang="en-US" altLang="zh-TW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)</a:t>
            </a:r>
            <a:r>
              <a:rPr lang="zh-TW" altLang="zh-TW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輔導委員</a:t>
            </a:r>
            <a:endParaRPr lang="en-US" altLang="zh-TW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800" b="1" dirty="0">
              <a:solidFill>
                <a:srgbClr val="660066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學歷</a:t>
            </a:r>
            <a:r>
              <a:rPr lang="zh-TW" altLang="en-US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：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zh-TW" alt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高雄醫學院</a:t>
            </a:r>
            <a:r>
              <a:rPr lang="zh-TW" altLang="en-US" sz="2800" b="1" dirty="0">
                <a:solidFill>
                  <a:schemeClr val="folHlink"/>
                </a:solidFill>
                <a:latin typeface="Georgia" panose="02040502050405020303" pitchFamily="18" charset="0"/>
              </a:rPr>
              <a:t>行為科學研究所</a:t>
            </a:r>
            <a:r>
              <a:rPr lang="zh-TW" altLang="en-US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碩士</a:t>
            </a:r>
            <a:endParaRPr lang="en-US" altLang="zh-TW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TW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2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碩士論文：注意力不足過動症兒童與同儕之遊戲行為研究</a:t>
            </a:r>
            <a:r>
              <a:rPr lang="en-US" altLang="zh-TW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) </a:t>
            </a:r>
            <a:endParaRPr lang="zh-TW" altLang="zh-TW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zh-TW" altLang="en-US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zh-TW" altLang="en-US" sz="2800" b="1" dirty="0">
              <a:solidFill>
                <a:srgbClr val="660066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800" b="1" dirty="0">
                <a:solidFill>
                  <a:srgbClr val="660066"/>
                </a:solidFill>
                <a:latin typeface="Georgia" panose="02040502050405020303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編號版面配置區 5">
            <a:extLst>
              <a:ext uri="{FF2B5EF4-FFF2-40B4-BE49-F238E27FC236}">
                <a16:creationId xmlns:a16="http://schemas.microsoft.com/office/drawing/2014/main" id="{A37C42F2-9309-45A7-AFF6-35A139BFA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1E358338-1CE6-40C9-B63C-1C3231471F8B}" type="slidenum">
              <a:rPr kumimoji="0" lang="zh-TW" altLang="en-US" sz="14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buClrTx/>
                <a:buFontTx/>
                <a:buNone/>
              </a:pPr>
              <a:t>45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ED684A69-1C56-44B6-8DB7-38FF65403C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543800" cy="1143000"/>
          </a:xfrm>
        </p:spPr>
        <p:txBody>
          <a:bodyPr/>
          <a:lstStyle/>
          <a:p>
            <a:pPr eaLnBrk="1" hangingPunct="1"/>
            <a:endParaRPr lang="zh-TW" altLang="en-US" sz="3200" b="1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634E4003-C890-4A78-8883-C478FBEDD0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8888" y="1268413"/>
            <a:ext cx="7620000" cy="4475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zh-TW" sz="2800" b="1" dirty="0">
              <a:solidFill>
                <a:srgbClr val="FF0000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400" b="1" u="sng" dirty="0">
                <a:solidFill>
                  <a:srgbClr val="FF0000"/>
                </a:solidFill>
                <a:latin typeface="Georgia" pitchFamily="18" charset="0"/>
              </a:rPr>
              <a:t>作品</a:t>
            </a:r>
            <a:r>
              <a:rPr lang="zh-TW" altLang="en-US" sz="2400" b="1" dirty="0">
                <a:solidFill>
                  <a:srgbClr val="FF0000"/>
                </a:solidFill>
                <a:latin typeface="Georgia" pitchFamily="18" charset="0"/>
              </a:rPr>
              <a:t>：</a:t>
            </a:r>
            <a:endParaRPr lang="en-US" altLang="zh-TW" sz="2400" b="1" dirty="0">
              <a:solidFill>
                <a:srgbClr val="FF0000"/>
              </a:solidFill>
              <a:latin typeface="Georg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新細明體"/>
                <a:cs typeface="+mn-cs"/>
              </a:rPr>
              <a:t>@</a:t>
            </a:r>
            <a:r>
              <a:rPr kumimoji="1" lang="en-US" altLang="zh-TW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新細明體"/>
                <a:cs typeface="+mn-cs"/>
              </a:rPr>
              <a:t> </a:t>
            </a:r>
            <a:r>
              <a:rPr kumimoji="1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新細明體"/>
                <a:cs typeface="+mn-cs"/>
              </a:rPr>
              <a:t>《</a:t>
            </a:r>
            <a:r>
              <a:rPr kumimoji="1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itchFamily="18" charset="0"/>
                <a:ea typeface="新細明體"/>
                <a:cs typeface="+mn-cs"/>
              </a:rPr>
              <a:t>好痛，但能跟誰說？──陪伴自閉兒、亞斯兒等特殊孩子走出霸凌的傷</a:t>
            </a:r>
            <a:r>
              <a:rPr kumimoji="1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新細明體"/>
                <a:cs typeface="+mn-cs"/>
              </a:rPr>
              <a:t>》</a:t>
            </a:r>
          </a:p>
          <a:p>
            <a:pPr marL="0" indent="0" eaLnBrk="1" hangingPunct="1">
              <a:lnSpc>
                <a:spcPct val="90000"/>
              </a:lnSpc>
              <a:buClr>
                <a:srgbClr val="996600"/>
              </a:buClr>
              <a:buNone/>
              <a:defRPr/>
            </a:pPr>
            <a:r>
              <a:rPr kumimoji="1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新細明體"/>
                <a:cs typeface="+mn-cs"/>
              </a:rPr>
              <a:t>@</a:t>
            </a:r>
            <a:r>
              <a:rPr kumimoji="1" lang="en-US" altLang="zh-TW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新細明體"/>
                <a:cs typeface="+mn-cs"/>
              </a:rPr>
              <a:t> </a:t>
            </a:r>
            <a:r>
              <a:rPr kumimoji="1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新細明體"/>
                <a:cs typeface="+mn-cs"/>
              </a:rPr>
              <a:t>《</a:t>
            </a:r>
            <a:r>
              <a:rPr kumimoji="1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itchFamily="18" charset="0"/>
                <a:ea typeface="新細明體"/>
                <a:cs typeface="+mn-cs"/>
              </a:rPr>
              <a:t>不動怒，與亞斯伯格症孩子親近溝通</a:t>
            </a:r>
            <a:r>
              <a:rPr kumimoji="1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新細明體"/>
                <a:cs typeface="+mn-cs"/>
              </a:rPr>
              <a:t>》</a:t>
            </a:r>
            <a:endParaRPr lang="en-US" altLang="zh-TW" sz="2400" b="1" dirty="0">
              <a:solidFill>
                <a:srgbClr val="FF0000"/>
              </a:solidFill>
              <a:latin typeface="Georgia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TW" altLang="en-US" sz="2400" b="1" dirty="0">
                <a:solidFill>
                  <a:srgbClr val="FF0000"/>
                </a:solidFill>
                <a:latin typeface="Georgia" pitchFamily="18" charset="0"/>
              </a:rPr>
              <a:t>@</a:t>
            </a:r>
            <a:r>
              <a:rPr lang="en-US" altLang="zh-TW" sz="2400" b="1" i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《</a:t>
            </a:r>
            <a:r>
              <a:rPr lang="zh-TW" altLang="en-US" sz="2400" b="1" dirty="0">
                <a:solidFill>
                  <a:srgbClr val="0000FF"/>
                </a:solidFill>
                <a:latin typeface="Georgia" pitchFamily="18" charset="0"/>
              </a:rPr>
              <a:t>學習障礙：逃不出的學習噩夢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》</a:t>
            </a:r>
            <a:endParaRPr lang="en-US" altLang="zh-TW" sz="2400" b="1" dirty="0">
              <a:solidFill>
                <a:srgbClr val="FF0000"/>
              </a:solidFill>
              <a:latin typeface="Georgia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TW" altLang="en-US" sz="2400" b="1" dirty="0">
                <a:solidFill>
                  <a:srgbClr val="FF0000"/>
                </a:solidFill>
                <a:latin typeface="Georgia" pitchFamily="18" charset="0"/>
              </a:rPr>
              <a:t>@</a:t>
            </a:r>
            <a:r>
              <a:rPr lang="en-US" altLang="zh-TW" sz="2400" b="1" i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《</a:t>
            </a:r>
            <a:r>
              <a:rPr lang="zh-TW" altLang="en-US" sz="2400" b="1" dirty="0">
                <a:solidFill>
                  <a:srgbClr val="0000FF"/>
                </a:solidFill>
                <a:latin typeface="Georgia" pitchFamily="18" charset="0"/>
              </a:rPr>
              <a:t>覺察孩子的焦慮危機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》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TW" altLang="en-US" sz="2400" b="1" dirty="0">
                <a:solidFill>
                  <a:srgbClr val="FF0000"/>
                </a:solidFill>
                <a:latin typeface="Georgia" pitchFamily="18" charset="0"/>
              </a:rPr>
              <a:t>@</a:t>
            </a:r>
            <a:r>
              <a:rPr lang="en-US" altLang="zh-TW" sz="2400" b="1" i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《</a:t>
            </a:r>
            <a:r>
              <a:rPr lang="zh-TW" altLang="en-US" sz="2400" b="1" dirty="0">
                <a:solidFill>
                  <a:srgbClr val="0000FF"/>
                </a:solidFill>
                <a:latin typeface="Georgia" pitchFamily="18" charset="0"/>
              </a:rPr>
              <a:t>化解孩子的「對立反抗」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》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TW" altLang="en-US" sz="2400" b="1" dirty="0">
                <a:solidFill>
                  <a:srgbClr val="FF0000"/>
                </a:solidFill>
                <a:latin typeface="Georgia" pitchFamily="18" charset="0"/>
              </a:rPr>
              <a:t>@</a:t>
            </a:r>
            <a:r>
              <a:rPr lang="en-US" altLang="zh-TW" sz="2400" b="1" i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《</a:t>
            </a:r>
            <a:r>
              <a:rPr lang="zh-TW" altLang="en-US" sz="2400" b="1" dirty="0">
                <a:solidFill>
                  <a:srgbClr val="0000FF"/>
                </a:solidFill>
                <a:latin typeface="Georgia" pitchFamily="18" charset="0"/>
              </a:rPr>
              <a:t>選擇性緘默症：不說話的孩子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》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TW" altLang="en-US" sz="2400" b="1" dirty="0">
                <a:solidFill>
                  <a:srgbClr val="FF0000"/>
                </a:solidFill>
                <a:latin typeface="Georgia" pitchFamily="18" charset="0"/>
              </a:rPr>
              <a:t>@</a:t>
            </a:r>
            <a:r>
              <a:rPr lang="en-US" altLang="zh-TW" sz="2400" b="1" i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《</a:t>
            </a:r>
            <a:r>
              <a:rPr lang="zh-TW" altLang="en-US" sz="2400" b="1" dirty="0">
                <a:solidFill>
                  <a:srgbClr val="0000FF"/>
                </a:solidFill>
                <a:latin typeface="Georgia" pitchFamily="18" charset="0"/>
              </a:rPr>
              <a:t>陪伴孩子的情緒行為障礙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》</a:t>
            </a:r>
            <a:endParaRPr lang="en-US" altLang="zh-TW" sz="2400" b="1" dirty="0">
              <a:solidFill>
                <a:srgbClr val="FF0000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zh-TW" altLang="en-US" sz="2400" b="1" dirty="0">
              <a:solidFill>
                <a:srgbClr val="FF0000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zh-TW" altLang="en-US" sz="2400" b="1" dirty="0">
              <a:solidFill>
                <a:srgbClr val="006600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zh-TW" altLang="en-US" sz="2400" b="1" dirty="0">
              <a:solidFill>
                <a:srgbClr val="FF0000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zh-TW" altLang="en-US" sz="2800" b="1" dirty="0">
              <a:solidFill>
                <a:srgbClr val="0000FF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zh-TW" altLang="en-US" sz="2800" b="1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編號版面配置區 5">
            <a:extLst>
              <a:ext uri="{FF2B5EF4-FFF2-40B4-BE49-F238E27FC236}">
                <a16:creationId xmlns:a16="http://schemas.microsoft.com/office/drawing/2014/main" id="{05097D2E-77DA-478F-AC86-EEB7692F4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3E7C1D2B-8F30-4099-B111-C5514EB571B0}" type="slidenum">
              <a:rPr kumimoji="0" lang="zh-TW" altLang="en-US" sz="14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buClrTx/>
                <a:buFontTx/>
                <a:buNone/>
              </a:pPr>
              <a:t>46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A5F635AF-F781-43CE-97DE-A76B57670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543800" cy="1143000"/>
          </a:xfrm>
        </p:spPr>
        <p:txBody>
          <a:bodyPr/>
          <a:lstStyle/>
          <a:p>
            <a:pPr eaLnBrk="1" hangingPunct="1"/>
            <a:endParaRPr lang="zh-TW" altLang="en-US" sz="3200" b="1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59544A7E-C7C6-4F10-B35C-BBB81710A6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8888" y="1268413"/>
            <a:ext cx="7620000" cy="4475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zh-TW" sz="2800" b="1" dirty="0">
              <a:solidFill>
                <a:srgbClr val="FF0000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400" b="1" u="sng" dirty="0">
                <a:solidFill>
                  <a:srgbClr val="FF0000"/>
                </a:solidFill>
                <a:latin typeface="Georgia" pitchFamily="18" charset="0"/>
              </a:rPr>
              <a:t>作品</a:t>
            </a:r>
            <a:r>
              <a:rPr lang="zh-TW" altLang="en-US" sz="2400" b="1" dirty="0">
                <a:solidFill>
                  <a:srgbClr val="FF0000"/>
                </a:solidFill>
                <a:latin typeface="Georgia" pitchFamily="18" charset="0"/>
              </a:rPr>
              <a:t>：</a:t>
            </a:r>
            <a:endParaRPr lang="en-US" altLang="zh-TW" sz="2400" b="1" dirty="0">
              <a:solidFill>
                <a:srgbClr val="FF0000"/>
              </a:solidFill>
              <a:latin typeface="Georgia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TW" altLang="en-US" sz="2400" b="1" dirty="0">
                <a:solidFill>
                  <a:srgbClr val="FF0000"/>
                </a:solidFill>
                <a:latin typeface="Georgia" pitchFamily="18" charset="0"/>
              </a:rPr>
              <a:t>@</a:t>
            </a:r>
            <a:r>
              <a:rPr lang="en-US" altLang="zh-TW" sz="2400" b="1" i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《</a:t>
            </a:r>
            <a:r>
              <a:rPr lang="zh-TW" altLang="en-US" sz="2400" b="1" dirty="0">
                <a:solidFill>
                  <a:srgbClr val="0000FF"/>
                </a:solidFill>
                <a:latin typeface="Georgia" pitchFamily="18" charset="0"/>
              </a:rPr>
              <a:t>不讓你孤單：破解亞斯伯格症孩子的固著性與社交    </a:t>
            </a:r>
            <a:endParaRPr lang="en-US" altLang="zh-TW" sz="2400" b="1" dirty="0">
              <a:solidFill>
                <a:srgbClr val="0000FF"/>
              </a:solidFill>
              <a:latin typeface="Georgia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TW" altLang="en-US" sz="2400" b="1" dirty="0">
                <a:solidFill>
                  <a:srgbClr val="0000FF"/>
                </a:solidFill>
                <a:latin typeface="Georgia" pitchFamily="18" charset="0"/>
              </a:rPr>
              <a:t>     困難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》</a:t>
            </a:r>
            <a:endParaRPr lang="en-US" altLang="zh-TW" sz="2400" b="1" dirty="0">
              <a:solidFill>
                <a:srgbClr val="FF0000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zh-TW" sz="2400" b="1" dirty="0">
                <a:solidFill>
                  <a:srgbClr val="FF0000"/>
                </a:solidFill>
                <a:latin typeface="Georgia" pitchFamily="18" charset="0"/>
              </a:rPr>
              <a:t>@ 《</a:t>
            </a:r>
            <a:r>
              <a:rPr lang="zh-TW" altLang="en-US" sz="2400" b="1" dirty="0">
                <a:solidFill>
                  <a:srgbClr val="0000FF"/>
                </a:solidFill>
                <a:latin typeface="Georgia" pitchFamily="18" charset="0"/>
              </a:rPr>
              <a:t>戒掉孩子的拖延症 </a:t>
            </a:r>
            <a:r>
              <a:rPr lang="en-US" altLang="zh-TW" sz="2400" b="1" dirty="0">
                <a:solidFill>
                  <a:srgbClr val="FF0000"/>
                </a:solidFill>
                <a:latin typeface="Georgia" pitchFamily="18" charset="0"/>
              </a:rPr>
              <a:t>》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TW" altLang="en-US" sz="2400" b="1" dirty="0">
                <a:solidFill>
                  <a:srgbClr val="FF0000"/>
                </a:solidFill>
                <a:latin typeface="Georgia" pitchFamily="18" charset="0"/>
              </a:rPr>
              <a:t>@</a:t>
            </a:r>
            <a:r>
              <a:rPr lang="en-US" altLang="zh-TW" sz="2400" b="1" i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《</a:t>
            </a:r>
            <a:r>
              <a:rPr lang="zh-TW" altLang="en-US" sz="2400" b="1" dirty="0">
                <a:solidFill>
                  <a:srgbClr val="0000FF"/>
                </a:solidFill>
                <a:latin typeface="Georgia" pitchFamily="18" charset="0"/>
              </a:rPr>
              <a:t>資優生教養的頭痛問題 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》</a:t>
            </a:r>
            <a:endParaRPr lang="en-US" altLang="zh-TW" sz="2400" b="1" dirty="0">
              <a:solidFill>
                <a:srgbClr val="FF0000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TW" altLang="en-US" sz="2400" b="1" dirty="0">
                <a:solidFill>
                  <a:srgbClr val="FF0000"/>
                </a:solidFill>
                <a:latin typeface="Georgia" pitchFamily="18" charset="0"/>
              </a:rPr>
              <a:t>@</a:t>
            </a:r>
            <a:r>
              <a:rPr lang="en-US" altLang="zh-TW" sz="2400" b="1" i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《</a:t>
            </a:r>
            <a:r>
              <a:rPr lang="zh-TW" altLang="en-US" sz="2400" b="1" dirty="0">
                <a:solidFill>
                  <a:srgbClr val="0000FF"/>
                </a:solidFill>
                <a:latin typeface="Georgia" pitchFamily="18" charset="0"/>
              </a:rPr>
              <a:t>你被孩子</a:t>
            </a:r>
            <a:r>
              <a:rPr lang="en-US" altLang="zh-TW" sz="2400" b="1" dirty="0">
                <a:solidFill>
                  <a:srgbClr val="0000FF"/>
                </a:solidFill>
                <a:latin typeface="Georgia" pitchFamily="18" charset="0"/>
              </a:rPr>
              <a:t>3C</a:t>
            </a:r>
            <a:r>
              <a:rPr lang="zh-TW" altLang="en-US" sz="2400" b="1" dirty="0">
                <a:solidFill>
                  <a:srgbClr val="0000FF"/>
                </a:solidFill>
                <a:latin typeface="Georgia" pitchFamily="18" charset="0"/>
              </a:rPr>
              <a:t>勒索嗎？ 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》</a:t>
            </a:r>
            <a:endParaRPr lang="en-US" altLang="zh-TW" sz="2400" b="1" dirty="0">
              <a:solidFill>
                <a:srgbClr val="FF0000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TW" altLang="en-US" sz="2400" b="1" dirty="0">
                <a:solidFill>
                  <a:srgbClr val="FF0000"/>
                </a:solidFill>
                <a:latin typeface="Georgia" pitchFamily="18" charset="0"/>
              </a:rPr>
              <a:t>@</a:t>
            </a:r>
            <a:r>
              <a:rPr lang="en-US" altLang="zh-TW" sz="2400" b="1" i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《</a:t>
            </a:r>
            <a:r>
              <a:rPr lang="zh-TW" altLang="en-US" sz="2400" b="1" dirty="0">
                <a:solidFill>
                  <a:srgbClr val="0000FF"/>
                </a:solidFill>
                <a:latin typeface="Georgia" pitchFamily="18" charset="0"/>
              </a:rPr>
              <a:t>為什麼孩子要說謊？：心理師親授的</a:t>
            </a:r>
            <a:r>
              <a:rPr lang="en-US" altLang="zh-TW" sz="2400" b="1" dirty="0">
                <a:solidFill>
                  <a:srgbClr val="0000FF"/>
                </a:solidFill>
                <a:latin typeface="Georgia" pitchFamily="18" charset="0"/>
              </a:rPr>
              <a:t>210</a:t>
            </a:r>
            <a:r>
              <a:rPr lang="zh-TW" altLang="en-US" sz="2400" b="1" dirty="0">
                <a:solidFill>
                  <a:srgbClr val="0000FF"/>
                </a:solidFill>
                <a:latin typeface="Georgia" pitchFamily="18" charset="0"/>
              </a:rPr>
              <a:t>個誠實力指南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》</a:t>
            </a:r>
            <a:r>
              <a:rPr lang="zh-TW" altLang="en-US" sz="24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endParaRPr lang="en-US" altLang="zh-TW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TW" altLang="en-US" sz="2400" b="1" dirty="0">
                <a:solidFill>
                  <a:srgbClr val="FF0000"/>
                </a:solidFill>
                <a:latin typeface="Georgia" pitchFamily="18" charset="0"/>
              </a:rPr>
              <a:t>@</a:t>
            </a:r>
            <a:r>
              <a:rPr lang="en-US" altLang="zh-TW" sz="2400" b="1" i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《</a:t>
            </a:r>
            <a:r>
              <a:rPr lang="zh-TW" altLang="en-US" sz="2400" b="1" dirty="0">
                <a:solidFill>
                  <a:srgbClr val="0000FF"/>
                </a:solidFill>
                <a:latin typeface="Georgia" pitchFamily="18" charset="0"/>
              </a:rPr>
              <a:t>孩子不專心，媽媽怎麼辦？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》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TW" altLang="en-US" sz="2400" b="1" dirty="0">
                <a:solidFill>
                  <a:srgbClr val="FF0000"/>
                </a:solidFill>
                <a:latin typeface="Georgia" pitchFamily="18" charset="0"/>
              </a:rPr>
              <a:t>@</a:t>
            </a:r>
            <a:r>
              <a:rPr lang="en-US" altLang="zh-TW" sz="2400" b="1" i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《</a:t>
            </a:r>
            <a:r>
              <a:rPr lang="zh-TW" altLang="en-US" sz="2400" b="1" dirty="0">
                <a:solidFill>
                  <a:srgbClr val="0000FF"/>
                </a:solidFill>
                <a:latin typeface="Georgia" pitchFamily="18" charset="0"/>
              </a:rPr>
              <a:t>爸媽忘記教我的事？愛朋友也愛自己，教孩子受用一生的人際力</a:t>
            </a:r>
            <a:r>
              <a:rPr lang="en-US" altLang="zh-TW" sz="2400" b="1" dirty="0">
                <a:solidFill>
                  <a:srgbClr val="C00000"/>
                </a:solidFill>
                <a:latin typeface="Georgia" pitchFamily="18" charset="0"/>
              </a:rPr>
              <a:t>》</a:t>
            </a:r>
            <a:endParaRPr lang="zh-TW" altLang="en-US" sz="2400" b="1" dirty="0">
              <a:solidFill>
                <a:srgbClr val="FF0000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zh-TW" altLang="en-US" sz="2400" b="1" dirty="0">
              <a:solidFill>
                <a:srgbClr val="FF0000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zh-TW" altLang="en-US" sz="2400" b="1" dirty="0">
              <a:solidFill>
                <a:srgbClr val="006600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zh-TW" altLang="en-US" sz="2400" b="1" dirty="0">
              <a:solidFill>
                <a:srgbClr val="FF0000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zh-TW" altLang="en-US" sz="2800" b="1" dirty="0">
              <a:solidFill>
                <a:srgbClr val="0000FF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zh-TW" altLang="en-US" sz="2800" b="1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投影片編號版面配置區 5">
            <a:extLst>
              <a:ext uri="{FF2B5EF4-FFF2-40B4-BE49-F238E27FC236}">
                <a16:creationId xmlns:a16="http://schemas.microsoft.com/office/drawing/2014/main" id="{3008AF30-C357-445E-B528-15D3DF2E7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C3D86AD1-6CB4-4C6E-9B6E-F39E45AB970F}" type="slidenum">
              <a:rPr kumimoji="0" lang="zh-TW" altLang="en-US" sz="14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buClrTx/>
                <a:buFontTx/>
                <a:buNone/>
              </a:pPr>
              <a:t>47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5B4B0517-98D2-41FD-A5EF-E684156A61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543800" cy="1143000"/>
          </a:xfrm>
        </p:spPr>
        <p:txBody>
          <a:bodyPr/>
          <a:lstStyle/>
          <a:p>
            <a:pPr eaLnBrk="1" hangingPunct="1"/>
            <a:endParaRPr lang="zh-TW" altLang="en-US" sz="3200" b="1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BB1BCA0D-DABE-40E8-9844-D20CA75821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8888" y="1052513"/>
            <a:ext cx="7620000" cy="4475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@ 《</a:t>
            </a:r>
            <a:r>
              <a:rPr lang="en-US" altLang="zh-TW" sz="2400" b="1" dirty="0">
                <a:solidFill>
                  <a:srgbClr val="0000FF"/>
                </a:solidFill>
                <a:latin typeface="Georgia" panose="02040502050405020303" pitchFamily="18" charset="0"/>
              </a:rPr>
              <a:t>301</a:t>
            </a:r>
            <a:r>
              <a:rPr lang="zh-TW" altLang="en-US" sz="2400" b="1" dirty="0">
                <a:solidFill>
                  <a:srgbClr val="0000FF"/>
                </a:solidFill>
                <a:latin typeface="Georgia" panose="02040502050405020303" pitchFamily="18" charset="0"/>
              </a:rPr>
              <a:t>個過動兒教養祕訣</a:t>
            </a:r>
            <a:r>
              <a:rPr lang="en-US" altLang="zh-TW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》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en-US" altLang="zh-TW" sz="2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《</a:t>
            </a:r>
            <a:r>
              <a:rPr lang="en-US" altLang="zh-TW" sz="2400" b="1" dirty="0">
                <a:solidFill>
                  <a:srgbClr val="0000FF"/>
                </a:solidFill>
                <a:latin typeface="Georgia" panose="02040502050405020303" pitchFamily="18" charset="0"/>
              </a:rPr>
              <a:t>301</a:t>
            </a:r>
            <a:r>
              <a:rPr lang="zh-TW" altLang="en-US" sz="2400" b="1" dirty="0">
                <a:solidFill>
                  <a:srgbClr val="0000FF"/>
                </a:solidFill>
                <a:latin typeface="Georgia" panose="02040502050405020303" pitchFamily="18" charset="0"/>
              </a:rPr>
              <a:t>個自閉兒教養祕訣</a:t>
            </a:r>
            <a:r>
              <a:rPr lang="en-US" altLang="zh-TW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》</a:t>
            </a:r>
            <a:endParaRPr lang="en-US" altLang="zh-TW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en-US" altLang="zh-TW" sz="2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《</a:t>
            </a:r>
            <a:r>
              <a:rPr lang="zh-TW" altLang="en-US" sz="2400" b="1" dirty="0">
                <a:solidFill>
                  <a:srgbClr val="0000FF"/>
                </a:solidFill>
                <a:latin typeface="Georgia" panose="02040502050405020303" pitchFamily="18" charset="0"/>
              </a:rPr>
              <a:t>不吼不叫，激發孩子內在學習力</a:t>
            </a:r>
            <a:r>
              <a:rPr lang="en-US" altLang="zh-TW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》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en-US" altLang="zh-TW" sz="2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《</a:t>
            </a:r>
            <a:r>
              <a:rPr lang="zh-TW" altLang="en-US" sz="2400" b="1" dirty="0">
                <a:solidFill>
                  <a:srgbClr val="0000FF"/>
                </a:solidFill>
                <a:latin typeface="Georgia" panose="02040502050405020303" pitchFamily="18" charset="0"/>
              </a:rPr>
              <a:t>拆解孩子的青春地雷</a:t>
            </a:r>
            <a:r>
              <a:rPr lang="en-US" altLang="zh-TW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》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en-US" altLang="zh-TW" sz="2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《</a:t>
            </a:r>
            <a:r>
              <a:rPr lang="zh-TW" altLang="en-US" sz="2400" b="1" dirty="0">
                <a:solidFill>
                  <a:srgbClr val="0000FF"/>
                </a:solidFill>
                <a:latin typeface="Georgia" panose="02040502050405020303" pitchFamily="18" charset="0"/>
              </a:rPr>
              <a:t>誰讓孩子變成失控小惡魔？──從情緒管理開始，教出講理好孩子</a:t>
            </a:r>
            <a:r>
              <a:rPr lang="en-US" altLang="zh-TW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》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en-US" altLang="zh-TW" sz="2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《</a:t>
            </a:r>
            <a:r>
              <a:rPr lang="zh-TW" altLang="en-US" sz="2400" b="1" dirty="0">
                <a:solidFill>
                  <a:srgbClr val="0000FF"/>
                </a:solidFill>
                <a:latin typeface="Georgia" panose="02040502050405020303" pitchFamily="18" charset="0"/>
              </a:rPr>
              <a:t>標準答案  臨床心理師的大格局教養</a:t>
            </a:r>
            <a:r>
              <a:rPr lang="en-US" altLang="zh-TW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》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en-US" altLang="zh-TW" sz="2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《</a:t>
            </a:r>
            <a:r>
              <a:rPr lang="zh-TW" altLang="en-US" sz="2400" b="1" dirty="0">
                <a:solidFill>
                  <a:srgbClr val="0000FF"/>
                </a:solidFill>
                <a:latin typeface="Georgia" panose="02040502050405020303" pitchFamily="18" charset="0"/>
              </a:rPr>
              <a:t>孩子不敢說的</a:t>
            </a:r>
            <a:r>
              <a:rPr lang="en-US" altLang="zh-TW" sz="2400" b="1" dirty="0">
                <a:solidFill>
                  <a:srgbClr val="0000FF"/>
                </a:solidFill>
                <a:latin typeface="Georgia" panose="02040502050405020303" pitchFamily="18" charset="0"/>
              </a:rPr>
              <a:t>40</a:t>
            </a:r>
            <a:r>
              <a:rPr lang="zh-TW" altLang="en-US" sz="2400" b="1" dirty="0">
                <a:solidFill>
                  <a:srgbClr val="0000FF"/>
                </a:solidFill>
                <a:latin typeface="Georgia" panose="02040502050405020303" pitchFamily="18" charset="0"/>
              </a:rPr>
              <a:t>個成長困惑</a:t>
            </a:r>
            <a:r>
              <a:rPr lang="en-US" altLang="zh-TW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》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寶瓶文化出版</a:t>
            </a:r>
            <a:endParaRPr lang="en-US" altLang="zh-TW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zh-TW" altLang="en-US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zh-TW" altLang="en-US" sz="2800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zh-TW" altLang="en-US" sz="2800" b="1" dirty="0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投影片編號版面配置區 5">
            <a:extLst>
              <a:ext uri="{FF2B5EF4-FFF2-40B4-BE49-F238E27FC236}">
                <a16:creationId xmlns:a16="http://schemas.microsoft.com/office/drawing/2014/main" id="{E8AD41C0-7533-43EB-8ACB-16AE05642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6EEDA51D-86A5-4C45-9EA7-90848C1D6A79}" type="slidenum">
              <a:rPr kumimoji="0" lang="zh-TW" altLang="en-US" sz="14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buClrTx/>
                <a:buFontTx/>
                <a:buNone/>
              </a:pPr>
              <a:t>48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02AFD904-1448-434E-AEC7-5D16289EEB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543800" cy="1143000"/>
          </a:xfrm>
        </p:spPr>
        <p:txBody>
          <a:bodyPr/>
          <a:lstStyle/>
          <a:p>
            <a:pPr eaLnBrk="1" hangingPunct="1"/>
            <a:endParaRPr lang="zh-TW" altLang="en-US" sz="3200" b="1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3BD85B4C-9BD9-4BD2-91C3-B71DAA0C22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8888" y="1052513"/>
            <a:ext cx="7620000" cy="4475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sz="28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sz="2400" b="1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400" b="1">
                <a:solidFill>
                  <a:srgbClr val="FF0000"/>
                </a:solidFill>
                <a:latin typeface="Georgia" panose="02040502050405020303" pitchFamily="18" charset="0"/>
              </a:rPr>
              <a:t>王意中 翻譯作品</a:t>
            </a:r>
            <a:endParaRPr lang="en-US" altLang="zh-TW" sz="2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br>
              <a:rPr lang="zh-TW" altLang="en-US" sz="2400" b="1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zh-TW" altLang="en-US" sz="2400" b="1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en-US" altLang="zh-TW" sz="2400" b="1">
                <a:solidFill>
                  <a:srgbClr val="FF0000"/>
                </a:solidFill>
                <a:latin typeface="Georgia" panose="02040502050405020303" pitchFamily="18" charset="0"/>
              </a:rPr>
              <a:t>《</a:t>
            </a:r>
            <a:r>
              <a:rPr lang="zh-TW" altLang="en-US" sz="2400" b="1">
                <a:solidFill>
                  <a:srgbClr val="0000FF"/>
                </a:solidFill>
                <a:latin typeface="Georgia" panose="02040502050405020303" pitchFamily="18" charset="0"/>
              </a:rPr>
              <a:t>我和我的亞斯伯格超能力</a:t>
            </a:r>
            <a:r>
              <a:rPr lang="en-US" altLang="zh-TW" sz="2400" b="1">
                <a:solidFill>
                  <a:srgbClr val="FF0000"/>
                </a:solidFill>
                <a:latin typeface="Georgia" panose="02040502050405020303" pitchFamily="18" charset="0"/>
              </a:rPr>
              <a:t>》</a:t>
            </a:r>
            <a:br>
              <a:rPr lang="en-US" altLang="zh-TW" sz="2400" b="1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en-US" altLang="zh-TW" sz="2400" b="1">
                <a:solidFill>
                  <a:srgbClr val="FF0000"/>
                </a:solidFill>
                <a:latin typeface="Georgia" panose="02040502050405020303" pitchFamily="18" charset="0"/>
              </a:rPr>
              <a:t>(</a:t>
            </a:r>
            <a:r>
              <a:rPr lang="en-US" altLang="zh-TW" sz="2400" b="1">
                <a:solidFill>
                  <a:srgbClr val="0000FF"/>
                </a:solidFill>
                <a:latin typeface="Georgia" panose="02040502050405020303" pitchFamily="18" charset="0"/>
              </a:rPr>
              <a:t>Isaac and His Amazing Asperger Superpowers!</a:t>
            </a:r>
            <a:r>
              <a:rPr lang="en-US" altLang="zh-TW" sz="2400" b="1">
                <a:solidFill>
                  <a:srgbClr val="FF0000"/>
                </a:solidFill>
                <a:latin typeface="Georgia" panose="02040502050405020303" pitchFamily="18" charset="0"/>
              </a:rPr>
              <a:t>)</a:t>
            </a:r>
            <a:br>
              <a:rPr lang="en-US" altLang="zh-TW" sz="2400" b="1">
                <a:solidFill>
                  <a:srgbClr val="FF0000"/>
                </a:solidFill>
                <a:latin typeface="Georgia" panose="02040502050405020303" pitchFamily="18" charset="0"/>
              </a:rPr>
            </a:br>
            <a:endParaRPr lang="en-US" altLang="zh-TW" sz="2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400" b="1">
                <a:solidFill>
                  <a:srgbClr val="00B050"/>
                </a:solidFill>
                <a:latin typeface="Georgia" panose="02040502050405020303" pitchFamily="18" charset="0"/>
              </a:rPr>
              <a:t>原文作者 梅蘭妮</a:t>
            </a:r>
            <a:r>
              <a:rPr lang="en-US" altLang="zh-TW" sz="2400" b="1">
                <a:solidFill>
                  <a:srgbClr val="00B050"/>
                </a:solidFill>
                <a:latin typeface="Georgia" panose="02040502050405020303" pitchFamily="18" charset="0"/>
              </a:rPr>
              <a:t>‧</a:t>
            </a:r>
            <a:r>
              <a:rPr lang="zh-TW" altLang="en-US" sz="2400" b="1">
                <a:solidFill>
                  <a:srgbClr val="00B050"/>
                </a:solidFill>
                <a:latin typeface="Georgia" panose="02040502050405020303" pitchFamily="18" charset="0"/>
              </a:rPr>
              <a:t>沃爾什（</a:t>
            </a:r>
            <a:r>
              <a:rPr lang="en-US" altLang="zh-TW" sz="2400" b="1">
                <a:solidFill>
                  <a:srgbClr val="00B050"/>
                </a:solidFill>
                <a:latin typeface="Georgia" panose="02040502050405020303" pitchFamily="18" charset="0"/>
              </a:rPr>
              <a:t>Melanie Walsh</a:t>
            </a:r>
            <a:r>
              <a:rPr lang="zh-TW" altLang="en-US" sz="2400" b="1">
                <a:solidFill>
                  <a:srgbClr val="00B050"/>
                </a:solidFill>
                <a:latin typeface="Georgia" panose="02040502050405020303" pitchFamily="18" charset="0"/>
              </a:rPr>
              <a:t>） </a:t>
            </a:r>
            <a:endParaRPr lang="en-US" altLang="zh-TW" sz="2400" b="1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400" b="1">
                <a:solidFill>
                  <a:srgbClr val="00B050"/>
                </a:solidFill>
                <a:latin typeface="Georgia" panose="02040502050405020303" pitchFamily="18" charset="0"/>
              </a:rPr>
              <a:t>         三采出版</a:t>
            </a:r>
            <a:endParaRPr lang="en-US" altLang="zh-TW" sz="2400" b="1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sz="2400" b="1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zh-TW" altLang="en-US" sz="2400" b="1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zh-TW" altLang="en-US" sz="2800" b="1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zh-TW" altLang="en-US" sz="2800" b="1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投影片編號版面配置區 5">
            <a:extLst>
              <a:ext uri="{FF2B5EF4-FFF2-40B4-BE49-F238E27FC236}">
                <a16:creationId xmlns:a16="http://schemas.microsoft.com/office/drawing/2014/main" id="{8A590016-4F9F-4B06-8749-94AAA259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96BAD4EE-4066-4AEA-B155-02CD013D493A}" type="slidenum">
              <a:rPr kumimoji="0" lang="zh-TW" altLang="en-US" sz="14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buClrTx/>
                <a:buFontTx/>
                <a:buNone/>
              </a:pPr>
              <a:t>49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142FB643-6F6C-4B34-B464-1C2CD2759B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543800" cy="1143000"/>
          </a:xfrm>
        </p:spPr>
        <p:txBody>
          <a:bodyPr/>
          <a:lstStyle/>
          <a:p>
            <a:pPr eaLnBrk="1" hangingPunct="1"/>
            <a:endParaRPr lang="zh-TW" altLang="en-US" sz="3200" b="1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F3CEC8DF-8C49-4EAC-8F13-E78F6196E1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8888" y="1196975"/>
            <a:ext cx="762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zh-TW" sz="2800" b="1" u="sng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經歷</a:t>
            </a:r>
            <a:r>
              <a:rPr lang="zh-TW" altLang="en-US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：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zh-TW" alt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振興復健醫學中心</a:t>
            </a:r>
            <a:r>
              <a:rPr lang="zh-TW" altLang="en-US" sz="2800" b="1" dirty="0">
                <a:solidFill>
                  <a:schemeClr val="folHlink"/>
                </a:solidFill>
                <a:latin typeface="Georgia" panose="02040502050405020303" pitchFamily="18" charset="0"/>
              </a:rPr>
              <a:t>復健醫學部</a:t>
            </a:r>
            <a:r>
              <a:rPr lang="zh-TW" altLang="en-US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臨床心理師</a:t>
            </a:r>
            <a:r>
              <a:rPr lang="zh-TW" alt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，並曾服務於中華民國過動兒協會及國軍八0二總醫院</a:t>
            </a:r>
            <a:r>
              <a:rPr lang="zh-TW" altLang="en-US" sz="2800" b="1" dirty="0">
                <a:solidFill>
                  <a:schemeClr val="folHlink"/>
                </a:solidFill>
                <a:latin typeface="Georgia" panose="02040502050405020303" pitchFamily="18" charset="0"/>
              </a:rPr>
              <a:t>精神科</a:t>
            </a:r>
            <a:endParaRPr lang="en-US" altLang="zh-TW" sz="2800" b="1" dirty="0">
              <a:solidFill>
                <a:schemeClr val="folHlink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zh-TW" alt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實踐大學</a:t>
            </a:r>
            <a:r>
              <a:rPr lang="zh-TW" altLang="en-US" sz="2800" b="1" dirty="0">
                <a:solidFill>
                  <a:schemeClr val="folHlink"/>
                </a:solidFill>
                <a:latin typeface="Georgia" panose="02040502050405020303" pitchFamily="18" charset="0"/>
              </a:rPr>
              <a:t>家庭研究與兒童發展學系</a:t>
            </a:r>
            <a:r>
              <a:rPr lang="zh-TW" altLang="en-US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兼任講師</a:t>
            </a:r>
            <a:endParaRPr lang="zh-TW" altLang="en-US" sz="2800" b="1" dirty="0">
              <a:solidFill>
                <a:srgbClr val="660066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zh-TW" alt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經國管理暨健康學院</a:t>
            </a:r>
            <a:r>
              <a:rPr lang="zh-TW" altLang="en-US" sz="2800" b="1" dirty="0">
                <a:solidFill>
                  <a:schemeClr val="folHlink"/>
                </a:solidFill>
                <a:latin typeface="Georgia" panose="02040502050405020303" pitchFamily="18" charset="0"/>
              </a:rPr>
              <a:t>幼兒保育系</a:t>
            </a:r>
            <a:r>
              <a:rPr lang="zh-TW" altLang="en-US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兼任講師</a:t>
            </a:r>
            <a:endParaRPr lang="zh-TW" altLang="en-US" sz="2800" b="1" dirty="0">
              <a:solidFill>
                <a:srgbClr val="660066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zh-TW" altLang="en-US" sz="2800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zh-TW" altLang="en-US" sz="2800" b="1" dirty="0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編號版面配置區 5">
            <a:extLst>
              <a:ext uri="{FF2B5EF4-FFF2-40B4-BE49-F238E27FC236}">
                <a16:creationId xmlns:a16="http://schemas.microsoft.com/office/drawing/2014/main" id="{93B53387-D421-4375-82CD-0025904E8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8F64D8A3-AA22-41B7-8D26-1D30520B9766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5</a:t>
            </a:fld>
            <a:endParaRPr kumimoji="0" lang="zh-TW" altLang="en-US" sz="14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0509BE6-DBC7-4934-BB32-AE758F5B8B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</a:br>
            <a:br>
              <a:rPr lang="zh-TW" altLang="en-US" sz="4000" b="1">
                <a:solidFill>
                  <a:schemeClr val="folHlink"/>
                </a:solidFill>
                <a:latin typeface="新細明體" panose="02020500000000000000" pitchFamily="18" charset="-120"/>
              </a:rPr>
            </a:br>
            <a:endParaRPr lang="zh-TW" altLang="en-US"/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FBECFC85-732F-4B44-9DE7-4A77AA6743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TW" altLang="en-US"/>
              <a:t> </a:t>
            </a: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CFC5DF7D-BC9C-4658-BC6C-EFA11DFA9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6663" y="5589588"/>
            <a:ext cx="3338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b="1" u="sng">
                <a:solidFill>
                  <a:srgbClr val="FF3300"/>
                </a:solidFill>
              </a:rPr>
              <a:t>Photo</a:t>
            </a:r>
            <a:r>
              <a:rPr lang="zh-TW" altLang="en-US" sz="1800" b="1" u="sng">
                <a:solidFill>
                  <a:srgbClr val="FF3300"/>
                </a:solidFill>
              </a:rPr>
              <a:t>：</a:t>
            </a:r>
            <a:r>
              <a:rPr lang="en-US" altLang="zh-TW" sz="1800" b="1" u="sng">
                <a:solidFill>
                  <a:srgbClr val="FF3300"/>
                </a:solidFill>
                <a:hlinkClick r:id="rId3"/>
              </a:rPr>
              <a:t>Deedster</a:t>
            </a:r>
            <a:r>
              <a:rPr lang="en-US" altLang="zh-TW" sz="1800" b="1" u="sng">
                <a:solidFill>
                  <a:srgbClr val="FF3300"/>
                </a:solidFill>
                <a:hlinkClick r:id="rId4"/>
              </a:rPr>
              <a:t>,</a:t>
            </a:r>
            <a:r>
              <a:rPr lang="en-US" altLang="zh-TW" sz="1800" b="1" u="sng">
                <a:solidFill>
                  <a:srgbClr val="FF3300"/>
                </a:solidFill>
              </a:rPr>
              <a:t> CC Licensed. 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A18F008F-D64F-483E-B023-1768CCAA8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269" y="405348"/>
            <a:ext cx="7035800" cy="13234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使用前後，</a:t>
            </a:r>
            <a:endParaRPr lang="en-US" altLang="zh-TW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孩子的作息要一致</a:t>
            </a:r>
          </a:p>
        </p:txBody>
      </p:sp>
      <p:sp>
        <p:nvSpPr>
          <p:cNvPr id="36871" name="AutoShape 2">
            <a:extLst>
              <a:ext uri="{FF2B5EF4-FFF2-40B4-BE49-F238E27FC236}">
                <a16:creationId xmlns:a16="http://schemas.microsoft.com/office/drawing/2014/main" id="{09796AD2-22DB-4EE8-B7B0-0435DA091E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36872" name="AutoShape 4">
            <a:extLst>
              <a:ext uri="{FF2B5EF4-FFF2-40B4-BE49-F238E27FC236}">
                <a16:creationId xmlns:a16="http://schemas.microsoft.com/office/drawing/2014/main" id="{C1EAFADB-874C-4B78-A6B0-5D2D2DF3A7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pic>
        <p:nvPicPr>
          <p:cNvPr id="36873" name="Picture 2" descr="Cat, Funny, Stalker, Creeper, Goofy Face, Animal, Cute">
            <a:extLst>
              <a:ext uri="{FF2B5EF4-FFF2-40B4-BE49-F238E27FC236}">
                <a16:creationId xmlns:a16="http://schemas.microsoft.com/office/drawing/2014/main" id="{6D59172E-7155-43D4-B1EF-F8E95C41F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1812925"/>
            <a:ext cx="6570662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投影片編號版面配置區 5">
            <a:extLst>
              <a:ext uri="{FF2B5EF4-FFF2-40B4-BE49-F238E27FC236}">
                <a16:creationId xmlns:a16="http://schemas.microsoft.com/office/drawing/2014/main" id="{CEF0A6C8-8F49-458D-8DEE-4A98A6D2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C9CB920F-CE5E-48D2-B91A-7319D421169A}" type="slidenum">
              <a:rPr kumimoji="0" lang="zh-TW" altLang="en-US" sz="14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buClrTx/>
                <a:buFontTx/>
                <a:buNone/>
              </a:pPr>
              <a:t>50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DC5183B8-E77A-46DA-A759-E606FCF03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543800" cy="1143000"/>
          </a:xfrm>
        </p:spPr>
        <p:txBody>
          <a:bodyPr/>
          <a:lstStyle/>
          <a:p>
            <a:pPr eaLnBrk="1" hangingPunct="1"/>
            <a:endParaRPr lang="zh-TW" altLang="en-US" sz="3200" b="1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FECF6ADB-D5D8-40B5-A826-F5D056F9D2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8888" y="1700213"/>
            <a:ext cx="762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zh-TW" sz="2800" b="1" u="sng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800" b="1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zh-TW" altLang="en-US" sz="2800" b="1">
                <a:solidFill>
                  <a:srgbClr val="0000FF"/>
                </a:solidFill>
                <a:latin typeface="Georgia" panose="02040502050405020303" pitchFamily="18" charset="0"/>
              </a:rPr>
              <a:t>社團法人台灣赤子心過動症協會</a:t>
            </a:r>
            <a:r>
              <a:rPr lang="zh-TW" altLang="en-US" sz="2800" b="1">
                <a:solidFill>
                  <a:srgbClr val="FF0000"/>
                </a:solidFill>
                <a:latin typeface="Georgia" panose="02040502050405020303" pitchFamily="18" charset="0"/>
              </a:rPr>
              <a:t>顧問</a:t>
            </a:r>
            <a:r>
              <a:rPr lang="zh-TW" altLang="en-US" sz="2800" b="1">
                <a:solidFill>
                  <a:srgbClr val="660066"/>
                </a:solidFill>
                <a:latin typeface="Georgia" panose="02040502050405020303" pitchFamily="18" charset="0"/>
              </a:rPr>
              <a:t> </a:t>
            </a:r>
            <a:endParaRPr lang="en-US" altLang="zh-TW" sz="2800" b="1">
              <a:solidFill>
                <a:srgbClr val="660066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800" b="1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zh-TW" altLang="en-US" sz="2800" b="1">
                <a:solidFill>
                  <a:srgbClr val="0000FF"/>
                </a:solidFill>
                <a:latin typeface="Georgia" panose="02040502050405020303" pitchFamily="18" charset="0"/>
              </a:rPr>
              <a:t>社團法人台中市亞斯伯格症肯納症協進會</a:t>
            </a:r>
            <a:r>
              <a:rPr lang="zh-TW" altLang="en-US" sz="2800" b="1">
                <a:solidFill>
                  <a:srgbClr val="FF0000"/>
                </a:solidFill>
                <a:latin typeface="Georgia" panose="02040502050405020303" pitchFamily="18" charset="0"/>
              </a:rPr>
              <a:t>顧問</a:t>
            </a:r>
            <a:r>
              <a:rPr lang="zh-TW" altLang="en-US" sz="2800" b="1">
                <a:solidFill>
                  <a:srgbClr val="660066"/>
                </a:solidFill>
                <a:latin typeface="Georgia" panose="02040502050405020303" pitchFamily="18" charset="0"/>
              </a:rPr>
              <a:t> </a:t>
            </a:r>
            <a:endParaRPr lang="en-US" altLang="zh-TW" sz="2800" b="1">
              <a:solidFill>
                <a:schemeClr val="folHlink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800" b="1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zh-TW" altLang="en-US" sz="2800" b="1">
                <a:solidFill>
                  <a:srgbClr val="0000FF"/>
                </a:solidFill>
                <a:latin typeface="Georgia" panose="02040502050405020303" pitchFamily="18" charset="0"/>
              </a:rPr>
              <a:t>宜蘭縣政府警察局</a:t>
            </a:r>
            <a:r>
              <a:rPr lang="zh-TW" altLang="en-US" sz="2800" b="1">
                <a:solidFill>
                  <a:srgbClr val="FF0000"/>
                </a:solidFill>
                <a:latin typeface="Georgia" panose="02040502050405020303" pitchFamily="18" charset="0"/>
              </a:rPr>
              <a:t>心理輔導諮詢委員 </a:t>
            </a:r>
            <a:r>
              <a:rPr lang="zh-TW" altLang="zh-TW" sz="2800" b="1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endParaRPr lang="zh-TW" altLang="zh-TW" sz="280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800" b="1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zh-TW" altLang="en-US" sz="2800" b="1">
                <a:solidFill>
                  <a:srgbClr val="0000FF"/>
                </a:solidFill>
                <a:latin typeface="Georgia" panose="02040502050405020303" pitchFamily="18" charset="0"/>
              </a:rPr>
              <a:t>宜蘭縣少年輔導委員會</a:t>
            </a:r>
            <a:r>
              <a:rPr lang="zh-TW" altLang="en-US" sz="2800" b="1">
                <a:solidFill>
                  <a:schemeClr val="folHlink"/>
                </a:solidFill>
                <a:latin typeface="Georgia" panose="02040502050405020303" pitchFamily="18" charset="0"/>
              </a:rPr>
              <a:t>第5屆</a:t>
            </a:r>
            <a:r>
              <a:rPr lang="zh-TW" altLang="en-US" sz="2800" b="1">
                <a:solidFill>
                  <a:srgbClr val="FF0000"/>
                </a:solidFill>
                <a:latin typeface="Georgia" panose="02040502050405020303" pitchFamily="18" charset="0"/>
              </a:rPr>
              <a:t>委員</a:t>
            </a:r>
            <a:endParaRPr lang="zh-TW" altLang="en-US" sz="2800" b="1">
              <a:solidFill>
                <a:srgbClr val="660066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zh-TW" altLang="en-US" sz="2800" b="1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zh-TW" altLang="en-US" sz="2800" b="1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投影片編號版面配置區 5">
            <a:extLst>
              <a:ext uri="{FF2B5EF4-FFF2-40B4-BE49-F238E27FC236}">
                <a16:creationId xmlns:a16="http://schemas.microsoft.com/office/drawing/2014/main" id="{A63D1D95-6B32-4369-A7B9-734589D76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4377B7E0-33DE-48F1-8229-48B8EB2148EC}" type="slidenum">
              <a:rPr kumimoji="0" lang="zh-TW" altLang="en-US" sz="14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buClrTx/>
                <a:buFontTx/>
                <a:buNone/>
              </a:pPr>
              <a:t>51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6EB43149-5480-47FE-80EC-B773F26601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endParaRPr lang="zh-TW" altLang="en-US" sz="3600" b="1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847FED8A-26A8-46C2-9AB6-8C6EA1AFD3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4485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b="1" u="sng">
                <a:solidFill>
                  <a:srgbClr val="FF3300"/>
                </a:solidFill>
                <a:latin typeface="Georgia" panose="02040502050405020303" pitchFamily="18" charset="0"/>
              </a:rPr>
              <a:t>歷年主要合作</a:t>
            </a:r>
            <a:r>
              <a:rPr lang="zh-TW" altLang="en-US" sz="2800" b="1" u="sng">
                <a:solidFill>
                  <a:srgbClr val="FF0000"/>
                </a:solidFill>
                <a:latin typeface="Georgia" panose="02040502050405020303" pitchFamily="18" charset="0"/>
              </a:rPr>
              <a:t>機構</a:t>
            </a:r>
            <a:r>
              <a:rPr lang="zh-TW" altLang="en-US" sz="2800" b="1" u="sng">
                <a:solidFill>
                  <a:srgbClr val="FF3300"/>
                </a:solidFill>
                <a:latin typeface="Georgia" panose="02040502050405020303" pitchFamily="18" charset="0"/>
              </a:rPr>
              <a:t>、</a:t>
            </a:r>
            <a:r>
              <a:rPr lang="zh-TW" altLang="en-US" sz="2800" b="1" u="sng">
                <a:solidFill>
                  <a:srgbClr val="FF0000"/>
                </a:solidFill>
                <a:latin typeface="Georgia" panose="02040502050405020303" pitchFamily="18" charset="0"/>
              </a:rPr>
              <a:t>團體及</a:t>
            </a:r>
            <a:r>
              <a:rPr lang="zh-TW" altLang="en-US" sz="2800" b="1" u="sng">
                <a:solidFill>
                  <a:srgbClr val="FF3300"/>
                </a:solidFill>
                <a:latin typeface="Georgia" panose="02040502050405020303" pitchFamily="18" charset="0"/>
              </a:rPr>
              <a:t>學校</a:t>
            </a:r>
            <a:r>
              <a:rPr lang="zh-TW" altLang="en-US" sz="2800" b="1">
                <a:solidFill>
                  <a:srgbClr val="FF0000"/>
                </a:solidFill>
                <a:latin typeface="Georgia" panose="02040502050405020303" pitchFamily="18" charset="0"/>
              </a:rPr>
              <a:t>：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800" b="1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zh-TW" altLang="en-US" sz="2800" b="1">
                <a:solidFill>
                  <a:srgbClr val="0000FF"/>
                </a:solidFill>
                <a:latin typeface="Georgia" panose="02040502050405020303" pitchFamily="18" charset="0"/>
              </a:rPr>
              <a:t>宜蘭縣特殊教育資源中心、宜蘭縣校園服務系統、國立宜蘭高商、宜蘭心理衛生諮詢服務中心、台北市家庭暴力暨性侵害防治中心、幸夫愛兒園、 中華民國發展遲緩兒童基金會、社團法人台灣赤子心過動症協會、財團法人赤子心教育基金會、第一社會福利基金會、伊甸社會福利基金會(</a:t>
            </a:r>
            <a:r>
              <a:rPr lang="zh-TW" altLang="en-US" sz="2800" b="1">
                <a:solidFill>
                  <a:schemeClr val="folHlink"/>
                </a:solidFill>
                <a:latin typeface="Georgia" panose="02040502050405020303" pitchFamily="18" charset="0"/>
              </a:rPr>
              <a:t>基隆.桃園</a:t>
            </a:r>
            <a:r>
              <a:rPr lang="zh-TW" altLang="en-US" sz="2800" b="1">
                <a:solidFill>
                  <a:srgbClr val="0000FF"/>
                </a:solidFill>
                <a:latin typeface="Georgia" panose="02040502050405020303" pitchFamily="18" charset="0"/>
              </a:rPr>
              <a:t>)等。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zh-TW" altLang="en-US" sz="2400" b="1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投影片編號版面配置區 5">
            <a:extLst>
              <a:ext uri="{FF2B5EF4-FFF2-40B4-BE49-F238E27FC236}">
                <a16:creationId xmlns:a16="http://schemas.microsoft.com/office/drawing/2014/main" id="{F96C0505-FE90-482E-89DC-EE0029FC0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BDA32ADD-34B1-489D-85E0-45EF9A3D6F69}" type="slidenum">
              <a:rPr kumimoji="0" lang="zh-TW" altLang="en-US" sz="14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buClrTx/>
                <a:buFontTx/>
                <a:buNone/>
              </a:pPr>
              <a:t>52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6048EBE9-00C6-4343-A3E7-AF68785050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z="4000" b="1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0104964C-1B4A-4C95-861B-08F9AE062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b="1" u="sng">
                <a:solidFill>
                  <a:srgbClr val="FF0000"/>
                </a:solidFill>
                <a:latin typeface="Georgia" panose="02040502050405020303" pitchFamily="18" charset="0"/>
              </a:rPr>
              <a:t>其他合作經歷</a:t>
            </a:r>
            <a:r>
              <a:rPr lang="zh-TW" altLang="en-US" sz="2800" b="1">
                <a:solidFill>
                  <a:srgbClr val="FF0000"/>
                </a:solidFill>
                <a:latin typeface="Georgia" panose="02040502050405020303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800" b="1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zh-TW" altLang="en-US" sz="2800" b="1">
                <a:solidFill>
                  <a:srgbClr val="0000FF"/>
                </a:solidFill>
                <a:latin typeface="Georgia" panose="02040502050405020303" pitchFamily="18" charset="0"/>
              </a:rPr>
              <a:t>宜蘭縣、台北市、新北市、基隆市校園服務系統、文山特殊教育學校、人文國中小、基隆市特殊教育資源中心、台北市南區特教資源中心等。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800" b="1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zh-TW" altLang="en-US" sz="2800" b="1">
                <a:solidFill>
                  <a:srgbClr val="0000FF"/>
                </a:solidFill>
                <a:latin typeface="Georgia" panose="02040502050405020303" pitchFamily="18" charset="0"/>
              </a:rPr>
              <a:t>宜蘭縣社會處 、築親庭福利服務中心、台灣世界展望會宜蘭中心、阿寶教育基金會、財團法人台灣兒童暨家庭扶助基金會宜蘭分事務所、台灣宜蘭地方法院羅東簡易庭等。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zh-TW" altLang="en-US" sz="2800" b="1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投影片編號版面配置區 5">
            <a:extLst>
              <a:ext uri="{FF2B5EF4-FFF2-40B4-BE49-F238E27FC236}">
                <a16:creationId xmlns:a16="http://schemas.microsoft.com/office/drawing/2014/main" id="{0873AFE4-C903-4CD9-8D64-76289BF69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BF3FAF22-C012-4F61-8AC6-23049E1346CA}" type="slidenum">
              <a:rPr kumimoji="0" lang="zh-TW" altLang="en-US" sz="14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buClrTx/>
                <a:buFontTx/>
                <a:buNone/>
              </a:pPr>
              <a:t>53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36DC83D5-536A-46FE-9324-E94274B65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z="4000" b="1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F446565B-99A4-4726-BE71-34E2B14939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b="1" u="sng">
                <a:solidFill>
                  <a:srgbClr val="FF0000"/>
                </a:solidFill>
                <a:latin typeface="Georgia" panose="02040502050405020303" pitchFamily="18" charset="0"/>
              </a:rPr>
              <a:t>專長</a:t>
            </a:r>
            <a:r>
              <a:rPr lang="zh-TW" altLang="en-US" sz="2800" b="1">
                <a:solidFill>
                  <a:srgbClr val="FF0000"/>
                </a:solidFill>
                <a:latin typeface="Georgia" panose="02040502050405020303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800" b="1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zh-TW" altLang="en-US" sz="2800" b="1">
                <a:solidFill>
                  <a:srgbClr val="0000FF"/>
                </a:solidFill>
                <a:latin typeface="Georgia" panose="02040502050405020303" pitchFamily="18" charset="0"/>
              </a:rPr>
              <a:t>嬰幼兒發展評估及發展遲緩兒童認知、行為、情緒及社交技巧訓練。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800" b="1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zh-TW" altLang="en-US" sz="2800" b="1">
                <a:solidFill>
                  <a:srgbClr val="0000FF"/>
                </a:solidFill>
                <a:latin typeface="Georgia" panose="02040502050405020303" pitchFamily="18" charset="0"/>
              </a:rPr>
              <a:t>兒童及青少年心理衡鑑、行為治療、認知行為治療、遊戲治療、團體治療、情緒管理、社交技巧訓練、認知訓練、注意力及自我控制訓練。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800" b="1">
                <a:solidFill>
                  <a:srgbClr val="FF0000"/>
                </a:solidFill>
                <a:latin typeface="Georgia" panose="02040502050405020303" pitchFamily="18" charset="0"/>
              </a:rPr>
              <a:t>@</a:t>
            </a:r>
            <a:r>
              <a:rPr lang="zh-TW" altLang="en-US" sz="2800" b="1">
                <a:solidFill>
                  <a:srgbClr val="0000FF"/>
                </a:solidFill>
                <a:latin typeface="Georgia" panose="02040502050405020303" pitchFamily="18" charset="0"/>
              </a:rPr>
              <a:t>父母親職教育諮商、父母效能訓練、特殊兒童家長團體、教師諮詢及成長團體。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編號版面配置區 5">
            <a:extLst>
              <a:ext uri="{FF2B5EF4-FFF2-40B4-BE49-F238E27FC236}">
                <a16:creationId xmlns:a16="http://schemas.microsoft.com/office/drawing/2014/main" id="{1AE08C43-028F-4440-8994-78B7BB8C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8A9D0529-6F14-42A1-A664-AA8884A16349}" type="slidenum">
              <a:rPr kumimoji="0" lang="zh-TW" altLang="en-US" sz="14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buClrTx/>
                <a:buFontTx/>
                <a:buNone/>
              </a:pPr>
              <a:t>54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391CDDDD-7752-4D82-8CD7-8BEFA6D8E7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92275" y="908050"/>
            <a:ext cx="66294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b="1">
                <a:solidFill>
                  <a:srgbClr val="FF3300"/>
                </a:solidFill>
                <a:latin typeface="Georgia" panose="02040502050405020303" pitchFamily="18" charset="0"/>
              </a:rPr>
              <a:t>王意中</a:t>
            </a:r>
            <a:r>
              <a:rPr lang="en-US" altLang="zh-TW" sz="2800" b="1">
                <a:solidFill>
                  <a:srgbClr val="0000FF"/>
                </a:solidFill>
                <a:latin typeface="Georgia" panose="02040502050405020303" pitchFamily="18" charset="0"/>
              </a:rPr>
              <a:t>E-mail:</a:t>
            </a:r>
            <a:endParaRPr lang="en-US" altLang="zh-TW" sz="2400" b="1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800" b="1">
                <a:solidFill>
                  <a:srgbClr val="0000FF"/>
                </a:solidFill>
                <a:latin typeface="Georgia" panose="02040502050405020303" pitchFamily="18" charset="0"/>
              </a:rPr>
              <a:t>    </a:t>
            </a:r>
            <a:r>
              <a:rPr lang="en-US" altLang="zh-TW" sz="2800" b="1">
                <a:solidFill>
                  <a:srgbClr val="0000FF"/>
                </a:solidFill>
                <a:latin typeface="Georgia" panose="02040502050405020303" pitchFamily="18" charset="0"/>
                <a:hlinkClick r:id="rId3"/>
              </a:rPr>
              <a:t>atoz.wyc@gmail.com</a:t>
            </a:r>
            <a:endParaRPr lang="en-US" altLang="zh-TW" sz="2800" b="1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 b="1">
                <a:solidFill>
                  <a:srgbClr val="FF3300"/>
                </a:solidFill>
                <a:latin typeface="Georgia" panose="02040502050405020303" pitchFamily="18" charset="0"/>
              </a:rPr>
              <a:t>王意中</a:t>
            </a:r>
            <a:r>
              <a:rPr lang="en-US" altLang="zh-TW" sz="2800" b="1">
                <a:solidFill>
                  <a:srgbClr val="0000FF"/>
                </a:solidFill>
                <a:latin typeface="Georgia" panose="02040502050405020303" pitchFamily="18" charset="0"/>
              </a:rPr>
              <a:t>Facebook</a:t>
            </a:r>
            <a:r>
              <a:rPr lang="zh-TW" altLang="en-US" sz="2800" b="1">
                <a:solidFill>
                  <a:srgbClr val="0000FF"/>
                </a:solidFill>
                <a:latin typeface="Georgia" panose="02040502050405020303" pitchFamily="18" charset="0"/>
              </a:rPr>
              <a:t>粉絲專頁: </a:t>
            </a:r>
            <a:r>
              <a:rPr lang="en-US" altLang="zh-TW" sz="2800" b="1">
                <a:solidFill>
                  <a:srgbClr val="0000FF"/>
                </a:solidFill>
                <a:latin typeface="Georgia" panose="02040502050405020303" pitchFamily="18" charset="0"/>
                <a:hlinkClick r:id="rId4"/>
              </a:rPr>
              <a:t>http://www.facebook.com/WYCClinicalPsychologist</a:t>
            </a:r>
            <a:endParaRPr lang="en-US" altLang="zh-TW" sz="2800" b="1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 b="1">
                <a:solidFill>
                  <a:srgbClr val="0000FF"/>
                </a:solidFill>
                <a:latin typeface="Georgia" panose="02040502050405020303" pitchFamily="18" charset="0"/>
              </a:rPr>
              <a:t>王意中的</a:t>
            </a:r>
            <a:r>
              <a:rPr lang="en-US" altLang="zh-TW" sz="2800" b="1">
                <a:solidFill>
                  <a:srgbClr val="0000FF"/>
                </a:solidFill>
                <a:latin typeface="Georgia" panose="02040502050405020303" pitchFamily="18" charset="0"/>
              </a:rPr>
              <a:t>301</a:t>
            </a:r>
            <a:r>
              <a:rPr lang="zh-TW" altLang="en-US" sz="2800" b="1">
                <a:solidFill>
                  <a:srgbClr val="0000FF"/>
                </a:solidFill>
                <a:latin typeface="Georgia" panose="02040502050405020303" pitchFamily="18" charset="0"/>
              </a:rPr>
              <a:t>個過動兒教養祕訣網路讀書會 </a:t>
            </a:r>
            <a:r>
              <a:rPr lang="en-US" altLang="zh-TW" sz="2800" b="1">
                <a:latin typeface="Georgia" panose="02040502050405020303" pitchFamily="18" charset="0"/>
                <a:hlinkClick r:id="rId5"/>
              </a:rPr>
              <a:t>http://www.facebook.com/301ADHD</a:t>
            </a:r>
            <a:endParaRPr lang="en-US" altLang="zh-TW" sz="2800" b="1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zh-TW" sz="2800" b="1">
                <a:solidFill>
                  <a:srgbClr val="0000FF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王意中作品讀書俱樂部 </a:t>
            </a:r>
            <a:r>
              <a:rPr lang="en-US" altLang="zh-TW" sz="2800" u="sng">
                <a:solidFill>
                  <a:srgbClr val="0000FF"/>
                </a:solidFill>
                <a:latin typeface="Georgia" panose="02040502050405020303" pitchFamily="18" charset="0"/>
                <a:cs typeface="Times New Roman" panose="02020603050405020304" pitchFamily="18" charset="0"/>
                <a:hlinkClick r:id="rId6"/>
              </a:rPr>
              <a:t>https://www.facebook.com/groups/309123442881273/</a:t>
            </a:r>
            <a:endParaRPr lang="zh-TW" altLang="zh-TW" sz="280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2800" b="1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2800" b="1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2800" b="1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sz="2800" b="1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zh-TW" altLang="en-US" sz="2000" b="1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編號版面配置區 5">
            <a:extLst>
              <a:ext uri="{FF2B5EF4-FFF2-40B4-BE49-F238E27FC236}">
                <a16:creationId xmlns:a16="http://schemas.microsoft.com/office/drawing/2014/main" id="{1AE08C43-028F-4440-8994-78B7BB8C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8A9D0529-6F14-42A1-A664-AA8884A16349}" type="slidenum">
              <a:rPr kumimoji="0" lang="zh-TW" altLang="en-US" sz="14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buClrTx/>
                <a:buFontTx/>
                <a:buNone/>
              </a:pPr>
              <a:t>55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391CDDDD-7752-4D82-8CD7-8BEFA6D8E7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92275" y="908050"/>
            <a:ext cx="6629400" cy="2362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zh-TW" altLang="en-US" sz="3600" b="1" dirty="0">
                <a:solidFill>
                  <a:srgbClr val="7030A0"/>
                </a:solidFill>
                <a:latin typeface="Georgia" panose="02040502050405020303" pitchFamily="18" charset="0"/>
              </a:rPr>
              <a:t>王意中</a:t>
            </a:r>
            <a:r>
              <a:rPr lang="en-US" altLang="zh-TW" sz="3600" b="1" dirty="0">
                <a:solidFill>
                  <a:srgbClr val="7030A0"/>
                </a:solidFill>
                <a:latin typeface="Georgia" panose="02040502050405020303" pitchFamily="18" charset="0"/>
              </a:rPr>
              <a:t>《</a:t>
            </a:r>
            <a:r>
              <a:rPr lang="zh-TW" altLang="en-US" sz="3600" b="1" dirty="0">
                <a:solidFill>
                  <a:srgbClr val="7030A0"/>
                </a:solidFill>
                <a:latin typeface="Georgia" panose="02040502050405020303" pitchFamily="18" charset="0"/>
              </a:rPr>
              <a:t>親愛的少年</a:t>
            </a:r>
            <a:r>
              <a:rPr lang="en-US" altLang="zh-TW" sz="3600" b="1" dirty="0">
                <a:solidFill>
                  <a:srgbClr val="7030A0"/>
                </a:solidFill>
                <a:latin typeface="Georgia" panose="02040502050405020303" pitchFamily="18" charset="0"/>
              </a:rPr>
              <a:t>》Podcast</a:t>
            </a:r>
          </a:p>
          <a:p>
            <a:pPr algn="l"/>
            <a:endParaRPr lang="en-US" altLang="zh-TW" sz="2800" b="1" i="0" dirty="0">
              <a:solidFill>
                <a:srgbClr val="FF0066"/>
              </a:solidFill>
              <a:effectLst/>
              <a:latin typeface="+mj-lt"/>
            </a:endParaRPr>
          </a:p>
          <a:p>
            <a:pPr algn="l"/>
            <a:endParaRPr lang="en-US" altLang="zh-TW" sz="2800" b="1" dirty="0">
              <a:solidFill>
                <a:srgbClr val="FF0066"/>
              </a:solidFill>
              <a:latin typeface="+mj-lt"/>
            </a:endParaRPr>
          </a:p>
          <a:p>
            <a:pPr algn="l"/>
            <a:r>
              <a:rPr lang="zh-TW" altLang="en-US" sz="2800" b="1" i="0" dirty="0">
                <a:solidFill>
                  <a:srgbClr val="FF0066"/>
                </a:solidFill>
                <a:effectLst/>
                <a:latin typeface="+mj-lt"/>
              </a:rPr>
              <a:t>全球</a:t>
            </a:r>
            <a:r>
              <a:rPr lang="en-US" altLang="zh-TW" sz="2800" b="1" i="0" dirty="0">
                <a:solidFill>
                  <a:srgbClr val="FF0066"/>
                </a:solidFill>
                <a:effectLst/>
                <a:latin typeface="+mj-lt"/>
              </a:rPr>
              <a:t>Podcast</a:t>
            </a:r>
            <a:r>
              <a:rPr lang="zh-TW" altLang="en-US" sz="2800" b="1" i="0" dirty="0">
                <a:solidFill>
                  <a:srgbClr val="FF0066"/>
                </a:solidFill>
                <a:effectLst/>
                <a:latin typeface="+mj-lt"/>
              </a:rPr>
              <a:t>平台同步上線</a:t>
            </a:r>
          </a:p>
          <a:p>
            <a:pPr algn="l"/>
            <a:r>
              <a:rPr lang="en-US" altLang="zh-TW" sz="2800" b="1" i="0" dirty="0">
                <a:solidFill>
                  <a:srgbClr val="FF0066"/>
                </a:solidFill>
                <a:effectLst/>
                <a:latin typeface="+mj-lt"/>
              </a:rPr>
              <a:t>Apple Podcast</a:t>
            </a:r>
            <a:r>
              <a:rPr lang="zh-TW" altLang="en-US" sz="2800" b="1" i="0" dirty="0">
                <a:solidFill>
                  <a:srgbClr val="FF0066"/>
                </a:solidFill>
                <a:effectLst/>
                <a:latin typeface="+mj-lt"/>
              </a:rPr>
              <a:t>：</a:t>
            </a:r>
            <a:r>
              <a:rPr lang="en-US" altLang="zh-TW" sz="2800" b="1" i="0" u="none" strike="noStrike" dirty="0">
                <a:solidFill>
                  <a:srgbClr val="FF0066"/>
                </a:solidFill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https://apple.co/3slBUmo</a:t>
            </a:r>
            <a:endParaRPr lang="en-US" altLang="zh-TW" sz="2800" b="1" i="0" dirty="0">
              <a:solidFill>
                <a:srgbClr val="FF0066"/>
              </a:solidFill>
              <a:effectLst/>
              <a:latin typeface="+mj-lt"/>
            </a:endParaRPr>
          </a:p>
          <a:p>
            <a:pPr algn="l"/>
            <a:r>
              <a:rPr lang="en-US" altLang="zh-TW" sz="2800" b="1" i="0" dirty="0">
                <a:solidFill>
                  <a:srgbClr val="FF0066"/>
                </a:solidFill>
                <a:effectLst/>
                <a:latin typeface="+mj-lt"/>
              </a:rPr>
              <a:t>Spotify</a:t>
            </a:r>
            <a:r>
              <a:rPr lang="zh-TW" altLang="en-US" sz="2800" b="1" i="0" dirty="0">
                <a:solidFill>
                  <a:srgbClr val="FF0066"/>
                </a:solidFill>
                <a:effectLst/>
                <a:latin typeface="+mj-lt"/>
              </a:rPr>
              <a:t>：</a:t>
            </a:r>
            <a:r>
              <a:rPr lang="en-US" altLang="zh-TW" sz="2800" b="1" i="0" u="none" strike="noStrike" dirty="0">
                <a:solidFill>
                  <a:srgbClr val="FF0066"/>
                </a:solidFill>
                <a:effectLst/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https://spoti.fi/3rB60Dm</a:t>
            </a:r>
            <a:endParaRPr lang="en-US" altLang="zh-TW" sz="2800" b="1" i="0" dirty="0">
              <a:solidFill>
                <a:srgbClr val="FF0066"/>
              </a:solidFill>
              <a:effectLst/>
              <a:latin typeface="+mj-lt"/>
            </a:endParaRPr>
          </a:p>
          <a:p>
            <a:pPr algn="l"/>
            <a:r>
              <a:rPr lang="zh-TW" altLang="en-US" sz="2800" b="1" i="0" dirty="0">
                <a:solidFill>
                  <a:srgbClr val="FF0066"/>
                </a:solidFill>
                <a:effectLst/>
                <a:latin typeface="+mj-lt"/>
              </a:rPr>
              <a:t>鏡好聽：</a:t>
            </a:r>
            <a:r>
              <a:rPr lang="en-US" altLang="zh-TW" sz="2800" b="1" i="0" u="none" strike="noStrike" dirty="0">
                <a:solidFill>
                  <a:srgbClr val="FF0066"/>
                </a:solidFill>
                <a:effectLst/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https://bit.ly/3Jcz0HB</a:t>
            </a:r>
            <a:endParaRPr lang="en-US" altLang="zh-TW" sz="2800" b="1" i="0" dirty="0">
              <a:solidFill>
                <a:srgbClr val="FF0066"/>
              </a:solidFill>
              <a:effectLst/>
              <a:latin typeface="+mj-lt"/>
            </a:endParaRPr>
          </a:p>
          <a:p>
            <a:pPr algn="l"/>
            <a:r>
              <a:rPr lang="en-US" altLang="zh-TW" sz="2800" b="1" i="0" dirty="0">
                <a:solidFill>
                  <a:srgbClr val="FF0066"/>
                </a:solidFill>
                <a:effectLst/>
                <a:latin typeface="+mj-lt"/>
              </a:rPr>
              <a:t>Google </a:t>
            </a:r>
            <a:r>
              <a:rPr lang="en-US" altLang="zh-TW" sz="2800" b="1" i="0" dirty="0" err="1">
                <a:solidFill>
                  <a:srgbClr val="FF0066"/>
                </a:solidFill>
                <a:effectLst/>
                <a:latin typeface="+mj-lt"/>
              </a:rPr>
              <a:t>Podcsst</a:t>
            </a:r>
            <a:r>
              <a:rPr lang="zh-TW" altLang="en-US" sz="2800" b="1" i="0" dirty="0">
                <a:solidFill>
                  <a:srgbClr val="FF0066"/>
                </a:solidFill>
                <a:effectLst/>
                <a:latin typeface="+mj-lt"/>
              </a:rPr>
              <a:t>：</a:t>
            </a:r>
            <a:r>
              <a:rPr lang="en-US" altLang="zh-TW" sz="2800" b="1" i="0" u="none" strike="noStrike" dirty="0">
                <a:solidFill>
                  <a:srgbClr val="FF0066"/>
                </a:solidFill>
                <a:effectLst/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https://bit.ly/3rJxYgf</a:t>
            </a:r>
            <a:endParaRPr lang="en-US" altLang="zh-TW" sz="2800" b="1" i="0" dirty="0">
              <a:solidFill>
                <a:srgbClr val="FF0066"/>
              </a:solidFill>
              <a:effectLst/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zh-TW" sz="2800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2800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2800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sz="2800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zh-TW" altLang="en-US" sz="2000" b="1" dirty="0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51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編號版面配置區 5">
            <a:extLst>
              <a:ext uri="{FF2B5EF4-FFF2-40B4-BE49-F238E27FC236}">
                <a16:creationId xmlns:a16="http://schemas.microsoft.com/office/drawing/2014/main" id="{83DD78A9-3731-4D8C-93B8-7565CA05A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7E7BC9CB-8623-4CD6-A2FB-0BAA7EC5360D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6</a:t>
            </a:fld>
            <a:endParaRPr kumimoji="0" lang="zh-TW" altLang="en-US" sz="14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0C728899-0899-4587-8A82-9208A2FC9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450" y="5320365"/>
            <a:ext cx="4102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fr-FR" altLang="zh-TW" sz="1800" b="1">
                <a:solidFill>
                  <a:srgbClr val="FF0000"/>
                </a:solidFill>
              </a:rPr>
              <a:t>Photo</a:t>
            </a:r>
            <a:r>
              <a:rPr lang="zh-TW" altLang="fr-FR" sz="1800" b="1">
                <a:solidFill>
                  <a:srgbClr val="FF0000"/>
                </a:solidFill>
              </a:rPr>
              <a:t>：</a:t>
            </a:r>
            <a:r>
              <a:rPr lang="en-US" altLang="zh-TW" sz="1800" b="1">
                <a:hlinkClick r:id="rId3"/>
              </a:rPr>
              <a:t>ThoughtCatalog</a:t>
            </a:r>
            <a:r>
              <a:rPr lang="fr-FR" altLang="zh-TW" sz="1800" b="1">
                <a:solidFill>
                  <a:srgbClr val="FF0000"/>
                </a:solidFill>
              </a:rPr>
              <a:t>, CC Licensed. </a:t>
            </a: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49EF5658-73C6-489E-97DE-0D750BE4C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810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4000" b="1" u="sng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  <p:sp>
        <p:nvSpPr>
          <p:cNvPr id="69638" name="Rectangle 5">
            <a:extLst>
              <a:ext uri="{FF2B5EF4-FFF2-40B4-BE49-F238E27FC236}">
                <a16:creationId xmlns:a16="http://schemas.microsoft.com/office/drawing/2014/main" id="{F6118517-FABA-4E5E-A3DE-CE2D46AD3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4448" y="746866"/>
            <a:ext cx="4801314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TW" alt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使用前後，</a:t>
            </a:r>
            <a:endParaRPr lang="en-US" altLang="zh-TW" sz="36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zh-TW" alt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孩子的學業表現要一致</a:t>
            </a:r>
          </a:p>
        </p:txBody>
      </p:sp>
      <p:pic>
        <p:nvPicPr>
          <p:cNvPr id="65542" name="Picture 2" descr="ä¹¦ç±, ä¹¦, éè¯», åº, å¥³å­, è®¤ä¸º, 101åå , ç½, å®¢å, æ¾æ¾, æç»´, å­¦ä¹ , ç¥è¯">
            <a:extLst>
              <a:ext uri="{FF2B5EF4-FFF2-40B4-BE49-F238E27FC236}">
                <a16:creationId xmlns:a16="http://schemas.microsoft.com/office/drawing/2014/main" id="{CCD26068-4ABF-49F2-A526-AEBD8B6F0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543" y="2015331"/>
            <a:ext cx="44291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118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編號版面配置區 5">
            <a:extLst>
              <a:ext uri="{FF2B5EF4-FFF2-40B4-BE49-F238E27FC236}">
                <a16:creationId xmlns:a16="http://schemas.microsoft.com/office/drawing/2014/main" id="{1D54228F-7D3A-4994-8A81-8017FF9D8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18E2B51E-BCE7-426E-98BA-6A662DA63326}" type="slidenum">
              <a:rPr kumimoji="0" lang="zh-TW" altLang="en-US" sz="14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buClrTx/>
                <a:buFontTx/>
                <a:buNone/>
              </a:pPr>
              <a:t>7</a:t>
            </a:fld>
            <a:endParaRPr kumimoji="0" lang="zh-TW" altLang="en-US" sz="1400">
              <a:solidFill>
                <a:srgbClr val="000000"/>
              </a:solidFill>
            </a:endParaRPr>
          </a:p>
        </p:txBody>
      </p:sp>
      <p:sp>
        <p:nvSpPr>
          <p:cNvPr id="23556" name="標題 6">
            <a:extLst>
              <a:ext uri="{FF2B5EF4-FFF2-40B4-BE49-F238E27FC236}">
                <a16:creationId xmlns:a16="http://schemas.microsoft.com/office/drawing/2014/main" id="{17340B58-CDE7-4633-A671-B24F4BDB1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6925"/>
            <a:ext cx="7543800" cy="1143000"/>
          </a:xfrm>
        </p:spPr>
        <p:txBody>
          <a:bodyPr/>
          <a:lstStyle/>
          <a:p>
            <a:pPr eaLnBrk="1" hangingPunct="1">
              <a:defRPr/>
            </a:pPr>
            <a:br>
              <a:rPr lang="en-US" altLang="zh-TW" sz="4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</a:br>
            <a:br>
              <a:rPr lang="en-US" altLang="zh-TW" sz="4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</a:br>
            <a:br>
              <a:rPr lang="en-US" altLang="zh-TW" sz="4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</a:br>
            <a:r>
              <a:rPr lang="zh-TW" altLang="en-US" sz="4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§</a:t>
            </a:r>
            <a:r>
              <a:rPr lang="zh-TW" altLang="en-US" sz="4000" b="1" i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使用前後，</a:t>
            </a:r>
            <a:br>
              <a:rPr lang="en-US" altLang="zh-TW" sz="4000" b="1" i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</a:br>
            <a:r>
              <a:rPr lang="zh-TW" altLang="en-US" sz="4000" b="1" i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孩子對周遭事物關注要一致</a:t>
            </a:r>
            <a:br>
              <a:rPr lang="zh-TW" altLang="en-US" sz="4000" b="1" i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</a:br>
            <a:br>
              <a:rPr lang="zh-TW" altLang="en-US" b="1" i="1" dirty="0">
                <a:solidFill>
                  <a:srgbClr val="0000FF"/>
                </a:solidFill>
                <a:latin typeface="Georgia" pitchFamily="18" charset="0"/>
              </a:rPr>
            </a:br>
            <a:b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endParaRPr lang="zh-TW" altLang="en-US" sz="4000" dirty="0">
              <a:latin typeface="Georgia" pitchFamily="18" charset="0"/>
            </a:endParaRPr>
          </a:p>
        </p:txBody>
      </p:sp>
      <p:pic>
        <p:nvPicPr>
          <p:cNvPr id="49156" name="Picture 9" descr="å¥³å­©, æ°ç, å­©å­, å¿«ä¹, åº, èªç±, åè´¹, äºº, äººç, å¥³æ§, èå°, æ§è´¨, åæ¦, çæ´»çä¹è¶£">
            <a:extLst>
              <a:ext uri="{FF2B5EF4-FFF2-40B4-BE49-F238E27FC236}">
                <a16:creationId xmlns:a16="http://schemas.microsoft.com/office/drawing/2014/main" id="{E659FCD1-41C3-4D83-A532-7A4144CF9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2" y="2236954"/>
            <a:ext cx="4092575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E7DAE90-2A6B-44ED-B0BD-13254A5847F4}"/>
              </a:ext>
            </a:extLst>
          </p:cNvPr>
          <p:cNvSpPr/>
          <p:nvPr/>
        </p:nvSpPr>
        <p:spPr>
          <a:xfrm>
            <a:off x="3606800" y="5589588"/>
            <a:ext cx="30734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fr-FR" altLang="zh-TW" sz="1800" b="1" kern="1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Photo</a:t>
            </a:r>
            <a:r>
              <a:rPr lang="zh-TW" altLang="zh-TW" sz="1800" b="1" kern="1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：</a:t>
            </a:r>
            <a:r>
              <a:rPr lang="en-US" altLang="zh-TW" sz="1800" b="1" u="sng" kern="100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Pezibear</a:t>
            </a:r>
            <a:r>
              <a:rPr lang="fr-FR" altLang="zh-TW" sz="1800" b="1" kern="1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CC Licensed.</a:t>
            </a:r>
            <a:endParaRPr lang="zh-TW" altLang="zh-TW" sz="1800" kern="1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編號版面配置區 5">
            <a:extLst>
              <a:ext uri="{FF2B5EF4-FFF2-40B4-BE49-F238E27FC236}">
                <a16:creationId xmlns:a16="http://schemas.microsoft.com/office/drawing/2014/main" id="{0F2B9377-3561-435D-AAAA-FA762D54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27448943-CE7E-439F-ABAD-8F0ED453E03F}" type="slidenum">
              <a:rPr kumimoji="0" lang="zh-TW" altLang="en-US" sz="1400"/>
              <a:pPr>
                <a:spcBef>
                  <a:spcPct val="50000"/>
                </a:spcBef>
                <a:buClrTx/>
                <a:buFontTx/>
                <a:buNone/>
              </a:pPr>
              <a:t>8</a:t>
            </a:fld>
            <a:endParaRPr kumimoji="0" lang="zh-TW" altLang="en-US" sz="14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AE83764C-6029-4582-9A42-43E30012A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5589588"/>
            <a:ext cx="511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zh-TW" sz="1800" b="1"/>
              <a:t>Photo</a:t>
            </a:r>
            <a:r>
              <a:rPr lang="zh-TW" altLang="zh-TW" sz="1800" b="1"/>
              <a:t>：</a:t>
            </a:r>
            <a:r>
              <a:rPr lang="en-US" altLang="zh-TW" sz="1800" b="1">
                <a:hlinkClick r:id="rId3"/>
              </a:rPr>
              <a:t>Free-Photos</a:t>
            </a:r>
            <a:r>
              <a:rPr lang="en-US" altLang="zh-TW" sz="1800" b="1"/>
              <a:t>, CC Licensed.</a:t>
            </a:r>
            <a:endParaRPr lang="zh-TW" altLang="zh-TW" sz="180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400" b="1">
              <a:latin typeface="Georgia" panose="02040502050405020303" pitchFamily="18" charset="0"/>
            </a:endParaRP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90746F76-C680-4277-B0C3-313F791EE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810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4000" b="1" u="sng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55DD03FF-B093-43C9-93C1-47A500918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766763"/>
            <a:ext cx="7026275" cy="19389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使用前與使用後，</a:t>
            </a:r>
            <a:b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孩子的視力要一致</a:t>
            </a:r>
            <a:b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zh-TW" altLang="en-US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4278" name="AutoShape 2" descr="http://mamapundit.com/wp-content/uploads/2012/03/baby-face.jpg">
            <a:extLst>
              <a:ext uri="{FF2B5EF4-FFF2-40B4-BE49-F238E27FC236}">
                <a16:creationId xmlns:a16="http://schemas.microsoft.com/office/drawing/2014/main" id="{E0E10D18-50C7-47E6-8634-11FEC79E5F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54279" name="AutoShape 4" descr="http://mamapundit.com/wp-content/uploads/2012/03/baby-face.jpg">
            <a:extLst>
              <a:ext uri="{FF2B5EF4-FFF2-40B4-BE49-F238E27FC236}">
                <a16:creationId xmlns:a16="http://schemas.microsoft.com/office/drawing/2014/main" id="{7AC14A65-8D15-4E24-A5FD-95B4BC4C9C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54280" name="AutoShape 6" descr="http://mamapundit.com/wp-content/uploads/2012/03/baby-face.jpg">
            <a:extLst>
              <a:ext uri="{FF2B5EF4-FFF2-40B4-BE49-F238E27FC236}">
                <a16:creationId xmlns:a16="http://schemas.microsoft.com/office/drawing/2014/main" id="{49404B86-C90B-44EE-B599-28BC51CC2D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54281" name="AutoShape 8" descr="http://mamapundit.com/wp-content/uploads/2012/03/baby-face.jpg">
            <a:extLst>
              <a:ext uri="{FF2B5EF4-FFF2-40B4-BE49-F238E27FC236}">
                <a16:creationId xmlns:a16="http://schemas.microsoft.com/office/drawing/2014/main" id="{22244D1F-1900-42F8-8B37-5C71655F2A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2238375" cy="282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54282" name="AutoShape 11" descr="http://www.todays-mommy-baby-toddler-guide.com/images/dreamstime_9634988.jpg">
            <a:extLst>
              <a:ext uri="{FF2B5EF4-FFF2-40B4-BE49-F238E27FC236}">
                <a16:creationId xmlns:a16="http://schemas.microsoft.com/office/drawing/2014/main" id="{64976586-5D67-422A-B11C-6AEA80A552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54283" name="AutoShape 13" descr="http://mamapundit.com/wp-content/uploads/2012/03/baby-face.jpg">
            <a:extLst>
              <a:ext uri="{FF2B5EF4-FFF2-40B4-BE49-F238E27FC236}">
                <a16:creationId xmlns:a16="http://schemas.microsoft.com/office/drawing/2014/main" id="{FCB1357B-0108-4B20-91FE-AFBA005557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sp>
        <p:nvSpPr>
          <p:cNvPr id="54284" name="AutoShape 15" descr="http://mamapundit.com/wp-content/uploads/2012/03/baby-face.jpg">
            <a:extLst>
              <a:ext uri="{FF2B5EF4-FFF2-40B4-BE49-F238E27FC236}">
                <a16:creationId xmlns:a16="http://schemas.microsoft.com/office/drawing/2014/main" id="{1A3B3A5D-6A6C-4597-B3E4-64E52F9BBA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/>
          </a:p>
        </p:txBody>
      </p:sp>
      <p:pic>
        <p:nvPicPr>
          <p:cNvPr id="54285" name="Picture 2" descr="äºº, ç·, ç·å­, å¹´è½», ç·å­©, çæ´»æ¹å¼, æ¶å°, å, ä¼é², åä¼¤, å¤ªé³é, è¯´è°, æ¾å®½">
            <a:extLst>
              <a:ext uri="{FF2B5EF4-FFF2-40B4-BE49-F238E27FC236}">
                <a16:creationId xmlns:a16="http://schemas.microsoft.com/office/drawing/2014/main" id="{EF8AEE3D-AEEC-48F0-9428-1150BD8CC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2259013"/>
            <a:ext cx="6334125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編號版面配置區 5">
            <a:extLst>
              <a:ext uri="{FF2B5EF4-FFF2-40B4-BE49-F238E27FC236}">
                <a16:creationId xmlns:a16="http://schemas.microsoft.com/office/drawing/2014/main" id="{10842981-9633-4B4E-8354-18116F3F7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95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8FC7AE00-63A7-4EB5-9E50-2456683D3940}" type="slidenum">
              <a:rPr kumimoji="0" lang="zh-TW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9</a:t>
            </a:fld>
            <a:endParaRPr kumimoji="0" lang="zh-TW" altLang="en-US" sz="1400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092C8FA3-A8DD-4C5D-9C52-66081FBEB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412" y="692696"/>
            <a:ext cx="6334125" cy="661719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§</a:t>
            </a: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使用前與使用後，</a:t>
            </a:r>
            <a:b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孩子的姿勢要一致</a:t>
            </a:r>
            <a:br>
              <a:rPr lang="zh-TW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zh-TW" altLang="en-US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>
              <a:defRPr/>
            </a:pPr>
            <a:endParaRPr lang="zh-TW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eaLnBrk="1" hangingPunct="1">
              <a:defRPr/>
            </a:pPr>
            <a:endParaRPr lang="zh-TW" altLang="en-US" sz="4400" b="1" i="1" dirty="0">
              <a:solidFill>
                <a:srgbClr val="0000FF"/>
              </a:solidFill>
              <a:latin typeface="Georgia" pitchFamily="18" charset="0"/>
            </a:endParaRPr>
          </a:p>
          <a:p>
            <a:pPr eaLnBrk="1" hangingPunct="1">
              <a:defRPr/>
            </a:pPr>
            <a:endParaRPr lang="zh-TW" altLang="en-US" sz="4400" b="1" i="1" dirty="0">
              <a:solidFill>
                <a:srgbClr val="0000FF"/>
              </a:solidFill>
              <a:latin typeface="Georgia" pitchFamily="18" charset="0"/>
            </a:endParaRPr>
          </a:p>
          <a:p>
            <a:pPr eaLnBrk="1" hangingPunct="1">
              <a:defRPr/>
            </a:pPr>
            <a:endParaRPr lang="zh-TW" altLang="en-US" sz="4400" b="1" i="1" dirty="0">
              <a:solidFill>
                <a:srgbClr val="0000FF"/>
              </a:solidFill>
              <a:latin typeface="Georgia" pitchFamily="18" charset="0"/>
            </a:endParaRPr>
          </a:p>
          <a:p>
            <a:pPr eaLnBrk="1" hangingPunct="1">
              <a:defRPr/>
            </a:pPr>
            <a:endParaRPr lang="zh-TW" altLang="en-US" sz="4400" b="1" i="1" dirty="0">
              <a:solidFill>
                <a:srgbClr val="0000FF"/>
              </a:solidFill>
              <a:latin typeface="Georgia" pitchFamily="18" charset="0"/>
            </a:endParaRPr>
          </a:p>
          <a:p>
            <a:pPr eaLnBrk="1" hangingPunct="1">
              <a:defRPr/>
            </a:pPr>
            <a:endParaRPr lang="zh-TW" altLang="en-US" sz="4400" b="1" i="1" dirty="0">
              <a:solidFill>
                <a:srgbClr val="0000FF"/>
              </a:solidFill>
              <a:latin typeface="Georgia" pitchFamily="18" charset="0"/>
            </a:endParaRPr>
          </a:p>
          <a:p>
            <a:pPr eaLnBrk="1" hangingPunct="1">
              <a:defRPr/>
            </a:pPr>
            <a:endParaRPr lang="zh-TW" altLang="en-US" sz="44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7348" name="Picture 7" descr="苹果, 计算机, 女孩, Iphone, 笔记本电脑, Macbook Air, 女子">
            <a:extLst>
              <a:ext uri="{FF2B5EF4-FFF2-40B4-BE49-F238E27FC236}">
                <a16:creationId xmlns:a16="http://schemas.microsoft.com/office/drawing/2014/main" id="{14ABBC46-7C62-4A4D-A6DC-10F4A16B7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133600"/>
            <a:ext cx="492760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073253F-995A-4E88-A10E-765159E0961F}"/>
              </a:ext>
            </a:extLst>
          </p:cNvPr>
          <p:cNvSpPr/>
          <p:nvPr/>
        </p:nvSpPr>
        <p:spPr>
          <a:xfrm>
            <a:off x="3492500" y="5732463"/>
            <a:ext cx="30432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1800" b="1" dirty="0">
                <a:solidFill>
                  <a:srgbClr val="FF0000"/>
                </a:solidFill>
                <a:latin typeface="+mn-lt"/>
              </a:rPr>
              <a:t>Photo</a:t>
            </a:r>
            <a:r>
              <a:rPr lang="zh-TW" altLang="en-US" sz="1800" b="1" dirty="0">
                <a:solidFill>
                  <a:srgbClr val="FF0000"/>
                </a:solidFill>
                <a:latin typeface="+mn-lt"/>
              </a:rPr>
              <a:t>：</a:t>
            </a:r>
            <a:r>
              <a:rPr lang="en-US" altLang="zh-TW" sz="1800" b="1" dirty="0" err="1">
                <a:solidFill>
                  <a:srgbClr val="FF0000"/>
                </a:solidFill>
                <a:latin typeface="+mn-lt"/>
                <a:hlinkClick r:id="rId4"/>
              </a:rPr>
              <a:t>Pexels</a:t>
            </a:r>
            <a:r>
              <a:rPr lang="en-US" altLang="zh-TW" sz="1800" b="1" dirty="0">
                <a:solidFill>
                  <a:srgbClr val="FF0000"/>
                </a:solidFill>
                <a:latin typeface="+mn-lt"/>
              </a:rPr>
              <a:t>, CC Licensed.</a:t>
            </a:r>
            <a:endParaRPr lang="zh-TW" altLang="en-US" sz="18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3300631"/>
      </p:ext>
    </p:extLst>
  </p:cSld>
  <p:clrMapOvr>
    <a:masterClrMapping/>
  </p:clrMapOvr>
</p:sld>
</file>

<file path=ppt/theme/theme1.xml><?xml version="1.0" encoding="utf-8"?>
<a:theme xmlns:a="http://schemas.openxmlformats.org/drawingml/2006/main" name="Strategic">
  <a:themeElements>
    <a:clrScheme name="Strategic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Strategic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Designs\Strategic.pot</Template>
  <TotalTime>1684</TotalTime>
  <Words>1695</Words>
  <Application>Microsoft Office PowerPoint</Application>
  <PresentationFormat>如螢幕大小 (4:3)</PresentationFormat>
  <Paragraphs>334</Paragraphs>
  <Slides>55</Slides>
  <Notes>55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55</vt:i4>
      </vt:variant>
    </vt:vector>
  </HeadingPairs>
  <TitlesOfParts>
    <vt:vector size="63" baseType="lpstr">
      <vt:lpstr>新細明體</vt:lpstr>
      <vt:lpstr>Calibri</vt:lpstr>
      <vt:lpstr>Garamond</vt:lpstr>
      <vt:lpstr>Georgia</vt:lpstr>
      <vt:lpstr>Segoe UI Historic</vt:lpstr>
      <vt:lpstr>Times New Roman</vt:lpstr>
      <vt:lpstr>Wingdings</vt:lpstr>
      <vt:lpstr>Strategic</vt:lpstr>
      <vt:lpstr>PowerPoint 簡報</vt:lpstr>
      <vt:lpstr>  </vt:lpstr>
      <vt:lpstr>PowerPoint 簡報</vt:lpstr>
      <vt:lpstr>PowerPoint 簡報</vt:lpstr>
      <vt:lpstr>  </vt:lpstr>
      <vt:lpstr>PowerPoint 簡報</vt:lpstr>
      <vt:lpstr>   §使用前後， 孩子對周遭事物關注要一致   </vt:lpstr>
      <vt:lpstr>PowerPoint 簡報</vt:lpstr>
      <vt:lpstr>PowerPoint 簡報</vt:lpstr>
      <vt:lpstr>  </vt:lpstr>
      <vt:lpstr>§說服的義務</vt:lpstr>
      <vt:lpstr>PowerPoint 簡報</vt:lpstr>
      <vt:lpstr>PowerPoint 簡報</vt:lpstr>
      <vt:lpstr>  </vt:lpstr>
      <vt:lpstr>PowerPoint 簡報</vt:lpstr>
      <vt:lpstr>PowerPoint 簡報</vt:lpstr>
      <vt:lpstr>PowerPoint 簡報</vt:lpstr>
      <vt:lpstr>  </vt:lpstr>
      <vt:lpstr>PowerPoint 簡報</vt:lpstr>
      <vt:lpstr>PowerPoint 簡報</vt:lpstr>
      <vt:lpstr>PowerPoint 簡報</vt:lpstr>
      <vt:lpstr>  </vt:lpstr>
      <vt:lpstr>PowerPoint 簡報</vt:lpstr>
      <vt:lpstr>PowerPoint 簡報</vt:lpstr>
      <vt:lpstr>§固著行為的驅使與作怪</vt:lpstr>
      <vt:lpstr>PowerPoint 簡報</vt:lpstr>
      <vt:lpstr>PowerPoint 簡報</vt:lpstr>
      <vt:lpstr>  </vt:lpstr>
      <vt:lpstr>PowerPoint 簡報</vt:lpstr>
      <vt:lpstr>PowerPoint 簡報</vt:lpstr>
      <vt:lpstr>  </vt:lpstr>
      <vt:lpstr>PowerPoint 簡報</vt:lpstr>
      <vt:lpstr>PowerPoint 簡報</vt:lpstr>
      <vt:lpstr>  </vt:lpstr>
      <vt:lpstr>§替代事物登場    </vt:lpstr>
      <vt:lpstr>PowerPoint 簡報</vt:lpstr>
      <vt:lpstr>王意中臨床心理師 (臨床心理師證書:心理字第 000248 號) </vt:lpstr>
      <vt:lpstr>PowerPoint 簡報</vt:lpstr>
      <vt:lpstr>《好痛，但能跟誰說？──陪伴自閉兒、亞斯兒等特殊孩子走出霸凌的傷》 </vt:lpstr>
      <vt:lpstr>PowerPoint 簡報</vt:lpstr>
      <vt:lpstr>PowerPoint 簡報</vt:lpstr>
      <vt:lpstr>王意中《親愛的少年》Podcast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WYC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情緒障礙學生 之輔導與班級經營</dc:title>
  <dc:creator>WYC</dc:creator>
  <cp:lastModifiedBy>意中 王</cp:lastModifiedBy>
  <cp:revision>336</cp:revision>
  <cp:lastPrinted>1601-01-01T00:00:00Z</cp:lastPrinted>
  <dcterms:created xsi:type="dcterms:W3CDTF">2008-12-22T15:42:16Z</dcterms:created>
  <dcterms:modified xsi:type="dcterms:W3CDTF">2023-10-30T03:18:23Z</dcterms:modified>
</cp:coreProperties>
</file>