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AB07D3-3CE2-484D-A4B9-F58CE8C96F7E}" type="datetimeFigureOut">
              <a:rPr lang="zh-TW" altLang="en-US" smtClean="0"/>
              <a:pPr/>
              <a:t>2024/4/7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C6B908-1A55-45CB-967B-08599694ECF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dHDpExAr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ww.youtube.com/watch?v=K3_IOwtcXZ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I_l_I1zyLJ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gbEkwHLB4v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認識天使</a:t>
            </a:r>
            <a:r>
              <a:rPr lang="en-US" altLang="zh-TW" dirty="0" smtClean="0"/>
              <a:t>21</a:t>
            </a:r>
            <a:r>
              <a:rPr lang="zh-TW" altLang="en-US" dirty="0" smtClean="0"/>
              <a:t>號</a:t>
            </a:r>
            <a:r>
              <a:rPr lang="en-US" altLang="zh-TW" dirty="0" smtClean="0"/>
              <a:t>~</a:t>
            </a:r>
            <a:r>
              <a:rPr lang="zh-TW" altLang="en-US" dirty="0" smtClean="0"/>
              <a:t>唐氏症寶寶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57158" y="785794"/>
            <a:ext cx="8429684" cy="64633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3600" b="1" dirty="0" smtClean="0"/>
              <a:t>112</a:t>
            </a:r>
            <a:r>
              <a:rPr lang="zh-TW" altLang="en-US" sz="3600" b="1" smtClean="0"/>
              <a:t>學年</a:t>
            </a:r>
            <a:r>
              <a:rPr lang="zh-TW" altLang="en-US" sz="3600" b="1" dirty="0" smtClean="0"/>
              <a:t>度四年級特教暨生命教育宣導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1481" y="1412776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zh-TW" altLang="en-US" sz="3500" b="1" dirty="0" smtClean="0">
                <a:latin typeface="+mj-ea"/>
                <a:ea typeface="+mj-ea"/>
              </a:rPr>
              <a:t>你</a:t>
            </a:r>
            <a:r>
              <a:rPr lang="zh-TW" altLang="en-US" sz="3500" b="1" dirty="0">
                <a:latin typeface="+mj-ea"/>
                <a:ea typeface="+mj-ea"/>
              </a:rPr>
              <a:t>知道每一年的</a:t>
            </a:r>
            <a:r>
              <a:rPr lang="en-US" sz="3500" b="1" dirty="0">
                <a:latin typeface="+mj-ea"/>
                <a:ea typeface="+mj-ea"/>
              </a:rPr>
              <a:t>3</a:t>
            </a:r>
            <a:r>
              <a:rPr lang="zh-TW" altLang="en-US" sz="3500" b="1" dirty="0">
                <a:latin typeface="+mj-ea"/>
                <a:ea typeface="+mj-ea"/>
              </a:rPr>
              <a:t>月</a:t>
            </a:r>
            <a:r>
              <a:rPr lang="en-US" sz="3500" b="1" dirty="0">
                <a:latin typeface="+mj-ea"/>
                <a:ea typeface="+mj-ea"/>
              </a:rPr>
              <a:t>21</a:t>
            </a:r>
            <a:r>
              <a:rPr lang="zh-TW" altLang="en-US" sz="3500" b="1" dirty="0">
                <a:latin typeface="+mj-ea"/>
                <a:ea typeface="+mj-ea"/>
              </a:rPr>
              <a:t>日是世界唐氏症日嗎？有人會好奇為什麼要訂在</a:t>
            </a:r>
            <a:r>
              <a:rPr lang="en-US" sz="3500" b="1" dirty="0">
                <a:latin typeface="+mj-ea"/>
                <a:ea typeface="+mj-ea"/>
              </a:rPr>
              <a:t>3</a:t>
            </a:r>
            <a:r>
              <a:rPr lang="zh-TW" altLang="en-US" sz="3500" b="1" dirty="0">
                <a:latin typeface="+mj-ea"/>
                <a:ea typeface="+mj-ea"/>
              </a:rPr>
              <a:t>月</a:t>
            </a:r>
            <a:r>
              <a:rPr lang="en-US" sz="3500" b="1" dirty="0">
                <a:latin typeface="+mj-ea"/>
                <a:ea typeface="+mj-ea"/>
              </a:rPr>
              <a:t>21</a:t>
            </a:r>
            <a:r>
              <a:rPr lang="zh-TW" altLang="en-US" sz="3500" b="1" dirty="0">
                <a:latin typeface="+mj-ea"/>
                <a:ea typeface="+mj-ea"/>
              </a:rPr>
              <a:t>日，那是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因為唐氏症患者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是</a:t>
            </a:r>
            <a:r>
              <a:rPr lang="en-US" altLang="zh-TW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第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21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對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染色體</a:t>
            </a:r>
            <a:r>
              <a:rPr lang="en-US" altLang="zh-TW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r>
              <a:rPr lang="zh-TW" altLang="en-US" sz="3500" b="1" u="sng" dirty="0" smtClean="0">
                <a:solidFill>
                  <a:srgbClr val="FF0000"/>
                </a:solidFill>
                <a:latin typeface="+mj-ea"/>
                <a:ea typeface="+mj-ea"/>
              </a:rPr>
              <a:t>多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了一條而造成的，平常普通人是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條，唐氏症是</a:t>
            </a:r>
            <a:r>
              <a:rPr 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TW" altLang="en-US" sz="3500" b="1" u="sng" dirty="0">
                <a:solidFill>
                  <a:srgbClr val="FF0000"/>
                </a:solidFill>
                <a:latin typeface="+mj-ea"/>
                <a:ea typeface="+mj-ea"/>
              </a:rPr>
              <a:t>條</a:t>
            </a:r>
            <a:r>
              <a:rPr lang="zh-TW" altLang="en-US" sz="3500" b="1" dirty="0">
                <a:latin typeface="+mj-ea"/>
                <a:ea typeface="+mj-ea"/>
              </a:rPr>
              <a:t>，因此將唐氏症日訂為</a:t>
            </a:r>
            <a:r>
              <a:rPr lang="en-US" sz="3500" b="1" dirty="0">
                <a:latin typeface="+mj-ea"/>
                <a:ea typeface="+mj-ea"/>
              </a:rPr>
              <a:t>321</a:t>
            </a:r>
            <a:r>
              <a:rPr lang="zh-TW" altLang="en-US" sz="3500" b="1" dirty="0" smtClean="0">
                <a:latin typeface="+mj-ea"/>
                <a:ea typeface="+mj-ea"/>
              </a:rPr>
              <a:t>。</a:t>
            </a:r>
            <a:endParaRPr lang="en-US" altLang="zh-TW" sz="3500" b="1" dirty="0" smtClean="0">
              <a:latin typeface="+mj-ea"/>
              <a:ea typeface="+mj-ea"/>
            </a:endParaRPr>
          </a:p>
          <a:p>
            <a:endParaRPr lang="en-US" altLang="zh-TW" sz="3500" b="1" dirty="0" smtClean="0">
              <a:latin typeface="+mj-ea"/>
              <a:ea typeface="+mj-ea"/>
            </a:endParaRPr>
          </a:p>
          <a:p>
            <a:r>
              <a:rPr lang="zh-TW" altLang="en-US" sz="3500" b="1" dirty="0" smtClean="0">
                <a:latin typeface="+mj-ea"/>
                <a:ea typeface="+mj-ea"/>
              </a:rPr>
              <a:t>唐</a:t>
            </a:r>
            <a:r>
              <a:rPr lang="zh-TW" altLang="en-US" sz="3500" b="1" dirty="0">
                <a:latin typeface="+mj-ea"/>
                <a:ea typeface="+mj-ea"/>
              </a:rPr>
              <a:t>氏症患者</a:t>
            </a:r>
            <a:r>
              <a:rPr lang="zh-TW" altLang="en-US" sz="3500" b="1" dirty="0" smtClean="0">
                <a:latin typeface="+mj-ea"/>
                <a:ea typeface="+mj-ea"/>
              </a:rPr>
              <a:t>最主要的</a:t>
            </a:r>
            <a:r>
              <a:rPr lang="zh-TW" altLang="en-US" sz="3500" b="1" dirty="0">
                <a:latin typeface="+mj-ea"/>
                <a:ea typeface="+mj-ea"/>
              </a:rPr>
              <a:t>問題還是在智力部份</a:t>
            </a:r>
            <a:r>
              <a:rPr lang="zh-TW" altLang="en-US" sz="3500" b="1" dirty="0" smtClean="0">
                <a:latin typeface="+mj-ea"/>
                <a:ea typeface="+mj-ea"/>
              </a:rPr>
              <a:t>。多數患者</a:t>
            </a:r>
            <a:r>
              <a:rPr lang="zh-TW" altLang="en-US" sz="3500" b="1" dirty="0">
                <a:latin typeface="+mj-ea"/>
                <a:ea typeface="+mj-ea"/>
              </a:rPr>
              <a:t>屬於中度智能不足</a:t>
            </a:r>
            <a:r>
              <a:rPr lang="zh-TW" altLang="en-US" sz="3500" b="1" dirty="0" smtClean="0">
                <a:latin typeface="+mj-ea"/>
                <a:ea typeface="+mj-ea"/>
              </a:rPr>
              <a:t>，智力大約停頓在</a:t>
            </a:r>
            <a:r>
              <a:rPr lang="en-US" altLang="zh-TW" sz="3500" b="1" dirty="0" smtClean="0">
                <a:latin typeface="+mj-ea"/>
                <a:ea typeface="+mj-ea"/>
              </a:rPr>
              <a:t>8</a:t>
            </a:r>
            <a:r>
              <a:rPr lang="zh-TW" altLang="en-US" sz="3500" b="1" dirty="0" smtClean="0">
                <a:latin typeface="+mj-ea"/>
                <a:ea typeface="+mj-ea"/>
              </a:rPr>
              <a:t>歲左右。不過經過努力，也可以有基本生活能力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500" b="1" dirty="0" smtClean="0">
                <a:latin typeface="+mj-ea"/>
                <a:ea typeface="+mj-ea"/>
              </a:rPr>
              <a:t>甚至更棒的能力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500" b="1" dirty="0">
              <a:latin typeface="+mj-ea"/>
              <a:ea typeface="+mj-ea"/>
            </a:endParaRPr>
          </a:p>
          <a:p>
            <a:endParaRPr lang="zh-TW" altLang="en-US" sz="4000" dirty="0"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5786" y="428604"/>
            <a:ext cx="75009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chemeClr val="tx1"/>
                </a:solidFill>
              </a:rPr>
              <a:t>為什麼「唐寶寶」被稱作天使</a:t>
            </a:r>
            <a:r>
              <a:rPr lang="en-US" sz="3600" b="1" dirty="0">
                <a:solidFill>
                  <a:schemeClr val="tx1"/>
                </a:solidFill>
              </a:rPr>
              <a:t>21</a:t>
            </a:r>
            <a:r>
              <a:rPr lang="zh-TW" altLang="en-US" sz="3600" b="1" dirty="0">
                <a:solidFill>
                  <a:schemeClr val="tx1"/>
                </a:solidFill>
              </a:rPr>
              <a:t>號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unnamed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785786" y="1000109"/>
            <a:ext cx="7286676" cy="5857892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 唐氏症寶寶的特徵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zh-TW" altLang="en-US" sz="3600" b="1" dirty="0" smtClean="0">
                <a:latin typeface="+mj-ea"/>
                <a:ea typeface="+mj-ea"/>
              </a:rPr>
              <a:t>本</a:t>
            </a:r>
            <a:r>
              <a:rPr lang="zh-TW" altLang="en-US" sz="3600" b="1" dirty="0">
                <a:latin typeface="+mj-ea"/>
                <a:ea typeface="+mj-ea"/>
              </a:rPr>
              <a:t>片由台灣大哥大基金會、唐氏症基金會聯合監製！ 「天使</a:t>
            </a:r>
            <a:r>
              <a:rPr lang="en-US" altLang="zh-TW" sz="3600" b="1" dirty="0">
                <a:latin typeface="+mj-ea"/>
                <a:ea typeface="+mj-ea"/>
              </a:rPr>
              <a:t>21</a:t>
            </a:r>
            <a:r>
              <a:rPr lang="zh-TW" altLang="en-US" sz="3600" b="1" dirty="0">
                <a:latin typeface="+mj-ea"/>
                <a:ea typeface="+mj-ea"/>
              </a:rPr>
              <a:t>號」是唐媽心中最深的牽掛。在唐寶寶的人生旅程中，總要比其他人更賣力，才能超越</a:t>
            </a:r>
            <a:r>
              <a:rPr lang="zh-TW" altLang="en-US" sz="3600" b="1" dirty="0" smtClean="0">
                <a:latin typeface="+mj-ea"/>
                <a:ea typeface="+mj-ea"/>
              </a:rPr>
              <a:t>自己</a:t>
            </a:r>
            <a:endParaRPr lang="en-US" altLang="zh-TW" sz="3600" b="1" dirty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zh-TW" sz="3600" b="1" dirty="0" smtClean="0">
              <a:latin typeface="+mj-ea"/>
            </a:endParaRPr>
          </a:p>
          <a:p>
            <a:pPr marL="109728" indent="0">
              <a:buNone/>
            </a:pPr>
            <a:r>
              <a:rPr lang="zh-TW" altLang="en-US" sz="3600" b="1" dirty="0" smtClean="0">
                <a:latin typeface="+mj-ea"/>
              </a:rPr>
              <a:t>唐</a:t>
            </a:r>
            <a:r>
              <a:rPr lang="zh-TW" altLang="en-US" sz="3600" b="1" dirty="0">
                <a:latin typeface="+mj-ea"/>
              </a:rPr>
              <a:t>氏症基金會公益微電影</a:t>
            </a:r>
            <a:r>
              <a:rPr lang="en-US" altLang="zh-TW" sz="3600" b="1" dirty="0">
                <a:latin typeface="+mj-ea"/>
              </a:rPr>
              <a:t>《</a:t>
            </a:r>
            <a:r>
              <a:rPr lang="zh-TW" altLang="en-US" sz="3600" b="1" dirty="0">
                <a:latin typeface="+mj-ea"/>
              </a:rPr>
              <a:t>天使</a:t>
            </a:r>
            <a:r>
              <a:rPr lang="en-US" altLang="zh-TW" sz="3600" b="1" dirty="0">
                <a:latin typeface="+mj-ea"/>
              </a:rPr>
              <a:t>21</a:t>
            </a:r>
            <a:r>
              <a:rPr lang="zh-TW" altLang="en-US" sz="3600" b="1" dirty="0">
                <a:latin typeface="+mj-ea"/>
              </a:rPr>
              <a:t>號</a:t>
            </a:r>
            <a:r>
              <a:rPr lang="en-US" altLang="zh-TW" sz="3600" b="1" dirty="0">
                <a:latin typeface="+mj-ea"/>
              </a:rPr>
              <a:t>》</a:t>
            </a:r>
          </a:p>
          <a:p>
            <a:pPr marL="109728" indent="0">
              <a:buNone/>
            </a:pPr>
            <a:r>
              <a:rPr lang="zh-TW" altLang="en-US" sz="3600" b="1" dirty="0"/>
              <a:t> </a:t>
            </a:r>
            <a:r>
              <a:rPr lang="en-US" altLang="zh-TW" sz="3600" b="1" dirty="0"/>
              <a:t>(</a:t>
            </a:r>
            <a:r>
              <a:rPr lang="zh-TW" altLang="en-US" sz="3600" b="1" dirty="0"/>
              <a:t>影片</a:t>
            </a:r>
            <a:r>
              <a:rPr lang="zh-TW" altLang="en-US" sz="3600" b="1" dirty="0" smtClean="0"/>
              <a:t>片長</a:t>
            </a:r>
            <a:r>
              <a:rPr lang="en-US" altLang="zh-TW" sz="3600" b="1" dirty="0" smtClean="0"/>
              <a:t>5:00)(</a:t>
            </a:r>
            <a:r>
              <a:rPr lang="zh-TW" altLang="en-US" sz="3600" b="1" dirty="0">
                <a:hlinkClick r:id="rId2"/>
              </a:rPr>
              <a:t>連結</a:t>
            </a:r>
            <a:r>
              <a:rPr lang="en-US" altLang="zh-TW" sz="3600" b="1" dirty="0"/>
              <a:t>)</a:t>
            </a:r>
            <a:endParaRPr lang="zh-TW" altLang="en-US" sz="3600" b="1" dirty="0">
              <a:latin typeface="+mj-ea"/>
              <a:ea typeface="+mj-ea"/>
            </a:endParaRPr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91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3600" b="1" dirty="0">
                <a:latin typeface="+mj-ea"/>
                <a:ea typeface="+mj-ea"/>
              </a:rPr>
              <a:t>唐寶寶范晉嘉，出生就罹患唐氏症</a:t>
            </a:r>
            <a:r>
              <a:rPr lang="zh-TW" altLang="zh-TW" sz="3600" b="1" dirty="0" smtClean="0">
                <a:latin typeface="+mj-ea"/>
                <a:ea typeface="+mj-ea"/>
              </a:rPr>
              <a:t>，</a:t>
            </a:r>
            <a:r>
              <a:rPr lang="zh-TW" altLang="en-US" sz="3600" b="1" dirty="0" smtClean="0">
                <a:latin typeface="+mj-ea"/>
                <a:ea typeface="+mj-ea"/>
              </a:rPr>
              <a:t>唐氏症屬於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+mj-ea"/>
                <a:ea typeface="+mj-ea"/>
              </a:rPr>
              <a:t>智能障礙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600" b="1" dirty="0">
                <a:latin typeface="+mj-ea"/>
              </a:rPr>
              <a:t>范晉嘉</a:t>
            </a:r>
            <a:r>
              <a:rPr lang="zh-TW" altLang="zh-TW" sz="3600" b="1" dirty="0" smtClean="0">
                <a:latin typeface="+mj-ea"/>
                <a:ea typeface="+mj-ea"/>
              </a:rPr>
              <a:t>智商</a:t>
            </a:r>
            <a:r>
              <a:rPr lang="zh-TW" altLang="zh-TW" sz="3600" b="1" dirty="0">
                <a:latin typeface="+mj-ea"/>
                <a:ea typeface="+mj-ea"/>
              </a:rPr>
              <a:t>只有</a:t>
            </a:r>
            <a:r>
              <a:rPr lang="en-US" altLang="zh-TW" sz="3600" b="1" dirty="0">
                <a:latin typeface="+mj-ea"/>
                <a:ea typeface="+mj-ea"/>
              </a:rPr>
              <a:t>59</a:t>
            </a:r>
            <a:r>
              <a:rPr lang="zh-TW" altLang="zh-TW" sz="3600" b="1" dirty="0">
                <a:latin typeface="+mj-ea"/>
                <a:ea typeface="+mj-ea"/>
              </a:rPr>
              <a:t>左右。</a:t>
            </a:r>
            <a:r>
              <a:rPr lang="en-US" altLang="zh-TW" sz="3600" b="1" dirty="0">
                <a:latin typeface="+mj-ea"/>
                <a:ea typeface="+mj-ea"/>
              </a:rPr>
              <a:t>9</a:t>
            </a:r>
            <a:r>
              <a:rPr lang="zh-TW" altLang="zh-TW" sz="3600" b="1" dirty="0">
                <a:latin typeface="+mj-ea"/>
                <a:ea typeface="+mj-ea"/>
              </a:rPr>
              <a:t>歲開始鍛鍊游泳，</a:t>
            </a:r>
            <a:r>
              <a:rPr lang="en-US" altLang="zh-TW" sz="3600" b="1" dirty="0">
                <a:latin typeface="+mj-ea"/>
                <a:ea typeface="+mj-ea"/>
              </a:rPr>
              <a:t>12</a:t>
            </a:r>
            <a:r>
              <a:rPr lang="zh-TW" altLang="zh-TW" sz="3600" b="1" dirty="0">
                <a:latin typeface="+mj-ea"/>
                <a:ea typeface="+mj-ea"/>
              </a:rPr>
              <a:t>歲那年獲得中華民國第一面</a:t>
            </a:r>
            <a:r>
              <a:rPr lang="zh-TW" altLang="zh-TW" sz="3600" b="1" u="sng" dirty="0">
                <a:solidFill>
                  <a:srgbClr val="FF0000"/>
                </a:solidFill>
                <a:latin typeface="+mj-ea"/>
                <a:ea typeface="+mj-ea"/>
              </a:rPr>
              <a:t>特殊奧運游泳金牌</a:t>
            </a:r>
            <a:r>
              <a:rPr lang="zh-TW" altLang="zh-TW" sz="3600" b="1" dirty="0">
                <a:latin typeface="+mj-ea"/>
                <a:ea typeface="+mj-ea"/>
              </a:rPr>
              <a:t>，勇於走出唐氏症限制，證明他一樣可以過正常人的生活，甚至可以更好一點點。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3:04)(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  <a:endParaRPr lang="zh-TW" altLang="en-US" sz="3600" b="1" dirty="0" smtClean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81" y="4509120"/>
            <a:ext cx="3188519" cy="195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49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15904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◎唐氏症男孩和老爸創立百萬襪子工廠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3:08)(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endParaRPr lang="en-US" altLang="zh-TW" sz="3600" b="1" dirty="0" smtClean="0"/>
          </a:p>
          <a:p>
            <a:pPr>
              <a:buNone/>
            </a:pPr>
            <a:endParaRPr lang="zh-TW" altLang="en-US" sz="3600" b="1" dirty="0" smtClean="0"/>
          </a:p>
          <a:p>
            <a:endParaRPr lang="zh-TW" altLang="en-US" sz="3600" b="1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(3)</a:t>
            </a:r>
            <a:endParaRPr lang="zh-TW" altLang="en-US" dirty="0"/>
          </a:p>
        </p:txBody>
      </p:sp>
      <p:pic>
        <p:nvPicPr>
          <p:cNvPr id="4" name="圖片 3" descr="下載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286124"/>
            <a:ext cx="4786346" cy="3185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/>
              <a:t>肢障爸帶唐氏症兒世界演出，堅持用愛陪伴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影片片長</a:t>
            </a:r>
            <a:r>
              <a:rPr lang="en-US" altLang="zh-TW" sz="3600" b="1" dirty="0" smtClean="0"/>
              <a:t>4:02)(</a:t>
            </a:r>
            <a:r>
              <a:rPr lang="zh-TW" altLang="en-US" sz="3600" b="1" dirty="0" smtClean="0">
                <a:hlinkClick r:id="rId2"/>
              </a:rPr>
              <a:t>連結</a:t>
            </a:r>
            <a:r>
              <a:rPr lang="en-US" altLang="zh-TW" sz="3600" b="1" dirty="0" smtClean="0"/>
              <a:t>)</a:t>
            </a:r>
            <a:endParaRPr lang="zh-TW" altLang="en-US" sz="3600" b="1" dirty="0" smtClean="0"/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dirty="0" smtClean="0"/>
              <a:t>          唐氏症也能精彩人生</a:t>
            </a:r>
            <a:r>
              <a:rPr lang="en-US" altLang="zh-TW" dirty="0" smtClean="0"/>
              <a:t>(4)</a:t>
            </a:r>
            <a:endParaRPr lang="zh-TW" altLang="en-US" dirty="0"/>
          </a:p>
        </p:txBody>
      </p:sp>
      <p:pic>
        <p:nvPicPr>
          <p:cNvPr id="5" name="圖片 4" descr="下載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3000372"/>
            <a:ext cx="6209408" cy="328614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232</TotalTime>
  <Words>382</Words>
  <Application>Microsoft Office PowerPoint</Application>
  <PresentationFormat>如螢幕大小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標楷體</vt:lpstr>
      <vt:lpstr>Lucida Sans Unicode</vt:lpstr>
      <vt:lpstr>Verdana</vt:lpstr>
      <vt:lpstr>Wingdings 2</vt:lpstr>
      <vt:lpstr>Wingdings 3</vt:lpstr>
      <vt:lpstr>匯合</vt:lpstr>
      <vt:lpstr>認識天使21號~唐氏症寶寶</vt:lpstr>
      <vt:lpstr>PowerPoint 簡報</vt:lpstr>
      <vt:lpstr>           唐氏症寶寶的特徵</vt:lpstr>
      <vt:lpstr>          唐氏症也能精彩人生(1)</vt:lpstr>
      <vt:lpstr>          唐氏症也能精彩人生(2)</vt:lpstr>
      <vt:lpstr>          唐氏症也能精彩人生(3)</vt:lpstr>
      <vt:lpstr>          唐氏症也能精彩人生(4)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認識天使21號~唐氏症寶寶</dc:title>
  <dc:creator>user</dc:creator>
  <cp:lastModifiedBy>Microsoft 帳戶</cp:lastModifiedBy>
  <cp:revision>17</cp:revision>
  <dcterms:created xsi:type="dcterms:W3CDTF">2020-09-19T06:06:09Z</dcterms:created>
  <dcterms:modified xsi:type="dcterms:W3CDTF">2024-04-07T11:10:42Z</dcterms:modified>
</cp:coreProperties>
</file>