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  <p:sldMasterId id="2147483717" r:id="rId4"/>
    <p:sldMasterId id="2147483724" r:id="rId5"/>
    <p:sldMasterId id="2147483738" r:id="rId6"/>
  </p:sldMasterIdLst>
  <p:notesMasterIdLst>
    <p:notesMasterId r:id="rId26"/>
  </p:notesMasterIdLst>
  <p:sldIdLst>
    <p:sldId id="256" r:id="rId7"/>
    <p:sldId id="281" r:id="rId8"/>
    <p:sldId id="257" r:id="rId9"/>
    <p:sldId id="270" r:id="rId10"/>
    <p:sldId id="276" r:id="rId11"/>
    <p:sldId id="277" r:id="rId12"/>
    <p:sldId id="266" r:id="rId13"/>
    <p:sldId id="272" r:id="rId14"/>
    <p:sldId id="282" r:id="rId15"/>
    <p:sldId id="273" r:id="rId16"/>
    <p:sldId id="283" r:id="rId17"/>
    <p:sldId id="274" r:id="rId18"/>
    <p:sldId id="284" r:id="rId19"/>
    <p:sldId id="275" r:id="rId20"/>
    <p:sldId id="285" r:id="rId21"/>
    <p:sldId id="278" r:id="rId22"/>
    <p:sldId id="260" r:id="rId23"/>
    <p:sldId id="287" r:id="rId24"/>
    <p:sldId id="279" r:id="rId25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91E4-22D7-4A3E-9D2D-53F116E7DF43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E8F4-AC8F-4EA5-96B2-4F4826828F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16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35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6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93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87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462" y="2677233"/>
            <a:ext cx="10355074" cy="156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61158" y="4019504"/>
            <a:ext cx="6669682" cy="1259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53264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29177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8135" y="1324356"/>
            <a:ext cx="4787265" cy="775970"/>
          </a:xfrm>
          <a:custGeom>
            <a:avLst/>
            <a:gdLst/>
            <a:ahLst/>
            <a:cxnLst/>
            <a:rect l="l" t="t" r="r" b="b"/>
            <a:pathLst>
              <a:path w="4787265" h="775969">
                <a:moveTo>
                  <a:pt x="0" y="0"/>
                </a:moveTo>
                <a:lnTo>
                  <a:pt x="4786884" y="0"/>
                </a:lnTo>
                <a:lnTo>
                  <a:pt x="4786884" y="775715"/>
                </a:lnTo>
                <a:lnTo>
                  <a:pt x="0" y="77571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671572" y="1109472"/>
            <a:ext cx="1620520" cy="524510"/>
          </a:xfrm>
          <a:custGeom>
            <a:avLst/>
            <a:gdLst/>
            <a:ahLst/>
            <a:cxnLst/>
            <a:rect l="l" t="t" r="r" b="b"/>
            <a:pathLst>
              <a:path w="1620520" h="524510">
                <a:moveTo>
                  <a:pt x="1620012" y="0"/>
                </a:moveTo>
                <a:lnTo>
                  <a:pt x="0" y="0"/>
                </a:lnTo>
                <a:lnTo>
                  <a:pt x="0" y="524255"/>
                </a:lnTo>
                <a:lnTo>
                  <a:pt x="1620012" y="524255"/>
                </a:lnTo>
                <a:lnTo>
                  <a:pt x="1620012" y="0"/>
                </a:lnTo>
                <a:close/>
              </a:path>
            </a:pathLst>
          </a:custGeom>
          <a:solidFill>
            <a:srgbClr val="F6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0195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142" y="62"/>
            <a:ext cx="5043170" cy="2658110"/>
          </a:xfrm>
          <a:custGeom>
            <a:avLst/>
            <a:gdLst/>
            <a:ahLst/>
            <a:cxnLst/>
            <a:rect l="l" t="t" r="r" b="b"/>
            <a:pathLst>
              <a:path w="5043170" h="2658110">
                <a:moveTo>
                  <a:pt x="4822697" y="0"/>
                </a:moveTo>
                <a:lnTo>
                  <a:pt x="325602" y="0"/>
                </a:lnTo>
                <a:lnTo>
                  <a:pt x="283964" y="36639"/>
                </a:lnTo>
                <a:lnTo>
                  <a:pt x="243604" y="73831"/>
                </a:lnTo>
                <a:lnTo>
                  <a:pt x="204560" y="111562"/>
                </a:lnTo>
                <a:lnTo>
                  <a:pt x="166869" y="149822"/>
                </a:lnTo>
                <a:lnTo>
                  <a:pt x="130567" y="188598"/>
                </a:lnTo>
                <a:lnTo>
                  <a:pt x="95693" y="227878"/>
                </a:lnTo>
                <a:lnTo>
                  <a:pt x="62282" y="267651"/>
                </a:lnTo>
                <a:lnTo>
                  <a:pt x="30372" y="307905"/>
                </a:lnTo>
                <a:lnTo>
                  <a:pt x="0" y="348627"/>
                </a:lnTo>
                <a:lnTo>
                  <a:pt x="0" y="1966836"/>
                </a:lnTo>
                <a:lnTo>
                  <a:pt x="27214" y="2010714"/>
                </a:lnTo>
                <a:lnTo>
                  <a:pt x="55684" y="2053717"/>
                </a:lnTo>
                <a:lnTo>
                  <a:pt x="85390" y="2095780"/>
                </a:lnTo>
                <a:lnTo>
                  <a:pt x="116311" y="2136832"/>
                </a:lnTo>
                <a:lnTo>
                  <a:pt x="148430" y="2176808"/>
                </a:lnTo>
                <a:lnTo>
                  <a:pt x="181724" y="2215639"/>
                </a:lnTo>
                <a:lnTo>
                  <a:pt x="216175" y="2253258"/>
                </a:lnTo>
                <a:lnTo>
                  <a:pt x="251763" y="2289596"/>
                </a:lnTo>
                <a:lnTo>
                  <a:pt x="288468" y="2324587"/>
                </a:lnTo>
                <a:lnTo>
                  <a:pt x="326270" y="2358162"/>
                </a:lnTo>
                <a:lnTo>
                  <a:pt x="365149" y="2390254"/>
                </a:lnTo>
                <a:lnTo>
                  <a:pt x="405086" y="2420796"/>
                </a:lnTo>
                <a:lnTo>
                  <a:pt x="446060" y="2449719"/>
                </a:lnTo>
                <a:lnTo>
                  <a:pt x="488052" y="2476955"/>
                </a:lnTo>
                <a:lnTo>
                  <a:pt x="531042" y="2502438"/>
                </a:lnTo>
                <a:lnTo>
                  <a:pt x="575010" y="2526100"/>
                </a:lnTo>
                <a:lnTo>
                  <a:pt x="619936" y="2547872"/>
                </a:lnTo>
                <a:lnTo>
                  <a:pt x="665801" y="2567687"/>
                </a:lnTo>
                <a:lnTo>
                  <a:pt x="712584" y="2585478"/>
                </a:lnTo>
                <a:lnTo>
                  <a:pt x="758920" y="2600789"/>
                </a:lnTo>
                <a:lnTo>
                  <a:pt x="806274" y="2614251"/>
                </a:lnTo>
                <a:lnTo>
                  <a:pt x="854524" y="2625878"/>
                </a:lnTo>
                <a:lnTo>
                  <a:pt x="903548" y="2635682"/>
                </a:lnTo>
                <a:lnTo>
                  <a:pt x="953225" y="2643675"/>
                </a:lnTo>
                <a:lnTo>
                  <a:pt x="1003434" y="2649870"/>
                </a:lnTo>
                <a:lnTo>
                  <a:pt x="1054055" y="2654279"/>
                </a:lnTo>
                <a:lnTo>
                  <a:pt x="1104964" y="2656916"/>
                </a:lnTo>
                <a:lnTo>
                  <a:pt x="1156042" y="2657792"/>
                </a:lnTo>
                <a:lnTo>
                  <a:pt x="1208815" y="2656863"/>
                </a:lnTo>
                <a:lnTo>
                  <a:pt x="1261506" y="2654084"/>
                </a:lnTo>
                <a:lnTo>
                  <a:pt x="1313981" y="2649470"/>
                </a:lnTo>
                <a:lnTo>
                  <a:pt x="1366107" y="2643034"/>
                </a:lnTo>
                <a:lnTo>
                  <a:pt x="1417753" y="2634791"/>
                </a:lnTo>
                <a:lnTo>
                  <a:pt x="1468786" y="2624754"/>
                </a:lnTo>
                <a:lnTo>
                  <a:pt x="1519072" y="2612937"/>
                </a:lnTo>
                <a:lnTo>
                  <a:pt x="1568480" y="2599354"/>
                </a:lnTo>
                <a:lnTo>
                  <a:pt x="1616876" y="2584019"/>
                </a:lnTo>
                <a:lnTo>
                  <a:pt x="1664128" y="2566945"/>
                </a:lnTo>
                <a:lnTo>
                  <a:pt x="1710104" y="2548148"/>
                </a:lnTo>
                <a:lnTo>
                  <a:pt x="1754670" y="2527640"/>
                </a:lnTo>
                <a:lnTo>
                  <a:pt x="1797693" y="2505436"/>
                </a:lnTo>
                <a:lnTo>
                  <a:pt x="1839042" y="2481550"/>
                </a:lnTo>
                <a:lnTo>
                  <a:pt x="1878584" y="2455994"/>
                </a:lnTo>
                <a:lnTo>
                  <a:pt x="1916185" y="2428785"/>
                </a:lnTo>
                <a:lnTo>
                  <a:pt x="1951713" y="2399934"/>
                </a:lnTo>
                <a:lnTo>
                  <a:pt x="1985036" y="2369456"/>
                </a:lnTo>
                <a:lnTo>
                  <a:pt x="2016021" y="2337365"/>
                </a:lnTo>
                <a:lnTo>
                  <a:pt x="2044535" y="2303676"/>
                </a:lnTo>
                <a:lnTo>
                  <a:pt x="2070446" y="2268401"/>
                </a:lnTo>
                <a:lnTo>
                  <a:pt x="2093620" y="2231555"/>
                </a:lnTo>
                <a:lnTo>
                  <a:pt x="2115025" y="2190770"/>
                </a:lnTo>
                <a:lnTo>
                  <a:pt x="2132352" y="2149937"/>
                </a:lnTo>
                <a:lnTo>
                  <a:pt x="2145915" y="2109060"/>
                </a:lnTo>
                <a:lnTo>
                  <a:pt x="2156028" y="2068144"/>
                </a:lnTo>
                <a:lnTo>
                  <a:pt x="2163006" y="2027192"/>
                </a:lnTo>
                <a:lnTo>
                  <a:pt x="2167163" y="1986209"/>
                </a:lnTo>
                <a:lnTo>
                  <a:pt x="2168814" y="1945199"/>
                </a:lnTo>
                <a:lnTo>
                  <a:pt x="2168273" y="1904167"/>
                </a:lnTo>
                <a:lnTo>
                  <a:pt x="2165855" y="1863117"/>
                </a:lnTo>
                <a:lnTo>
                  <a:pt x="2161874" y="1822053"/>
                </a:lnTo>
                <a:lnTo>
                  <a:pt x="2156645" y="1780980"/>
                </a:lnTo>
                <a:lnTo>
                  <a:pt x="2150481" y="1739901"/>
                </a:lnTo>
                <a:lnTo>
                  <a:pt x="2143699" y="1698822"/>
                </a:lnTo>
                <a:lnTo>
                  <a:pt x="2129534" y="1616678"/>
                </a:lnTo>
                <a:lnTo>
                  <a:pt x="2122780" y="1575621"/>
                </a:lnTo>
                <a:lnTo>
                  <a:pt x="2116665" y="1534581"/>
                </a:lnTo>
                <a:lnTo>
                  <a:pt x="2111503" y="1493562"/>
                </a:lnTo>
                <a:lnTo>
                  <a:pt x="2107608" y="1452568"/>
                </a:lnTo>
                <a:lnTo>
                  <a:pt x="2105296" y="1411602"/>
                </a:lnTo>
                <a:lnTo>
                  <a:pt x="2104880" y="1370671"/>
                </a:lnTo>
                <a:lnTo>
                  <a:pt x="2106675" y="1329777"/>
                </a:lnTo>
                <a:lnTo>
                  <a:pt x="2110996" y="1288926"/>
                </a:lnTo>
                <a:lnTo>
                  <a:pt x="2118156" y="1248120"/>
                </a:lnTo>
                <a:lnTo>
                  <a:pt x="2128471" y="1207366"/>
                </a:lnTo>
                <a:lnTo>
                  <a:pt x="2142255" y="1166667"/>
                </a:lnTo>
                <a:lnTo>
                  <a:pt x="2159822" y="1126027"/>
                </a:lnTo>
                <a:lnTo>
                  <a:pt x="2181487" y="1085451"/>
                </a:lnTo>
                <a:lnTo>
                  <a:pt x="2207564" y="1044943"/>
                </a:lnTo>
                <a:lnTo>
                  <a:pt x="2235894" y="1007629"/>
                </a:lnTo>
                <a:lnTo>
                  <a:pt x="2267001" y="972188"/>
                </a:lnTo>
                <a:lnTo>
                  <a:pt x="2300663" y="938695"/>
                </a:lnTo>
                <a:lnTo>
                  <a:pt x="2336660" y="907223"/>
                </a:lnTo>
                <a:lnTo>
                  <a:pt x="2374770" y="877845"/>
                </a:lnTo>
                <a:lnTo>
                  <a:pt x="2414773" y="850636"/>
                </a:lnTo>
                <a:lnTo>
                  <a:pt x="2456447" y="825668"/>
                </a:lnTo>
                <a:lnTo>
                  <a:pt x="2499571" y="803016"/>
                </a:lnTo>
                <a:lnTo>
                  <a:pt x="2543923" y="782753"/>
                </a:lnTo>
                <a:lnTo>
                  <a:pt x="2589284" y="764952"/>
                </a:lnTo>
                <a:lnTo>
                  <a:pt x="2635431" y="749688"/>
                </a:lnTo>
                <a:lnTo>
                  <a:pt x="2682143" y="737035"/>
                </a:lnTo>
                <a:lnTo>
                  <a:pt x="2729200" y="727065"/>
                </a:lnTo>
                <a:lnTo>
                  <a:pt x="2776380" y="719852"/>
                </a:lnTo>
                <a:lnTo>
                  <a:pt x="2823462" y="715470"/>
                </a:lnTo>
                <a:lnTo>
                  <a:pt x="2870225" y="713994"/>
                </a:lnTo>
                <a:lnTo>
                  <a:pt x="2902002" y="714705"/>
                </a:lnTo>
                <a:lnTo>
                  <a:pt x="2964496" y="720423"/>
                </a:lnTo>
                <a:lnTo>
                  <a:pt x="3042097" y="736471"/>
                </a:lnTo>
                <a:lnTo>
                  <a:pt x="3085048" y="750573"/>
                </a:lnTo>
                <a:lnTo>
                  <a:pt x="3124370" y="767498"/>
                </a:lnTo>
                <a:lnTo>
                  <a:pt x="3160513" y="786989"/>
                </a:lnTo>
                <a:lnTo>
                  <a:pt x="3193929" y="808790"/>
                </a:lnTo>
                <a:lnTo>
                  <a:pt x="3225068" y="832642"/>
                </a:lnTo>
                <a:lnTo>
                  <a:pt x="3254381" y="858289"/>
                </a:lnTo>
                <a:lnTo>
                  <a:pt x="3282319" y="885473"/>
                </a:lnTo>
                <a:lnTo>
                  <a:pt x="3309333" y="913938"/>
                </a:lnTo>
                <a:lnTo>
                  <a:pt x="3335873" y="943427"/>
                </a:lnTo>
                <a:lnTo>
                  <a:pt x="3389338" y="1004447"/>
                </a:lnTo>
                <a:lnTo>
                  <a:pt x="3417164" y="1035464"/>
                </a:lnTo>
                <a:lnTo>
                  <a:pt x="3446320" y="1066476"/>
                </a:lnTo>
                <a:lnTo>
                  <a:pt x="3477258" y="1097226"/>
                </a:lnTo>
                <a:lnTo>
                  <a:pt x="3510427" y="1127458"/>
                </a:lnTo>
                <a:lnTo>
                  <a:pt x="3546279" y="1156913"/>
                </a:lnTo>
                <a:lnTo>
                  <a:pt x="3585264" y="1185335"/>
                </a:lnTo>
                <a:lnTo>
                  <a:pt x="3627835" y="1212468"/>
                </a:lnTo>
                <a:lnTo>
                  <a:pt x="3674440" y="1238053"/>
                </a:lnTo>
                <a:lnTo>
                  <a:pt x="3725532" y="1261833"/>
                </a:lnTo>
                <a:lnTo>
                  <a:pt x="3770616" y="1279693"/>
                </a:lnTo>
                <a:lnTo>
                  <a:pt x="3816950" y="1295465"/>
                </a:lnTo>
                <a:lnTo>
                  <a:pt x="3864366" y="1309146"/>
                </a:lnTo>
                <a:lnTo>
                  <a:pt x="3912696" y="1320732"/>
                </a:lnTo>
                <a:lnTo>
                  <a:pt x="3961773" y="1330220"/>
                </a:lnTo>
                <a:lnTo>
                  <a:pt x="4011428" y="1337605"/>
                </a:lnTo>
                <a:lnTo>
                  <a:pt x="4061493" y="1342885"/>
                </a:lnTo>
                <a:lnTo>
                  <a:pt x="4111801" y="1346056"/>
                </a:lnTo>
                <a:lnTo>
                  <a:pt x="4162183" y="1347114"/>
                </a:lnTo>
                <a:lnTo>
                  <a:pt x="4214100" y="1345986"/>
                </a:lnTo>
                <a:lnTo>
                  <a:pt x="4265733" y="1342602"/>
                </a:lnTo>
                <a:lnTo>
                  <a:pt x="4316898" y="1336957"/>
                </a:lnTo>
                <a:lnTo>
                  <a:pt x="4367410" y="1329048"/>
                </a:lnTo>
                <a:lnTo>
                  <a:pt x="4417086" y="1318873"/>
                </a:lnTo>
                <a:lnTo>
                  <a:pt x="4465739" y="1306427"/>
                </a:lnTo>
                <a:lnTo>
                  <a:pt x="4513187" y="1291708"/>
                </a:lnTo>
                <a:lnTo>
                  <a:pt x="4559244" y="1274713"/>
                </a:lnTo>
                <a:lnTo>
                  <a:pt x="4603726" y="1255437"/>
                </a:lnTo>
                <a:lnTo>
                  <a:pt x="4646448" y="1233879"/>
                </a:lnTo>
                <a:lnTo>
                  <a:pt x="4687227" y="1210034"/>
                </a:lnTo>
                <a:lnTo>
                  <a:pt x="4725877" y="1183899"/>
                </a:lnTo>
                <a:lnTo>
                  <a:pt x="4762214" y="1155471"/>
                </a:lnTo>
                <a:lnTo>
                  <a:pt x="4796053" y="1124747"/>
                </a:lnTo>
                <a:lnTo>
                  <a:pt x="4827211" y="1091724"/>
                </a:lnTo>
                <a:lnTo>
                  <a:pt x="4855502" y="1056398"/>
                </a:lnTo>
                <a:lnTo>
                  <a:pt x="4890100" y="1006941"/>
                </a:lnTo>
                <a:lnTo>
                  <a:pt x="4920843" y="958129"/>
                </a:lnTo>
                <a:lnTo>
                  <a:pt x="4947843" y="909956"/>
                </a:lnTo>
                <a:lnTo>
                  <a:pt x="4971212" y="862416"/>
                </a:lnTo>
                <a:lnTo>
                  <a:pt x="4991063" y="815504"/>
                </a:lnTo>
                <a:lnTo>
                  <a:pt x="5007509" y="769213"/>
                </a:lnTo>
                <a:lnTo>
                  <a:pt x="5020662" y="723538"/>
                </a:lnTo>
                <a:lnTo>
                  <a:pt x="5030635" y="678473"/>
                </a:lnTo>
                <a:lnTo>
                  <a:pt x="5037540" y="634012"/>
                </a:lnTo>
                <a:lnTo>
                  <a:pt x="5041491" y="590149"/>
                </a:lnTo>
                <a:lnTo>
                  <a:pt x="5042598" y="546878"/>
                </a:lnTo>
                <a:lnTo>
                  <a:pt x="5040976" y="504194"/>
                </a:lnTo>
                <a:lnTo>
                  <a:pt x="5036737" y="462090"/>
                </a:lnTo>
                <a:lnTo>
                  <a:pt x="5029993" y="420561"/>
                </a:lnTo>
                <a:lnTo>
                  <a:pt x="5020857" y="379600"/>
                </a:lnTo>
                <a:lnTo>
                  <a:pt x="5009441" y="339203"/>
                </a:lnTo>
                <a:lnTo>
                  <a:pt x="4995859" y="299363"/>
                </a:lnTo>
                <a:lnTo>
                  <a:pt x="4980222" y="260075"/>
                </a:lnTo>
                <a:lnTo>
                  <a:pt x="4962643" y="221331"/>
                </a:lnTo>
                <a:lnTo>
                  <a:pt x="4943235" y="183128"/>
                </a:lnTo>
                <a:lnTo>
                  <a:pt x="4922111" y="145458"/>
                </a:lnTo>
                <a:lnTo>
                  <a:pt x="4899382" y="108316"/>
                </a:lnTo>
                <a:lnTo>
                  <a:pt x="4875162" y="71696"/>
                </a:lnTo>
                <a:lnTo>
                  <a:pt x="4849563" y="35593"/>
                </a:lnTo>
                <a:lnTo>
                  <a:pt x="4822697" y="0"/>
                </a:lnTo>
                <a:close/>
              </a:path>
            </a:pathLst>
          </a:custGeom>
          <a:solidFill>
            <a:srgbClr val="FFC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032"/>
            <a:ext cx="4197350" cy="4483100"/>
          </a:xfrm>
          <a:custGeom>
            <a:avLst/>
            <a:gdLst/>
            <a:ahLst/>
            <a:cxnLst/>
            <a:rect l="l" t="t" r="r" b="b"/>
            <a:pathLst>
              <a:path w="4197350" h="4483100">
                <a:moveTo>
                  <a:pt x="940320" y="4445000"/>
                </a:moveTo>
                <a:lnTo>
                  <a:pt x="790529" y="4445000"/>
                </a:lnTo>
                <a:lnTo>
                  <a:pt x="842291" y="4457700"/>
                </a:lnTo>
                <a:lnTo>
                  <a:pt x="951315" y="4483100"/>
                </a:lnTo>
                <a:lnTo>
                  <a:pt x="1261696" y="4483100"/>
                </a:lnTo>
                <a:lnTo>
                  <a:pt x="1307606" y="4470400"/>
                </a:lnTo>
                <a:lnTo>
                  <a:pt x="1353511" y="4470400"/>
                </a:lnTo>
                <a:lnTo>
                  <a:pt x="1399305" y="4457700"/>
                </a:lnTo>
                <a:lnTo>
                  <a:pt x="1000525" y="4457700"/>
                </a:lnTo>
                <a:lnTo>
                  <a:pt x="940320" y="4445000"/>
                </a:lnTo>
                <a:close/>
              </a:path>
              <a:path w="4197350" h="4483100">
                <a:moveTo>
                  <a:pt x="1976191" y="1181100"/>
                </a:moveTo>
                <a:lnTo>
                  <a:pt x="1773138" y="1181100"/>
                </a:lnTo>
                <a:lnTo>
                  <a:pt x="1721412" y="1193800"/>
                </a:lnTo>
                <a:lnTo>
                  <a:pt x="1667368" y="1206500"/>
                </a:lnTo>
                <a:lnTo>
                  <a:pt x="1610897" y="1219200"/>
                </a:lnTo>
                <a:lnTo>
                  <a:pt x="1575246" y="1231900"/>
                </a:lnTo>
                <a:lnTo>
                  <a:pt x="1541182" y="1257300"/>
                </a:lnTo>
                <a:lnTo>
                  <a:pt x="1508727" y="1270000"/>
                </a:lnTo>
                <a:lnTo>
                  <a:pt x="1477904" y="1295400"/>
                </a:lnTo>
                <a:lnTo>
                  <a:pt x="1448735" y="1320800"/>
                </a:lnTo>
                <a:lnTo>
                  <a:pt x="1421244" y="1358900"/>
                </a:lnTo>
                <a:lnTo>
                  <a:pt x="1395453" y="1384300"/>
                </a:lnTo>
                <a:lnTo>
                  <a:pt x="1371386" y="1422400"/>
                </a:lnTo>
                <a:lnTo>
                  <a:pt x="1349065" y="1460500"/>
                </a:lnTo>
                <a:lnTo>
                  <a:pt x="1328514" y="1498600"/>
                </a:lnTo>
                <a:lnTo>
                  <a:pt x="1309754" y="1549400"/>
                </a:lnTo>
                <a:lnTo>
                  <a:pt x="1292809" y="1587500"/>
                </a:lnTo>
                <a:lnTo>
                  <a:pt x="1277702" y="1638300"/>
                </a:lnTo>
                <a:lnTo>
                  <a:pt x="1264455" y="1689100"/>
                </a:lnTo>
                <a:lnTo>
                  <a:pt x="1253092" y="1727200"/>
                </a:lnTo>
                <a:lnTo>
                  <a:pt x="1243635" y="1778000"/>
                </a:lnTo>
                <a:lnTo>
                  <a:pt x="1236108" y="1828800"/>
                </a:lnTo>
                <a:lnTo>
                  <a:pt x="1230532" y="1879600"/>
                </a:lnTo>
                <a:lnTo>
                  <a:pt x="1226931" y="1930400"/>
                </a:lnTo>
                <a:lnTo>
                  <a:pt x="1225329" y="1981200"/>
                </a:lnTo>
                <a:lnTo>
                  <a:pt x="1225747" y="2032000"/>
                </a:lnTo>
                <a:lnTo>
                  <a:pt x="1228208" y="2070100"/>
                </a:lnTo>
                <a:lnTo>
                  <a:pt x="1232736" y="2120900"/>
                </a:lnTo>
                <a:lnTo>
                  <a:pt x="1239354" y="2171700"/>
                </a:lnTo>
                <a:lnTo>
                  <a:pt x="1248083" y="2222500"/>
                </a:lnTo>
                <a:lnTo>
                  <a:pt x="1262058" y="2273300"/>
                </a:lnTo>
                <a:lnTo>
                  <a:pt x="1279053" y="2324100"/>
                </a:lnTo>
                <a:lnTo>
                  <a:pt x="1298841" y="2374900"/>
                </a:lnTo>
                <a:lnTo>
                  <a:pt x="1321195" y="2425700"/>
                </a:lnTo>
                <a:lnTo>
                  <a:pt x="1345889" y="2463800"/>
                </a:lnTo>
                <a:lnTo>
                  <a:pt x="1372696" y="2501900"/>
                </a:lnTo>
                <a:lnTo>
                  <a:pt x="1401389" y="2552700"/>
                </a:lnTo>
                <a:lnTo>
                  <a:pt x="1431742" y="2578100"/>
                </a:lnTo>
                <a:lnTo>
                  <a:pt x="1463529" y="2616200"/>
                </a:lnTo>
                <a:lnTo>
                  <a:pt x="1496521" y="2654300"/>
                </a:lnTo>
                <a:lnTo>
                  <a:pt x="1530494" y="2692400"/>
                </a:lnTo>
                <a:lnTo>
                  <a:pt x="1565221" y="2717800"/>
                </a:lnTo>
                <a:lnTo>
                  <a:pt x="1600474" y="2743200"/>
                </a:lnTo>
                <a:lnTo>
                  <a:pt x="1636027" y="2781300"/>
                </a:lnTo>
                <a:lnTo>
                  <a:pt x="1707758" y="2844800"/>
                </a:lnTo>
                <a:lnTo>
                  <a:pt x="1743395" y="2870200"/>
                </a:lnTo>
                <a:lnTo>
                  <a:pt x="1778357" y="2895600"/>
                </a:lnTo>
                <a:lnTo>
                  <a:pt x="1812439" y="2933700"/>
                </a:lnTo>
                <a:lnTo>
                  <a:pt x="1845433" y="2959100"/>
                </a:lnTo>
                <a:lnTo>
                  <a:pt x="1877131" y="2997200"/>
                </a:lnTo>
                <a:lnTo>
                  <a:pt x="1907327" y="3035300"/>
                </a:lnTo>
                <a:lnTo>
                  <a:pt x="1935814" y="3073400"/>
                </a:lnTo>
                <a:lnTo>
                  <a:pt x="1962385" y="3098800"/>
                </a:lnTo>
                <a:lnTo>
                  <a:pt x="1986833" y="3149600"/>
                </a:lnTo>
                <a:lnTo>
                  <a:pt x="2008950" y="3187700"/>
                </a:lnTo>
                <a:lnTo>
                  <a:pt x="2028530" y="3225800"/>
                </a:lnTo>
                <a:lnTo>
                  <a:pt x="2045366" y="3276600"/>
                </a:lnTo>
                <a:lnTo>
                  <a:pt x="2059250" y="3327400"/>
                </a:lnTo>
                <a:lnTo>
                  <a:pt x="2069976" y="3378200"/>
                </a:lnTo>
                <a:lnTo>
                  <a:pt x="2076280" y="3429000"/>
                </a:lnTo>
                <a:lnTo>
                  <a:pt x="2079830" y="3479800"/>
                </a:lnTo>
                <a:lnTo>
                  <a:pt x="2080677" y="3530600"/>
                </a:lnTo>
                <a:lnTo>
                  <a:pt x="2078874" y="3568700"/>
                </a:lnTo>
                <a:lnTo>
                  <a:pt x="2074473" y="3619500"/>
                </a:lnTo>
                <a:lnTo>
                  <a:pt x="2067526" y="3670300"/>
                </a:lnTo>
                <a:lnTo>
                  <a:pt x="2058084" y="3721100"/>
                </a:lnTo>
                <a:lnTo>
                  <a:pt x="2046199" y="3759200"/>
                </a:lnTo>
                <a:lnTo>
                  <a:pt x="2031924" y="3810000"/>
                </a:lnTo>
                <a:lnTo>
                  <a:pt x="2015311" y="3860800"/>
                </a:lnTo>
                <a:lnTo>
                  <a:pt x="1996410" y="3898900"/>
                </a:lnTo>
                <a:lnTo>
                  <a:pt x="1975276" y="3949700"/>
                </a:lnTo>
                <a:lnTo>
                  <a:pt x="1951958" y="3987800"/>
                </a:lnTo>
                <a:lnTo>
                  <a:pt x="1926509" y="4038600"/>
                </a:lnTo>
                <a:lnTo>
                  <a:pt x="1898982" y="4076700"/>
                </a:lnTo>
                <a:lnTo>
                  <a:pt x="1869427" y="4114800"/>
                </a:lnTo>
                <a:lnTo>
                  <a:pt x="1837898" y="4152900"/>
                </a:lnTo>
                <a:lnTo>
                  <a:pt x="1804445" y="4191000"/>
                </a:lnTo>
                <a:lnTo>
                  <a:pt x="1769121" y="4229100"/>
                </a:lnTo>
                <a:lnTo>
                  <a:pt x="1731978" y="4254500"/>
                </a:lnTo>
                <a:lnTo>
                  <a:pt x="1688952" y="4292600"/>
                </a:lnTo>
                <a:lnTo>
                  <a:pt x="1644843" y="4318000"/>
                </a:lnTo>
                <a:lnTo>
                  <a:pt x="1599780" y="4356100"/>
                </a:lnTo>
                <a:lnTo>
                  <a:pt x="1553892" y="4368800"/>
                </a:lnTo>
                <a:lnTo>
                  <a:pt x="1507306" y="4394200"/>
                </a:lnTo>
                <a:lnTo>
                  <a:pt x="1268388" y="4457700"/>
                </a:lnTo>
                <a:lnTo>
                  <a:pt x="1399305" y="4457700"/>
                </a:lnTo>
                <a:lnTo>
                  <a:pt x="1490143" y="4432300"/>
                </a:lnTo>
                <a:lnTo>
                  <a:pt x="1534976" y="4406900"/>
                </a:lnTo>
                <a:lnTo>
                  <a:pt x="1579280" y="4394200"/>
                </a:lnTo>
                <a:lnTo>
                  <a:pt x="1622949" y="4368800"/>
                </a:lnTo>
                <a:lnTo>
                  <a:pt x="1665878" y="4343400"/>
                </a:lnTo>
                <a:lnTo>
                  <a:pt x="1707963" y="4318000"/>
                </a:lnTo>
                <a:lnTo>
                  <a:pt x="1749098" y="4279900"/>
                </a:lnTo>
                <a:lnTo>
                  <a:pt x="1785514" y="4241800"/>
                </a:lnTo>
                <a:lnTo>
                  <a:pt x="1820233" y="4216400"/>
                </a:lnTo>
                <a:lnTo>
                  <a:pt x="1853210" y="4178300"/>
                </a:lnTo>
                <a:lnTo>
                  <a:pt x="1884397" y="4140200"/>
                </a:lnTo>
                <a:lnTo>
                  <a:pt x="1913750" y="4102100"/>
                </a:lnTo>
                <a:lnTo>
                  <a:pt x="1941221" y="4064000"/>
                </a:lnTo>
                <a:lnTo>
                  <a:pt x="1966766" y="4025900"/>
                </a:lnTo>
                <a:lnTo>
                  <a:pt x="1990338" y="3975100"/>
                </a:lnTo>
                <a:lnTo>
                  <a:pt x="2011891" y="3937000"/>
                </a:lnTo>
                <a:lnTo>
                  <a:pt x="2031379" y="3886200"/>
                </a:lnTo>
                <a:lnTo>
                  <a:pt x="2048756" y="3848100"/>
                </a:lnTo>
                <a:lnTo>
                  <a:pt x="2063976" y="3797300"/>
                </a:lnTo>
                <a:lnTo>
                  <a:pt x="2076994" y="3759200"/>
                </a:lnTo>
                <a:lnTo>
                  <a:pt x="2087762" y="3708400"/>
                </a:lnTo>
                <a:lnTo>
                  <a:pt x="2096235" y="3657600"/>
                </a:lnTo>
                <a:lnTo>
                  <a:pt x="2102367" y="3606800"/>
                </a:lnTo>
                <a:lnTo>
                  <a:pt x="2106113" y="3568700"/>
                </a:lnTo>
                <a:lnTo>
                  <a:pt x="2107425" y="3517900"/>
                </a:lnTo>
                <a:lnTo>
                  <a:pt x="2106258" y="3467100"/>
                </a:lnTo>
                <a:lnTo>
                  <a:pt x="2102566" y="3429000"/>
                </a:lnTo>
                <a:lnTo>
                  <a:pt x="2096303" y="3378200"/>
                </a:lnTo>
                <a:lnTo>
                  <a:pt x="2085133" y="3327400"/>
                </a:lnTo>
                <a:lnTo>
                  <a:pt x="2070583" y="3263900"/>
                </a:lnTo>
                <a:lnTo>
                  <a:pt x="2052904" y="3225800"/>
                </a:lnTo>
                <a:lnTo>
                  <a:pt x="2032351" y="3175000"/>
                </a:lnTo>
                <a:lnTo>
                  <a:pt x="2009175" y="3136900"/>
                </a:lnTo>
                <a:lnTo>
                  <a:pt x="1983631" y="3086100"/>
                </a:lnTo>
                <a:lnTo>
                  <a:pt x="1955970" y="3048000"/>
                </a:lnTo>
                <a:lnTo>
                  <a:pt x="1926446" y="3009900"/>
                </a:lnTo>
                <a:lnTo>
                  <a:pt x="1895312" y="2971800"/>
                </a:lnTo>
                <a:lnTo>
                  <a:pt x="1862820" y="2946400"/>
                </a:lnTo>
                <a:lnTo>
                  <a:pt x="1829223" y="2908300"/>
                </a:lnTo>
                <a:lnTo>
                  <a:pt x="1794775" y="2882900"/>
                </a:lnTo>
                <a:lnTo>
                  <a:pt x="1759728" y="2844800"/>
                </a:lnTo>
                <a:lnTo>
                  <a:pt x="1724335" y="2819400"/>
                </a:lnTo>
                <a:lnTo>
                  <a:pt x="1653949" y="2755900"/>
                </a:lnTo>
                <a:lnTo>
                  <a:pt x="1584571" y="2705100"/>
                </a:lnTo>
                <a:lnTo>
                  <a:pt x="1550541" y="2667000"/>
                </a:lnTo>
                <a:lnTo>
                  <a:pt x="1517251" y="2641600"/>
                </a:lnTo>
                <a:lnTo>
                  <a:pt x="1484923" y="2603500"/>
                </a:lnTo>
                <a:lnTo>
                  <a:pt x="1453781" y="2565400"/>
                </a:lnTo>
                <a:lnTo>
                  <a:pt x="1424051" y="2527300"/>
                </a:lnTo>
                <a:lnTo>
                  <a:pt x="1395956" y="2489200"/>
                </a:lnTo>
                <a:lnTo>
                  <a:pt x="1369720" y="2451100"/>
                </a:lnTo>
                <a:lnTo>
                  <a:pt x="1345567" y="2413000"/>
                </a:lnTo>
                <a:lnTo>
                  <a:pt x="1323722" y="2362200"/>
                </a:lnTo>
                <a:lnTo>
                  <a:pt x="1304408" y="2311400"/>
                </a:lnTo>
                <a:lnTo>
                  <a:pt x="1287849" y="2260600"/>
                </a:lnTo>
                <a:lnTo>
                  <a:pt x="1274270" y="2209800"/>
                </a:lnTo>
                <a:lnTo>
                  <a:pt x="1265692" y="2171700"/>
                </a:lnTo>
                <a:lnTo>
                  <a:pt x="1259314" y="2120900"/>
                </a:lnTo>
                <a:lnTo>
                  <a:pt x="1255108" y="2070100"/>
                </a:lnTo>
                <a:lnTo>
                  <a:pt x="1253048" y="2019300"/>
                </a:lnTo>
                <a:lnTo>
                  <a:pt x="1253104" y="1968500"/>
                </a:lnTo>
                <a:lnTo>
                  <a:pt x="1255249" y="1917700"/>
                </a:lnTo>
                <a:lnTo>
                  <a:pt x="1259455" y="1866900"/>
                </a:lnTo>
                <a:lnTo>
                  <a:pt x="1265693" y="1816100"/>
                </a:lnTo>
                <a:lnTo>
                  <a:pt x="1273937" y="1778000"/>
                </a:lnTo>
                <a:lnTo>
                  <a:pt x="1284157" y="1727200"/>
                </a:lnTo>
                <a:lnTo>
                  <a:pt x="1296326" y="1676400"/>
                </a:lnTo>
                <a:lnTo>
                  <a:pt x="1310416" y="1625600"/>
                </a:lnTo>
                <a:lnTo>
                  <a:pt x="1326399" y="1587500"/>
                </a:lnTo>
                <a:lnTo>
                  <a:pt x="1344247" y="1536700"/>
                </a:lnTo>
                <a:lnTo>
                  <a:pt x="1363932" y="1498600"/>
                </a:lnTo>
                <a:lnTo>
                  <a:pt x="1385426" y="1460500"/>
                </a:lnTo>
                <a:lnTo>
                  <a:pt x="1408700" y="1422400"/>
                </a:lnTo>
                <a:lnTo>
                  <a:pt x="1433728" y="1384300"/>
                </a:lnTo>
                <a:lnTo>
                  <a:pt x="1460481" y="1358900"/>
                </a:lnTo>
                <a:lnTo>
                  <a:pt x="1488930" y="1320800"/>
                </a:lnTo>
                <a:lnTo>
                  <a:pt x="1519049" y="1295400"/>
                </a:lnTo>
                <a:lnTo>
                  <a:pt x="1550808" y="1282700"/>
                </a:lnTo>
                <a:lnTo>
                  <a:pt x="1584181" y="1257300"/>
                </a:lnTo>
                <a:lnTo>
                  <a:pt x="1619139" y="1244600"/>
                </a:lnTo>
                <a:lnTo>
                  <a:pt x="1674440" y="1231900"/>
                </a:lnTo>
                <a:lnTo>
                  <a:pt x="1727243" y="1219200"/>
                </a:lnTo>
                <a:lnTo>
                  <a:pt x="1777676" y="1206500"/>
                </a:lnTo>
                <a:lnTo>
                  <a:pt x="2072393" y="1206500"/>
                </a:lnTo>
                <a:lnTo>
                  <a:pt x="2025434" y="1193800"/>
                </a:lnTo>
                <a:lnTo>
                  <a:pt x="1976191" y="1181100"/>
                </a:lnTo>
                <a:close/>
              </a:path>
              <a:path w="4197350" h="4483100">
                <a:moveTo>
                  <a:pt x="1182" y="4000500"/>
                </a:moveTo>
                <a:lnTo>
                  <a:pt x="0" y="4000500"/>
                </a:lnTo>
                <a:lnTo>
                  <a:pt x="0" y="4038600"/>
                </a:lnTo>
                <a:lnTo>
                  <a:pt x="24743" y="4051300"/>
                </a:lnTo>
                <a:lnTo>
                  <a:pt x="68765" y="4102100"/>
                </a:lnTo>
                <a:lnTo>
                  <a:pt x="114931" y="4140200"/>
                </a:lnTo>
                <a:lnTo>
                  <a:pt x="163287" y="4178300"/>
                </a:lnTo>
                <a:lnTo>
                  <a:pt x="213880" y="4203700"/>
                </a:lnTo>
                <a:lnTo>
                  <a:pt x="266755" y="4241800"/>
                </a:lnTo>
                <a:lnTo>
                  <a:pt x="321958" y="4279900"/>
                </a:lnTo>
                <a:lnTo>
                  <a:pt x="379535" y="4305300"/>
                </a:lnTo>
                <a:lnTo>
                  <a:pt x="439533" y="4330700"/>
                </a:lnTo>
                <a:lnTo>
                  <a:pt x="533621" y="4368800"/>
                </a:lnTo>
                <a:lnTo>
                  <a:pt x="607428" y="4394200"/>
                </a:lnTo>
                <a:lnTo>
                  <a:pt x="649129" y="4419600"/>
                </a:lnTo>
                <a:lnTo>
                  <a:pt x="693707" y="4432300"/>
                </a:lnTo>
                <a:lnTo>
                  <a:pt x="740920" y="4445000"/>
                </a:lnTo>
                <a:lnTo>
                  <a:pt x="881827" y="4445000"/>
                </a:lnTo>
                <a:lnTo>
                  <a:pt x="771185" y="4419600"/>
                </a:lnTo>
                <a:lnTo>
                  <a:pt x="719642" y="4406900"/>
                </a:lnTo>
                <a:lnTo>
                  <a:pt x="671021" y="4394200"/>
                </a:lnTo>
                <a:lnTo>
                  <a:pt x="625625" y="4381500"/>
                </a:lnTo>
                <a:lnTo>
                  <a:pt x="583756" y="4368800"/>
                </a:lnTo>
                <a:lnTo>
                  <a:pt x="545718" y="4356100"/>
                </a:lnTo>
                <a:lnTo>
                  <a:pt x="450388" y="4305300"/>
                </a:lnTo>
                <a:lnTo>
                  <a:pt x="391387" y="4279900"/>
                </a:lnTo>
                <a:lnTo>
                  <a:pt x="334762" y="4254500"/>
                </a:lnTo>
                <a:lnTo>
                  <a:pt x="280471" y="4216400"/>
                </a:lnTo>
                <a:lnTo>
                  <a:pt x="228467" y="4191000"/>
                </a:lnTo>
                <a:lnTo>
                  <a:pt x="178705" y="4152900"/>
                </a:lnTo>
                <a:lnTo>
                  <a:pt x="131141" y="4114800"/>
                </a:lnTo>
                <a:lnTo>
                  <a:pt x="85729" y="4076700"/>
                </a:lnTo>
                <a:lnTo>
                  <a:pt x="42425" y="4038600"/>
                </a:lnTo>
                <a:lnTo>
                  <a:pt x="1182" y="4000500"/>
                </a:lnTo>
                <a:close/>
              </a:path>
              <a:path w="4197350" h="4483100">
                <a:moveTo>
                  <a:pt x="2072393" y="1206500"/>
                </a:moveTo>
                <a:lnTo>
                  <a:pt x="1972757" y="1206500"/>
                </a:lnTo>
                <a:lnTo>
                  <a:pt x="2019568" y="1219200"/>
                </a:lnTo>
                <a:lnTo>
                  <a:pt x="2064264" y="1231900"/>
                </a:lnTo>
                <a:lnTo>
                  <a:pt x="2107057" y="1257300"/>
                </a:lnTo>
                <a:lnTo>
                  <a:pt x="2148158" y="1270000"/>
                </a:lnTo>
                <a:lnTo>
                  <a:pt x="2187778" y="1295400"/>
                </a:lnTo>
                <a:lnTo>
                  <a:pt x="2226129" y="1320800"/>
                </a:lnTo>
                <a:lnTo>
                  <a:pt x="2263422" y="1346200"/>
                </a:lnTo>
                <a:lnTo>
                  <a:pt x="2299869" y="1371600"/>
                </a:lnTo>
                <a:lnTo>
                  <a:pt x="2335679" y="1409700"/>
                </a:lnTo>
                <a:lnTo>
                  <a:pt x="2371066" y="1435100"/>
                </a:lnTo>
                <a:lnTo>
                  <a:pt x="2406240" y="1473200"/>
                </a:lnTo>
                <a:lnTo>
                  <a:pt x="2475785" y="1536700"/>
                </a:lnTo>
                <a:lnTo>
                  <a:pt x="2510490" y="1562100"/>
                </a:lnTo>
                <a:lnTo>
                  <a:pt x="2545717" y="1600200"/>
                </a:lnTo>
                <a:lnTo>
                  <a:pt x="2581654" y="1625600"/>
                </a:lnTo>
                <a:lnTo>
                  <a:pt x="2618489" y="1651000"/>
                </a:lnTo>
                <a:lnTo>
                  <a:pt x="2656410" y="1676400"/>
                </a:lnTo>
                <a:lnTo>
                  <a:pt x="2695604" y="1701800"/>
                </a:lnTo>
                <a:lnTo>
                  <a:pt x="2736260" y="1727200"/>
                </a:lnTo>
                <a:lnTo>
                  <a:pt x="2778566" y="1752600"/>
                </a:lnTo>
                <a:lnTo>
                  <a:pt x="2822709" y="1778000"/>
                </a:lnTo>
                <a:lnTo>
                  <a:pt x="2868878" y="1790700"/>
                </a:lnTo>
                <a:lnTo>
                  <a:pt x="2917261" y="1803400"/>
                </a:lnTo>
                <a:lnTo>
                  <a:pt x="2968045" y="1816100"/>
                </a:lnTo>
                <a:lnTo>
                  <a:pt x="3207683" y="1816100"/>
                </a:lnTo>
                <a:lnTo>
                  <a:pt x="3305671" y="1790700"/>
                </a:lnTo>
                <a:lnTo>
                  <a:pt x="2972129" y="1790700"/>
                </a:lnTo>
                <a:lnTo>
                  <a:pt x="2922936" y="1778000"/>
                </a:lnTo>
                <a:lnTo>
                  <a:pt x="2876022" y="1765300"/>
                </a:lnTo>
                <a:lnTo>
                  <a:pt x="2831210" y="1752600"/>
                </a:lnTo>
                <a:lnTo>
                  <a:pt x="2788321" y="1727200"/>
                </a:lnTo>
                <a:lnTo>
                  <a:pt x="2747178" y="1701800"/>
                </a:lnTo>
                <a:lnTo>
                  <a:pt x="2707603" y="1689100"/>
                </a:lnTo>
                <a:lnTo>
                  <a:pt x="2669419" y="1663700"/>
                </a:lnTo>
                <a:lnTo>
                  <a:pt x="2632447" y="1625600"/>
                </a:lnTo>
                <a:lnTo>
                  <a:pt x="2596509" y="1600200"/>
                </a:lnTo>
                <a:lnTo>
                  <a:pt x="2561428" y="1574800"/>
                </a:lnTo>
                <a:lnTo>
                  <a:pt x="2527026" y="1536700"/>
                </a:lnTo>
                <a:lnTo>
                  <a:pt x="2493126" y="1511300"/>
                </a:lnTo>
                <a:lnTo>
                  <a:pt x="2424631" y="1447800"/>
                </a:lnTo>
                <a:lnTo>
                  <a:pt x="2389393" y="1409700"/>
                </a:lnTo>
                <a:lnTo>
                  <a:pt x="2353638" y="1384300"/>
                </a:lnTo>
                <a:lnTo>
                  <a:pt x="2317171" y="1358900"/>
                </a:lnTo>
                <a:lnTo>
                  <a:pt x="2279794" y="1320800"/>
                </a:lnTo>
                <a:lnTo>
                  <a:pt x="2241311" y="1295400"/>
                </a:lnTo>
                <a:lnTo>
                  <a:pt x="2201526" y="1270000"/>
                </a:lnTo>
                <a:lnTo>
                  <a:pt x="2160242" y="1244600"/>
                </a:lnTo>
                <a:lnTo>
                  <a:pt x="2117263" y="1231900"/>
                </a:lnTo>
                <a:lnTo>
                  <a:pt x="2072393" y="1206500"/>
                </a:lnTo>
                <a:close/>
              </a:path>
              <a:path w="4197350" h="4483100">
                <a:moveTo>
                  <a:pt x="4025574" y="0"/>
                </a:moveTo>
                <a:lnTo>
                  <a:pt x="3995727" y="0"/>
                </a:lnTo>
                <a:lnTo>
                  <a:pt x="4002339" y="12700"/>
                </a:lnTo>
                <a:lnTo>
                  <a:pt x="4021900" y="50800"/>
                </a:lnTo>
                <a:lnTo>
                  <a:pt x="4040273" y="88900"/>
                </a:lnTo>
                <a:lnTo>
                  <a:pt x="4057453" y="139700"/>
                </a:lnTo>
                <a:lnTo>
                  <a:pt x="4073436" y="177800"/>
                </a:lnTo>
                <a:lnTo>
                  <a:pt x="4088218" y="215900"/>
                </a:lnTo>
                <a:lnTo>
                  <a:pt x="4101794" y="254000"/>
                </a:lnTo>
                <a:lnTo>
                  <a:pt x="4114160" y="292100"/>
                </a:lnTo>
                <a:lnTo>
                  <a:pt x="4125312" y="330200"/>
                </a:lnTo>
                <a:lnTo>
                  <a:pt x="4135245" y="368300"/>
                </a:lnTo>
                <a:lnTo>
                  <a:pt x="4143956" y="406400"/>
                </a:lnTo>
                <a:lnTo>
                  <a:pt x="4151439" y="444500"/>
                </a:lnTo>
                <a:lnTo>
                  <a:pt x="4157691" y="482600"/>
                </a:lnTo>
                <a:lnTo>
                  <a:pt x="4162707" y="520700"/>
                </a:lnTo>
                <a:lnTo>
                  <a:pt x="4166483" y="558800"/>
                </a:lnTo>
                <a:lnTo>
                  <a:pt x="4169015" y="596900"/>
                </a:lnTo>
                <a:lnTo>
                  <a:pt x="4170298" y="635000"/>
                </a:lnTo>
                <a:lnTo>
                  <a:pt x="4170329" y="673100"/>
                </a:lnTo>
                <a:lnTo>
                  <a:pt x="4169102" y="711200"/>
                </a:lnTo>
                <a:lnTo>
                  <a:pt x="4166613" y="749300"/>
                </a:lnTo>
                <a:lnTo>
                  <a:pt x="4162859" y="787400"/>
                </a:lnTo>
                <a:lnTo>
                  <a:pt x="4157835" y="825500"/>
                </a:lnTo>
                <a:lnTo>
                  <a:pt x="4151536" y="863600"/>
                </a:lnTo>
                <a:lnTo>
                  <a:pt x="4143959" y="901700"/>
                </a:lnTo>
                <a:lnTo>
                  <a:pt x="4135098" y="927100"/>
                </a:lnTo>
                <a:lnTo>
                  <a:pt x="4124951" y="965200"/>
                </a:lnTo>
                <a:lnTo>
                  <a:pt x="4111707" y="1003300"/>
                </a:lnTo>
                <a:lnTo>
                  <a:pt x="4096482" y="1041400"/>
                </a:lnTo>
                <a:lnTo>
                  <a:pt x="4079323" y="1079500"/>
                </a:lnTo>
                <a:lnTo>
                  <a:pt x="4060273" y="1130300"/>
                </a:lnTo>
                <a:lnTo>
                  <a:pt x="4039380" y="1168400"/>
                </a:lnTo>
                <a:lnTo>
                  <a:pt x="4016689" y="1206500"/>
                </a:lnTo>
                <a:lnTo>
                  <a:pt x="3992244" y="1244600"/>
                </a:lnTo>
                <a:lnTo>
                  <a:pt x="3966093" y="1282700"/>
                </a:lnTo>
                <a:lnTo>
                  <a:pt x="3938280" y="1320800"/>
                </a:lnTo>
                <a:lnTo>
                  <a:pt x="3908851" y="1358900"/>
                </a:lnTo>
                <a:lnTo>
                  <a:pt x="3877851" y="1397000"/>
                </a:lnTo>
                <a:lnTo>
                  <a:pt x="3845327" y="1435100"/>
                </a:lnTo>
                <a:lnTo>
                  <a:pt x="3811324" y="1460500"/>
                </a:lnTo>
                <a:lnTo>
                  <a:pt x="3775886" y="1498600"/>
                </a:lnTo>
                <a:lnTo>
                  <a:pt x="3739061" y="1524000"/>
                </a:lnTo>
                <a:lnTo>
                  <a:pt x="3700893" y="1562100"/>
                </a:lnTo>
                <a:lnTo>
                  <a:pt x="3661428" y="1587500"/>
                </a:lnTo>
                <a:lnTo>
                  <a:pt x="3620712" y="1612900"/>
                </a:lnTo>
                <a:lnTo>
                  <a:pt x="3578791" y="1651000"/>
                </a:lnTo>
                <a:lnTo>
                  <a:pt x="3535709" y="1676400"/>
                </a:lnTo>
                <a:lnTo>
                  <a:pt x="3491512" y="1689100"/>
                </a:lnTo>
                <a:lnTo>
                  <a:pt x="3446247" y="1714500"/>
                </a:lnTo>
                <a:lnTo>
                  <a:pt x="3399958" y="1727200"/>
                </a:lnTo>
                <a:lnTo>
                  <a:pt x="3352692" y="1752600"/>
                </a:lnTo>
                <a:lnTo>
                  <a:pt x="3255408" y="1778000"/>
                </a:lnTo>
                <a:lnTo>
                  <a:pt x="3205481" y="1778000"/>
                </a:lnTo>
                <a:lnTo>
                  <a:pt x="3154759" y="1790700"/>
                </a:lnTo>
                <a:lnTo>
                  <a:pt x="3305671" y="1790700"/>
                </a:lnTo>
                <a:lnTo>
                  <a:pt x="3400287" y="1765300"/>
                </a:lnTo>
                <a:lnTo>
                  <a:pt x="3446225" y="1739900"/>
                </a:lnTo>
                <a:lnTo>
                  <a:pt x="3491194" y="1727200"/>
                </a:lnTo>
                <a:lnTo>
                  <a:pt x="3535152" y="1701800"/>
                </a:lnTo>
                <a:lnTo>
                  <a:pt x="3578057" y="1676400"/>
                </a:lnTo>
                <a:lnTo>
                  <a:pt x="3619868" y="1651000"/>
                </a:lnTo>
                <a:lnTo>
                  <a:pt x="3660543" y="1625600"/>
                </a:lnTo>
                <a:lnTo>
                  <a:pt x="3700039" y="1600200"/>
                </a:lnTo>
                <a:lnTo>
                  <a:pt x="3738315" y="1562100"/>
                </a:lnTo>
                <a:lnTo>
                  <a:pt x="3775330" y="1536700"/>
                </a:lnTo>
                <a:lnTo>
                  <a:pt x="3811040" y="1498600"/>
                </a:lnTo>
                <a:lnTo>
                  <a:pt x="3845405" y="1473200"/>
                </a:lnTo>
                <a:lnTo>
                  <a:pt x="3878382" y="1435100"/>
                </a:lnTo>
                <a:lnTo>
                  <a:pt x="3909930" y="1397000"/>
                </a:lnTo>
                <a:lnTo>
                  <a:pt x="3940006" y="1358900"/>
                </a:lnTo>
                <a:lnTo>
                  <a:pt x="3968570" y="1320800"/>
                </a:lnTo>
                <a:lnTo>
                  <a:pt x="3995578" y="1282700"/>
                </a:lnTo>
                <a:lnTo>
                  <a:pt x="4020990" y="1244600"/>
                </a:lnTo>
                <a:lnTo>
                  <a:pt x="4044763" y="1206500"/>
                </a:lnTo>
                <a:lnTo>
                  <a:pt x="4066855" y="1168400"/>
                </a:lnTo>
                <a:lnTo>
                  <a:pt x="4087225" y="1130300"/>
                </a:lnTo>
                <a:lnTo>
                  <a:pt x="4105830" y="1092200"/>
                </a:lnTo>
                <a:lnTo>
                  <a:pt x="4122630" y="1054100"/>
                </a:lnTo>
                <a:lnTo>
                  <a:pt x="4137581" y="1016000"/>
                </a:lnTo>
                <a:lnTo>
                  <a:pt x="4150643" y="977900"/>
                </a:lnTo>
                <a:lnTo>
                  <a:pt x="4160816" y="939800"/>
                </a:lnTo>
                <a:lnTo>
                  <a:pt x="4169729" y="901700"/>
                </a:lnTo>
                <a:lnTo>
                  <a:pt x="4177384" y="863600"/>
                </a:lnTo>
                <a:lnTo>
                  <a:pt x="4183786" y="838200"/>
                </a:lnTo>
                <a:lnTo>
                  <a:pt x="4188939" y="800100"/>
                </a:lnTo>
                <a:lnTo>
                  <a:pt x="4192847" y="762000"/>
                </a:lnTo>
                <a:lnTo>
                  <a:pt x="4195515" y="723900"/>
                </a:lnTo>
                <a:lnTo>
                  <a:pt x="4196946" y="685800"/>
                </a:lnTo>
                <a:lnTo>
                  <a:pt x="4197145" y="647700"/>
                </a:lnTo>
                <a:lnTo>
                  <a:pt x="4196116" y="609600"/>
                </a:lnTo>
                <a:lnTo>
                  <a:pt x="4193862" y="571500"/>
                </a:lnTo>
                <a:lnTo>
                  <a:pt x="4190388" y="533400"/>
                </a:lnTo>
                <a:lnTo>
                  <a:pt x="4185698" y="495300"/>
                </a:lnTo>
                <a:lnTo>
                  <a:pt x="4179796" y="457200"/>
                </a:lnTo>
                <a:lnTo>
                  <a:pt x="4172687" y="419100"/>
                </a:lnTo>
                <a:lnTo>
                  <a:pt x="4164374" y="381000"/>
                </a:lnTo>
                <a:lnTo>
                  <a:pt x="4154861" y="342900"/>
                </a:lnTo>
                <a:lnTo>
                  <a:pt x="4144153" y="304800"/>
                </a:lnTo>
                <a:lnTo>
                  <a:pt x="4132254" y="254000"/>
                </a:lnTo>
                <a:lnTo>
                  <a:pt x="4119167" y="215900"/>
                </a:lnTo>
                <a:lnTo>
                  <a:pt x="4104897" y="177800"/>
                </a:lnTo>
                <a:lnTo>
                  <a:pt x="4089449" y="139700"/>
                </a:lnTo>
                <a:lnTo>
                  <a:pt x="4072825" y="101600"/>
                </a:lnTo>
                <a:lnTo>
                  <a:pt x="4055031" y="63500"/>
                </a:lnTo>
                <a:lnTo>
                  <a:pt x="4036070" y="25400"/>
                </a:lnTo>
                <a:lnTo>
                  <a:pt x="4025574" y="0"/>
                </a:lnTo>
                <a:close/>
              </a:path>
            </a:pathLst>
          </a:custGeom>
          <a:solidFill>
            <a:srgbClr val="FF8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788975" y="516750"/>
            <a:ext cx="768350" cy="654050"/>
          </a:xfrm>
          <a:custGeom>
            <a:avLst/>
            <a:gdLst/>
            <a:ahLst/>
            <a:cxnLst/>
            <a:rect l="l" t="t" r="r" b="b"/>
            <a:pathLst>
              <a:path w="768350" h="654050">
                <a:moveTo>
                  <a:pt x="287011" y="0"/>
                </a:moveTo>
                <a:lnTo>
                  <a:pt x="246956" y="2604"/>
                </a:lnTo>
                <a:lnTo>
                  <a:pt x="207453" y="10856"/>
                </a:lnTo>
                <a:lnTo>
                  <a:pt x="168962" y="25412"/>
                </a:lnTo>
                <a:lnTo>
                  <a:pt x="131944" y="46926"/>
                </a:lnTo>
                <a:lnTo>
                  <a:pt x="95943" y="76935"/>
                </a:lnTo>
                <a:lnTo>
                  <a:pt x="65695" y="112147"/>
                </a:lnTo>
                <a:lnTo>
                  <a:pt x="41178" y="151515"/>
                </a:lnTo>
                <a:lnTo>
                  <a:pt x="22372" y="193993"/>
                </a:lnTo>
                <a:lnTo>
                  <a:pt x="9254" y="238532"/>
                </a:lnTo>
                <a:lnTo>
                  <a:pt x="1804" y="284088"/>
                </a:lnTo>
                <a:lnTo>
                  <a:pt x="0" y="329611"/>
                </a:lnTo>
                <a:lnTo>
                  <a:pt x="3820" y="374056"/>
                </a:lnTo>
                <a:lnTo>
                  <a:pt x="13243" y="416376"/>
                </a:lnTo>
                <a:lnTo>
                  <a:pt x="28248" y="455523"/>
                </a:lnTo>
                <a:lnTo>
                  <a:pt x="51097" y="494108"/>
                </a:lnTo>
                <a:lnTo>
                  <a:pt x="80102" y="528331"/>
                </a:lnTo>
                <a:lnTo>
                  <a:pt x="114481" y="558262"/>
                </a:lnTo>
                <a:lnTo>
                  <a:pt x="153454" y="583972"/>
                </a:lnTo>
                <a:lnTo>
                  <a:pt x="196239" y="605532"/>
                </a:lnTo>
                <a:lnTo>
                  <a:pt x="242056" y="623014"/>
                </a:lnTo>
                <a:lnTo>
                  <a:pt x="290124" y="636487"/>
                </a:lnTo>
                <a:lnTo>
                  <a:pt x="339661" y="646023"/>
                </a:lnTo>
                <a:lnTo>
                  <a:pt x="389887" y="651693"/>
                </a:lnTo>
                <a:lnTo>
                  <a:pt x="440021" y="653567"/>
                </a:lnTo>
                <a:lnTo>
                  <a:pt x="497417" y="651042"/>
                </a:lnTo>
                <a:lnTo>
                  <a:pt x="552377" y="643544"/>
                </a:lnTo>
                <a:lnTo>
                  <a:pt x="603655" y="631183"/>
                </a:lnTo>
                <a:lnTo>
                  <a:pt x="650008" y="614074"/>
                </a:lnTo>
                <a:lnTo>
                  <a:pt x="690190" y="592329"/>
                </a:lnTo>
                <a:lnTo>
                  <a:pt x="722959" y="566060"/>
                </a:lnTo>
                <a:lnTo>
                  <a:pt x="747068" y="535381"/>
                </a:lnTo>
                <a:lnTo>
                  <a:pt x="762098" y="499493"/>
                </a:lnTo>
                <a:lnTo>
                  <a:pt x="768099" y="459474"/>
                </a:lnTo>
                <a:lnTo>
                  <a:pt x="765896" y="416409"/>
                </a:lnTo>
                <a:lnTo>
                  <a:pt x="756316" y="371386"/>
                </a:lnTo>
                <a:lnTo>
                  <a:pt x="740185" y="325489"/>
                </a:lnTo>
                <a:lnTo>
                  <a:pt x="718328" y="279807"/>
                </a:lnTo>
                <a:lnTo>
                  <a:pt x="691571" y="235424"/>
                </a:lnTo>
                <a:lnTo>
                  <a:pt x="660740" y="193428"/>
                </a:lnTo>
                <a:lnTo>
                  <a:pt x="626661" y="154905"/>
                </a:lnTo>
                <a:lnTo>
                  <a:pt x="590160" y="120942"/>
                </a:lnTo>
                <a:lnTo>
                  <a:pt x="558011" y="96283"/>
                </a:lnTo>
                <a:lnTo>
                  <a:pt x="520659" y="72022"/>
                </a:lnTo>
                <a:lnTo>
                  <a:pt x="478993" y="49395"/>
                </a:lnTo>
                <a:lnTo>
                  <a:pt x="433905" y="29642"/>
                </a:lnTo>
                <a:lnTo>
                  <a:pt x="386285" y="13999"/>
                </a:lnTo>
                <a:lnTo>
                  <a:pt x="337023" y="3706"/>
                </a:lnTo>
                <a:lnTo>
                  <a:pt x="287011" y="0"/>
                </a:lnTo>
                <a:close/>
              </a:path>
            </a:pathLst>
          </a:custGeom>
          <a:solidFill>
            <a:srgbClr val="F3D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574281" y="3835999"/>
            <a:ext cx="4617720" cy="3022600"/>
          </a:xfrm>
          <a:custGeom>
            <a:avLst/>
            <a:gdLst/>
            <a:ahLst/>
            <a:cxnLst/>
            <a:rect l="l" t="t" r="r" b="b"/>
            <a:pathLst>
              <a:path w="4617720" h="3022600">
                <a:moveTo>
                  <a:pt x="1530882" y="2168702"/>
                </a:moveTo>
                <a:lnTo>
                  <a:pt x="1487370" y="2169142"/>
                </a:lnTo>
                <a:lnTo>
                  <a:pt x="1442725" y="2170493"/>
                </a:lnTo>
                <a:lnTo>
                  <a:pt x="1396905" y="2172808"/>
                </a:lnTo>
                <a:lnTo>
                  <a:pt x="1349871" y="2176136"/>
                </a:lnTo>
                <a:lnTo>
                  <a:pt x="1301584" y="2180529"/>
                </a:lnTo>
                <a:lnTo>
                  <a:pt x="1252003" y="2186038"/>
                </a:lnTo>
                <a:lnTo>
                  <a:pt x="1212339" y="2190935"/>
                </a:lnTo>
                <a:lnTo>
                  <a:pt x="1129373" y="2202013"/>
                </a:lnTo>
                <a:lnTo>
                  <a:pt x="1086307" y="2208477"/>
                </a:lnTo>
                <a:lnTo>
                  <a:pt x="1042341" y="2215749"/>
                </a:lnTo>
                <a:lnTo>
                  <a:pt x="997593" y="2223971"/>
                </a:lnTo>
                <a:lnTo>
                  <a:pt x="952182" y="2233286"/>
                </a:lnTo>
                <a:lnTo>
                  <a:pt x="906225" y="2243836"/>
                </a:lnTo>
                <a:lnTo>
                  <a:pt x="859839" y="2255763"/>
                </a:lnTo>
                <a:lnTo>
                  <a:pt x="813143" y="2269211"/>
                </a:lnTo>
                <a:lnTo>
                  <a:pt x="766253" y="2284321"/>
                </a:lnTo>
                <a:lnTo>
                  <a:pt x="719288" y="2301237"/>
                </a:lnTo>
                <a:lnTo>
                  <a:pt x="672312" y="2320124"/>
                </a:lnTo>
                <a:lnTo>
                  <a:pt x="625604" y="2341054"/>
                </a:lnTo>
                <a:lnTo>
                  <a:pt x="579119" y="2364241"/>
                </a:lnTo>
                <a:lnTo>
                  <a:pt x="533030" y="2389803"/>
                </a:lnTo>
                <a:lnTo>
                  <a:pt x="487454" y="2417884"/>
                </a:lnTo>
                <a:lnTo>
                  <a:pt x="442509" y="2448625"/>
                </a:lnTo>
                <a:lnTo>
                  <a:pt x="398312" y="2482169"/>
                </a:lnTo>
                <a:lnTo>
                  <a:pt x="354981" y="2518659"/>
                </a:lnTo>
                <a:lnTo>
                  <a:pt x="312634" y="2558237"/>
                </a:lnTo>
                <a:lnTo>
                  <a:pt x="281810" y="2589707"/>
                </a:lnTo>
                <a:lnTo>
                  <a:pt x="250544" y="2623969"/>
                </a:lnTo>
                <a:lnTo>
                  <a:pt x="219143" y="2660805"/>
                </a:lnTo>
                <a:lnTo>
                  <a:pt x="187916" y="2699997"/>
                </a:lnTo>
                <a:lnTo>
                  <a:pt x="157169" y="2741327"/>
                </a:lnTo>
                <a:lnTo>
                  <a:pt x="127210" y="2784577"/>
                </a:lnTo>
                <a:lnTo>
                  <a:pt x="98347" y="2829529"/>
                </a:lnTo>
                <a:lnTo>
                  <a:pt x="70886" y="2875966"/>
                </a:lnTo>
                <a:lnTo>
                  <a:pt x="45137" y="2923669"/>
                </a:lnTo>
                <a:lnTo>
                  <a:pt x="21405" y="2972420"/>
                </a:lnTo>
                <a:lnTo>
                  <a:pt x="0" y="3022000"/>
                </a:lnTo>
                <a:lnTo>
                  <a:pt x="4617719" y="3022000"/>
                </a:lnTo>
                <a:lnTo>
                  <a:pt x="4617719" y="2320124"/>
                </a:lnTo>
                <a:lnTo>
                  <a:pt x="2566694" y="2320124"/>
                </a:lnTo>
                <a:lnTo>
                  <a:pt x="2524252" y="2319127"/>
                </a:lnTo>
                <a:lnTo>
                  <a:pt x="2482022" y="2316266"/>
                </a:lnTo>
                <a:lnTo>
                  <a:pt x="2439859" y="2311737"/>
                </a:lnTo>
                <a:lnTo>
                  <a:pt x="2397624" y="2305736"/>
                </a:lnTo>
                <a:lnTo>
                  <a:pt x="2355173" y="2298460"/>
                </a:lnTo>
                <a:lnTo>
                  <a:pt x="2312365" y="2290105"/>
                </a:lnTo>
                <a:lnTo>
                  <a:pt x="2269059" y="2280867"/>
                </a:lnTo>
                <a:lnTo>
                  <a:pt x="2217609" y="2269195"/>
                </a:lnTo>
                <a:lnTo>
                  <a:pt x="2040071" y="2228300"/>
                </a:lnTo>
                <a:lnTo>
                  <a:pt x="1990789" y="2217885"/>
                </a:lnTo>
                <a:lnTo>
                  <a:pt x="1940015" y="2207960"/>
                </a:lnTo>
                <a:lnTo>
                  <a:pt x="1887606" y="2198722"/>
                </a:lnTo>
                <a:lnTo>
                  <a:pt x="1833421" y="2190367"/>
                </a:lnTo>
                <a:lnTo>
                  <a:pt x="1777317" y="2183091"/>
                </a:lnTo>
                <a:lnTo>
                  <a:pt x="1719154" y="2177090"/>
                </a:lnTo>
                <a:lnTo>
                  <a:pt x="1658788" y="2172561"/>
                </a:lnTo>
                <a:lnTo>
                  <a:pt x="1596078" y="2169700"/>
                </a:lnTo>
                <a:lnTo>
                  <a:pt x="1530882" y="2168702"/>
                </a:lnTo>
                <a:close/>
              </a:path>
              <a:path w="4617720" h="3022600">
                <a:moveTo>
                  <a:pt x="4183874" y="0"/>
                </a:moveTo>
                <a:lnTo>
                  <a:pt x="4123714" y="2341"/>
                </a:lnTo>
                <a:lnTo>
                  <a:pt x="4062449" y="9588"/>
                </a:lnTo>
                <a:lnTo>
                  <a:pt x="4017323" y="18064"/>
                </a:lnTo>
                <a:lnTo>
                  <a:pt x="3971751" y="29254"/>
                </a:lnTo>
                <a:lnTo>
                  <a:pt x="3925984" y="43103"/>
                </a:lnTo>
                <a:lnTo>
                  <a:pt x="3880272" y="59557"/>
                </a:lnTo>
                <a:lnTo>
                  <a:pt x="3834864" y="78561"/>
                </a:lnTo>
                <a:lnTo>
                  <a:pt x="3790011" y="100060"/>
                </a:lnTo>
                <a:lnTo>
                  <a:pt x="3745963" y="123999"/>
                </a:lnTo>
                <a:lnTo>
                  <a:pt x="3702969" y="150326"/>
                </a:lnTo>
                <a:lnTo>
                  <a:pt x="3661280" y="178984"/>
                </a:lnTo>
                <a:lnTo>
                  <a:pt x="3621145" y="209919"/>
                </a:lnTo>
                <a:lnTo>
                  <a:pt x="3582814" y="243077"/>
                </a:lnTo>
                <a:lnTo>
                  <a:pt x="3546538" y="278404"/>
                </a:lnTo>
                <a:lnTo>
                  <a:pt x="3512567" y="315844"/>
                </a:lnTo>
                <a:lnTo>
                  <a:pt x="3481149" y="355343"/>
                </a:lnTo>
                <a:lnTo>
                  <a:pt x="3452536" y="396847"/>
                </a:lnTo>
                <a:lnTo>
                  <a:pt x="3426977" y="440301"/>
                </a:lnTo>
                <a:lnTo>
                  <a:pt x="3404722" y="485650"/>
                </a:lnTo>
                <a:lnTo>
                  <a:pt x="3386022" y="532841"/>
                </a:lnTo>
                <a:lnTo>
                  <a:pt x="3372306" y="577527"/>
                </a:lnTo>
                <a:lnTo>
                  <a:pt x="3362659" y="621055"/>
                </a:lnTo>
                <a:lnTo>
                  <a:pt x="3356762" y="663527"/>
                </a:lnTo>
                <a:lnTo>
                  <a:pt x="3354295" y="705045"/>
                </a:lnTo>
                <a:lnTo>
                  <a:pt x="3354941" y="745712"/>
                </a:lnTo>
                <a:lnTo>
                  <a:pt x="3358378" y="785631"/>
                </a:lnTo>
                <a:lnTo>
                  <a:pt x="3364289" y="824903"/>
                </a:lnTo>
                <a:lnTo>
                  <a:pt x="3372355" y="863631"/>
                </a:lnTo>
                <a:lnTo>
                  <a:pt x="3382255" y="901917"/>
                </a:lnTo>
                <a:lnTo>
                  <a:pt x="3393671" y="939864"/>
                </a:lnTo>
                <a:lnTo>
                  <a:pt x="3406285" y="977575"/>
                </a:lnTo>
                <a:lnTo>
                  <a:pt x="3419776" y="1015150"/>
                </a:lnTo>
                <a:lnTo>
                  <a:pt x="3433826" y="1052694"/>
                </a:lnTo>
                <a:lnTo>
                  <a:pt x="3448115" y="1090308"/>
                </a:lnTo>
                <a:lnTo>
                  <a:pt x="3462325" y="1128094"/>
                </a:lnTo>
                <a:lnTo>
                  <a:pt x="3476136" y="1166156"/>
                </a:lnTo>
                <a:lnTo>
                  <a:pt x="3489229" y="1204595"/>
                </a:lnTo>
                <a:lnTo>
                  <a:pt x="3501286" y="1243514"/>
                </a:lnTo>
                <a:lnTo>
                  <a:pt x="3511986" y="1283015"/>
                </a:lnTo>
                <a:lnTo>
                  <a:pt x="3521012" y="1323200"/>
                </a:lnTo>
                <a:lnTo>
                  <a:pt x="3528043" y="1364173"/>
                </a:lnTo>
                <a:lnTo>
                  <a:pt x="3532761" y="1406035"/>
                </a:lnTo>
                <a:lnTo>
                  <a:pt x="3534846" y="1448888"/>
                </a:lnTo>
                <a:lnTo>
                  <a:pt x="3533980" y="1492836"/>
                </a:lnTo>
                <a:lnTo>
                  <a:pt x="3529844" y="1537980"/>
                </a:lnTo>
                <a:lnTo>
                  <a:pt x="3522117" y="1584423"/>
                </a:lnTo>
                <a:lnTo>
                  <a:pt x="3510482" y="1632267"/>
                </a:lnTo>
                <a:lnTo>
                  <a:pt x="3490039" y="1693677"/>
                </a:lnTo>
                <a:lnTo>
                  <a:pt x="3464764" y="1751713"/>
                </a:lnTo>
                <a:lnTo>
                  <a:pt x="3435285" y="1806403"/>
                </a:lnTo>
                <a:lnTo>
                  <a:pt x="3402230" y="1857775"/>
                </a:lnTo>
                <a:lnTo>
                  <a:pt x="3366229" y="1905856"/>
                </a:lnTo>
                <a:lnTo>
                  <a:pt x="3327909" y="1950674"/>
                </a:lnTo>
                <a:lnTo>
                  <a:pt x="3287901" y="1992256"/>
                </a:lnTo>
                <a:lnTo>
                  <a:pt x="3246832" y="2030629"/>
                </a:lnTo>
                <a:lnTo>
                  <a:pt x="3205330" y="2065821"/>
                </a:lnTo>
                <a:lnTo>
                  <a:pt x="3164025" y="2097860"/>
                </a:lnTo>
                <a:lnTo>
                  <a:pt x="3123546" y="2126772"/>
                </a:lnTo>
                <a:lnTo>
                  <a:pt x="3084520" y="2152587"/>
                </a:lnTo>
                <a:lnTo>
                  <a:pt x="3047577" y="2175330"/>
                </a:lnTo>
                <a:lnTo>
                  <a:pt x="3013345" y="2195030"/>
                </a:lnTo>
                <a:lnTo>
                  <a:pt x="2955530" y="2225409"/>
                </a:lnTo>
                <a:lnTo>
                  <a:pt x="2916103" y="2243944"/>
                </a:lnTo>
                <a:lnTo>
                  <a:pt x="2853037" y="2269211"/>
                </a:lnTo>
                <a:lnTo>
                  <a:pt x="2802754" y="2285759"/>
                </a:lnTo>
                <a:lnTo>
                  <a:pt x="2753692" y="2298772"/>
                </a:lnTo>
                <a:lnTo>
                  <a:pt x="2705728" y="2308475"/>
                </a:lnTo>
                <a:lnTo>
                  <a:pt x="2658689" y="2315107"/>
                </a:lnTo>
                <a:lnTo>
                  <a:pt x="2612401" y="2318910"/>
                </a:lnTo>
                <a:lnTo>
                  <a:pt x="2566694" y="2320124"/>
                </a:lnTo>
                <a:lnTo>
                  <a:pt x="4617719" y="2320124"/>
                </a:lnTo>
                <a:lnTo>
                  <a:pt x="4617719" y="120878"/>
                </a:lnTo>
                <a:lnTo>
                  <a:pt x="4585278" y="103279"/>
                </a:lnTo>
                <a:lnTo>
                  <a:pt x="4539384" y="81050"/>
                </a:lnTo>
                <a:lnTo>
                  <a:pt x="4492181" y="60999"/>
                </a:lnTo>
                <a:lnTo>
                  <a:pt x="4443712" y="43369"/>
                </a:lnTo>
                <a:lnTo>
                  <a:pt x="4394019" y="28402"/>
                </a:lnTo>
                <a:lnTo>
                  <a:pt x="4343147" y="16339"/>
                </a:lnTo>
                <a:lnTo>
                  <a:pt x="4291136" y="7423"/>
                </a:lnTo>
                <a:lnTo>
                  <a:pt x="4238031" y="1896"/>
                </a:lnTo>
                <a:lnTo>
                  <a:pt x="4183874" y="0"/>
                </a:lnTo>
                <a:close/>
              </a:path>
            </a:pathLst>
          </a:custGeom>
          <a:solidFill>
            <a:srgbClr val="FF8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66596" y="5596242"/>
            <a:ext cx="1825625" cy="1262380"/>
          </a:xfrm>
          <a:custGeom>
            <a:avLst/>
            <a:gdLst/>
            <a:ahLst/>
            <a:cxnLst/>
            <a:rect l="l" t="t" r="r" b="b"/>
            <a:pathLst>
              <a:path w="1825625" h="1262379">
                <a:moveTo>
                  <a:pt x="807835" y="0"/>
                </a:moveTo>
                <a:lnTo>
                  <a:pt x="762907" y="1645"/>
                </a:lnTo>
                <a:lnTo>
                  <a:pt x="718992" y="6501"/>
                </a:lnTo>
                <a:lnTo>
                  <a:pt x="676114" y="14446"/>
                </a:lnTo>
                <a:lnTo>
                  <a:pt x="634301" y="25361"/>
                </a:lnTo>
                <a:lnTo>
                  <a:pt x="593577" y="39124"/>
                </a:lnTo>
                <a:lnTo>
                  <a:pt x="553969" y="55615"/>
                </a:lnTo>
                <a:lnTo>
                  <a:pt x="515502" y="74713"/>
                </a:lnTo>
                <a:lnTo>
                  <a:pt x="478202" y="96298"/>
                </a:lnTo>
                <a:lnTo>
                  <a:pt x="442095" y="120249"/>
                </a:lnTo>
                <a:lnTo>
                  <a:pt x="407205" y="146445"/>
                </a:lnTo>
                <a:lnTo>
                  <a:pt x="373560" y="174766"/>
                </a:lnTo>
                <a:lnTo>
                  <a:pt x="341185" y="205091"/>
                </a:lnTo>
                <a:lnTo>
                  <a:pt x="310106" y="237300"/>
                </a:lnTo>
                <a:lnTo>
                  <a:pt x="280348" y="271272"/>
                </a:lnTo>
                <a:lnTo>
                  <a:pt x="251937" y="306886"/>
                </a:lnTo>
                <a:lnTo>
                  <a:pt x="224898" y="344021"/>
                </a:lnTo>
                <a:lnTo>
                  <a:pt x="199259" y="382558"/>
                </a:lnTo>
                <a:lnTo>
                  <a:pt x="175044" y="422375"/>
                </a:lnTo>
                <a:lnTo>
                  <a:pt x="152278" y="463352"/>
                </a:lnTo>
                <a:lnTo>
                  <a:pt x="130989" y="505368"/>
                </a:lnTo>
                <a:lnTo>
                  <a:pt x="111201" y="548303"/>
                </a:lnTo>
                <a:lnTo>
                  <a:pt x="92940" y="592036"/>
                </a:lnTo>
                <a:lnTo>
                  <a:pt x="76233" y="636446"/>
                </a:lnTo>
                <a:lnTo>
                  <a:pt x="61104" y="681412"/>
                </a:lnTo>
                <a:lnTo>
                  <a:pt x="47580" y="726815"/>
                </a:lnTo>
                <a:lnTo>
                  <a:pt x="35686" y="772533"/>
                </a:lnTo>
                <a:lnTo>
                  <a:pt x="25448" y="818446"/>
                </a:lnTo>
                <a:lnTo>
                  <a:pt x="16892" y="864434"/>
                </a:lnTo>
                <a:lnTo>
                  <a:pt x="10043" y="910375"/>
                </a:lnTo>
                <a:lnTo>
                  <a:pt x="4928" y="956148"/>
                </a:lnTo>
                <a:lnTo>
                  <a:pt x="1571" y="1001635"/>
                </a:lnTo>
                <a:lnTo>
                  <a:pt x="0" y="1046713"/>
                </a:lnTo>
                <a:lnTo>
                  <a:pt x="238" y="1091262"/>
                </a:lnTo>
                <a:lnTo>
                  <a:pt x="2313" y="1135161"/>
                </a:lnTo>
                <a:lnTo>
                  <a:pt x="6250" y="1178291"/>
                </a:lnTo>
                <a:lnTo>
                  <a:pt x="12075" y="1220530"/>
                </a:lnTo>
                <a:lnTo>
                  <a:pt x="19812" y="1261757"/>
                </a:lnTo>
                <a:lnTo>
                  <a:pt x="1755610" y="1261757"/>
                </a:lnTo>
                <a:lnTo>
                  <a:pt x="1775483" y="1218446"/>
                </a:lnTo>
                <a:lnTo>
                  <a:pt x="1792404" y="1173505"/>
                </a:lnTo>
                <a:lnTo>
                  <a:pt x="1806120" y="1126958"/>
                </a:lnTo>
                <a:lnTo>
                  <a:pt x="1816377" y="1078828"/>
                </a:lnTo>
                <a:lnTo>
                  <a:pt x="1822920" y="1029136"/>
                </a:lnTo>
                <a:lnTo>
                  <a:pt x="1825497" y="977906"/>
                </a:lnTo>
                <a:lnTo>
                  <a:pt x="1823853" y="925161"/>
                </a:lnTo>
                <a:lnTo>
                  <a:pt x="1817734" y="870924"/>
                </a:lnTo>
                <a:lnTo>
                  <a:pt x="1806886" y="815217"/>
                </a:lnTo>
                <a:lnTo>
                  <a:pt x="1791056" y="758063"/>
                </a:lnTo>
                <a:lnTo>
                  <a:pt x="1774775" y="711505"/>
                </a:lnTo>
                <a:lnTo>
                  <a:pt x="1755730" y="665756"/>
                </a:lnTo>
                <a:lnTo>
                  <a:pt x="1734067" y="620888"/>
                </a:lnTo>
                <a:lnTo>
                  <a:pt x="1709936" y="576974"/>
                </a:lnTo>
                <a:lnTo>
                  <a:pt x="1683484" y="534090"/>
                </a:lnTo>
                <a:lnTo>
                  <a:pt x="1654859" y="492308"/>
                </a:lnTo>
                <a:lnTo>
                  <a:pt x="1624210" y="451702"/>
                </a:lnTo>
                <a:lnTo>
                  <a:pt x="1591685" y="412346"/>
                </a:lnTo>
                <a:lnTo>
                  <a:pt x="1557432" y="374313"/>
                </a:lnTo>
                <a:lnTo>
                  <a:pt x="1521599" y="337678"/>
                </a:lnTo>
                <a:lnTo>
                  <a:pt x="1484334" y="302514"/>
                </a:lnTo>
                <a:lnTo>
                  <a:pt x="1445786" y="268895"/>
                </a:lnTo>
                <a:lnTo>
                  <a:pt x="1406102" y="236894"/>
                </a:lnTo>
                <a:lnTo>
                  <a:pt x="1365430" y="206586"/>
                </a:lnTo>
                <a:lnTo>
                  <a:pt x="1323919" y="178043"/>
                </a:lnTo>
                <a:lnTo>
                  <a:pt x="1281718" y="151340"/>
                </a:lnTo>
                <a:lnTo>
                  <a:pt x="1238973" y="126551"/>
                </a:lnTo>
                <a:lnTo>
                  <a:pt x="1195833" y="103749"/>
                </a:lnTo>
                <a:lnTo>
                  <a:pt x="1152447" y="83007"/>
                </a:lnTo>
                <a:lnTo>
                  <a:pt x="1108962" y="64400"/>
                </a:lnTo>
                <a:lnTo>
                  <a:pt x="1065527" y="48002"/>
                </a:lnTo>
                <a:lnTo>
                  <a:pt x="1022289" y="33885"/>
                </a:lnTo>
                <a:lnTo>
                  <a:pt x="979397" y="22124"/>
                </a:lnTo>
                <a:lnTo>
                  <a:pt x="937000" y="12793"/>
                </a:lnTo>
                <a:lnTo>
                  <a:pt x="895244" y="5965"/>
                </a:lnTo>
                <a:lnTo>
                  <a:pt x="854279" y="1714"/>
                </a:lnTo>
                <a:lnTo>
                  <a:pt x="807835" y="0"/>
                </a:lnTo>
                <a:close/>
              </a:path>
            </a:pathLst>
          </a:custGeom>
          <a:solidFill>
            <a:srgbClr val="FFC8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103367" y="3124217"/>
            <a:ext cx="325755" cy="329565"/>
          </a:xfrm>
          <a:custGeom>
            <a:avLst/>
            <a:gdLst/>
            <a:ahLst/>
            <a:cxnLst/>
            <a:rect l="l" t="t" r="r" b="b"/>
            <a:pathLst>
              <a:path w="325754" h="329564">
                <a:moveTo>
                  <a:pt x="172161" y="0"/>
                </a:moveTo>
                <a:lnTo>
                  <a:pt x="126534" y="7567"/>
                </a:lnTo>
                <a:lnTo>
                  <a:pt x="84298" y="28414"/>
                </a:lnTo>
                <a:lnTo>
                  <a:pt x="47990" y="59759"/>
                </a:lnTo>
                <a:lnTo>
                  <a:pt x="20145" y="98822"/>
                </a:lnTo>
                <a:lnTo>
                  <a:pt x="3303" y="142822"/>
                </a:lnTo>
                <a:lnTo>
                  <a:pt x="0" y="188976"/>
                </a:lnTo>
                <a:lnTo>
                  <a:pt x="10863" y="231546"/>
                </a:lnTo>
                <a:lnTo>
                  <a:pt x="33807" y="269692"/>
                </a:lnTo>
                <a:lnTo>
                  <a:pt x="66590" y="300534"/>
                </a:lnTo>
                <a:lnTo>
                  <a:pt x="106972" y="321195"/>
                </a:lnTo>
                <a:lnTo>
                  <a:pt x="156679" y="329145"/>
                </a:lnTo>
                <a:lnTo>
                  <a:pt x="207559" y="321344"/>
                </a:lnTo>
                <a:lnTo>
                  <a:pt x="254366" y="298757"/>
                </a:lnTo>
                <a:lnTo>
                  <a:pt x="292627" y="262612"/>
                </a:lnTo>
                <a:lnTo>
                  <a:pt x="317868" y="214134"/>
                </a:lnTo>
                <a:lnTo>
                  <a:pt x="325338" y="166928"/>
                </a:lnTo>
                <a:lnTo>
                  <a:pt x="319128" y="121517"/>
                </a:lnTo>
                <a:lnTo>
                  <a:pt x="301434" y="80173"/>
                </a:lnTo>
                <a:lnTo>
                  <a:pt x="274452" y="45170"/>
                </a:lnTo>
                <a:lnTo>
                  <a:pt x="240378" y="18780"/>
                </a:lnTo>
                <a:lnTo>
                  <a:pt x="201409" y="3276"/>
                </a:lnTo>
                <a:lnTo>
                  <a:pt x="172161" y="0"/>
                </a:lnTo>
                <a:close/>
              </a:path>
            </a:pathLst>
          </a:custGeom>
          <a:solidFill>
            <a:srgbClr val="FF8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46364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06680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4" y="3043730"/>
            <a:ext cx="5472863" cy="2137871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8" y="5357597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045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5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04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5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4" y="2870636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24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881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0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8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4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5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75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1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33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2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33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31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61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8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39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8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946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57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44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2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5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92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2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6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2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158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2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5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4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83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6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9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00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856AD-7BC8-47A3-81FE-D98B174C4FE0}" type="datetimeFigureOut">
              <a:rPr lang="zh-TW" altLang="en-US" smtClean="0"/>
              <a:t>2024/4/10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30CAE-E199-41D1-B310-26BDE07623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3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9459" y="308919"/>
            <a:ext cx="459308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2700" y="1784143"/>
            <a:ext cx="10160000" cy="401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2047" y="6444636"/>
            <a:ext cx="2470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78821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l" defTabSz="1218956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79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56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34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12" indent="0" algn="l" defTabSz="1218956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130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9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5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V_M9ZId2QA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51601" y="1087399"/>
            <a:ext cx="5638800" cy="5016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4"/>
              </a:lnSpc>
            </a:pPr>
            <a:r>
              <a:rPr lang="en-US" sz="14934" dirty="0">
                <a:solidFill>
                  <a:srgbClr val="FF66C4"/>
                </a:solidFill>
                <a:latin typeface="Cooper Black" panose="0208090404030B020404" pitchFamily="18" charset="0"/>
              </a:rPr>
              <a:t>420</a:t>
            </a:r>
          </a:p>
          <a:p>
            <a:pPr algn="ctr">
              <a:lnSpc>
                <a:spcPts val="13334"/>
              </a:lnSpc>
            </a:pPr>
            <a:r>
              <a:rPr lang="en-US" sz="11067" b="1" dirty="0" err="1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lang="en-US" sz="25868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-1"/>
            <a:ext cx="64516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4172480" y="729703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/>
            <a:r>
              <a:rPr lang="zh-TW" altLang="en-US" sz="3600" b="1" noProof="0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Reflective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喚起內心情緒與感受的問句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3000179" y="2934013"/>
            <a:ext cx="6191642" cy="345990"/>
            <a:chOff x="3616628" y="3327016"/>
            <a:chExt cx="6191642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2"/>
              <a:ext cx="5646783" cy="2992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你印象最深刻的部分是什麼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549D5D-390A-CE1B-8EE0-96474E192625}"/>
              </a:ext>
            </a:extLst>
          </p:cNvPr>
          <p:cNvGrpSpPr/>
          <p:nvPr/>
        </p:nvGrpSpPr>
        <p:grpSpPr>
          <a:xfrm>
            <a:off x="3000179" y="4062292"/>
            <a:ext cx="5667474" cy="530781"/>
            <a:chOff x="3616628" y="3796693"/>
            <a:chExt cx="5667474" cy="53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0AEAC-6493-F63B-1D7A-ACAC48BCA2D1}"/>
                </a:ext>
              </a:extLst>
            </p:cNvPr>
            <p:cNvSpPr txBox="1"/>
            <p:nvPr/>
          </p:nvSpPr>
          <p:spPr>
            <a:xfrm>
              <a:off x="4161487" y="3796693"/>
              <a:ext cx="5122615" cy="5307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你的感受又是如何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0F1931-EEB2-1B1F-A5E7-53F65578D10D}"/>
                </a:ext>
              </a:extLst>
            </p:cNvPr>
            <p:cNvGrpSpPr/>
            <p:nvPr/>
          </p:nvGrpSpPr>
          <p:grpSpPr>
            <a:xfrm>
              <a:off x="3616628" y="3889088"/>
              <a:ext cx="345990" cy="345990"/>
              <a:chOff x="3616628" y="3486747"/>
              <a:chExt cx="345990" cy="3459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8136E1-80F0-F27C-607C-97B0C0B3147F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2" name="Graphic 11" descr="Rocket with solid fill">
                <a:extLst>
                  <a:ext uri="{FF2B5EF4-FFF2-40B4-BE49-F238E27FC236}">
                    <a16:creationId xmlns:a16="http://schemas.microsoft.com/office/drawing/2014/main" id="{CBB00DAA-42E2-B3A5-C244-62276D411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321366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7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45038" y="4711392"/>
            <a:ext cx="673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惶恐、害怕、難過、驚訝、憤怒、煩悶、焦躁、哀傷、不理解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一張含有 文字, 向量圖形 的圖片&#10;&#10;自動產生的描述">
            <a:extLst>
              <a:ext uri="{FF2B5EF4-FFF2-40B4-BE49-F238E27FC236}">
                <a16:creationId xmlns:a16="http://schemas.microsoft.com/office/drawing/2014/main" id="{F70AF9EC-DA90-6FE1-765D-3533BB67A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143" y1="42857" x2="21829" y2="43543"/>
                        <a14:foregroundMark x1="25714" y1="61600" x2="27771" y2="59543"/>
                        <a14:foregroundMark x1="35657" y1="14857" x2="35200" y2="14857"/>
                        <a14:foregroundMark x1="36229" y1="29371" x2="36229" y2="29371"/>
                        <a14:foregroundMark x1="63543" y1="17257" x2="63543" y2="17257"/>
                        <a14:foregroundMark x1="61029" y1="25829" x2="61029" y2="25829"/>
                        <a14:foregroundMark x1="83429" y1="47429" x2="83429" y2="47429"/>
                        <a14:foregroundMark x1="77029" y1="58400" x2="77029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602">
            <a:off x="8726892" y="2917824"/>
            <a:ext cx="3350496" cy="33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8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4172480" y="729703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感受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Reflective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喚起內心情緒與感受的問句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3000179" y="2934013"/>
            <a:ext cx="6191642" cy="345990"/>
            <a:chOff x="3616628" y="3327016"/>
            <a:chExt cx="6191642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2"/>
              <a:ext cx="5646783" cy="2992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你印象最深刻的部分是什麼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549D5D-390A-CE1B-8EE0-96474E192625}"/>
              </a:ext>
            </a:extLst>
          </p:cNvPr>
          <p:cNvGrpSpPr/>
          <p:nvPr/>
        </p:nvGrpSpPr>
        <p:grpSpPr>
          <a:xfrm>
            <a:off x="3000179" y="4062292"/>
            <a:ext cx="5667474" cy="530781"/>
            <a:chOff x="3616628" y="3796693"/>
            <a:chExt cx="5667474" cy="53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0AEAC-6493-F63B-1D7A-ACAC48BCA2D1}"/>
                </a:ext>
              </a:extLst>
            </p:cNvPr>
            <p:cNvSpPr txBox="1"/>
            <p:nvPr/>
          </p:nvSpPr>
          <p:spPr>
            <a:xfrm>
              <a:off x="4161487" y="3796693"/>
              <a:ext cx="5122615" cy="5307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你的感受又是如何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0F1931-EEB2-1B1F-A5E7-53F65578D10D}"/>
                </a:ext>
              </a:extLst>
            </p:cNvPr>
            <p:cNvGrpSpPr/>
            <p:nvPr/>
          </p:nvGrpSpPr>
          <p:grpSpPr>
            <a:xfrm>
              <a:off x="3616628" y="3889088"/>
              <a:ext cx="345990" cy="345990"/>
              <a:chOff x="3616628" y="3486747"/>
              <a:chExt cx="345990" cy="3459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8136E1-80F0-F27C-607C-97B0C0B3147F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2" name="Graphic 11" descr="Rocket with solid fill">
                <a:extLst>
                  <a:ext uri="{FF2B5EF4-FFF2-40B4-BE49-F238E27FC236}">
                    <a16:creationId xmlns:a16="http://schemas.microsoft.com/office/drawing/2014/main" id="{CBB00DAA-42E2-B3A5-C244-62276D411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321366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R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45038" y="4711392"/>
            <a:ext cx="673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惶恐、害怕、難過、驚訝、憤怒、煩悶、焦躁、哀傷、不理解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一張含有 文字, 向量圖形 的圖片&#10;&#10;自動產生的描述">
            <a:extLst>
              <a:ext uri="{FF2B5EF4-FFF2-40B4-BE49-F238E27FC236}">
                <a16:creationId xmlns:a16="http://schemas.microsoft.com/office/drawing/2014/main" id="{F70AF9EC-DA90-6FE1-765D-3533BB67A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7143" y1="42857" x2="21829" y2="43543"/>
                        <a14:foregroundMark x1="25714" y1="61600" x2="27771" y2="59543"/>
                        <a14:foregroundMark x1="35657" y1="14857" x2="35200" y2="14857"/>
                        <a14:foregroundMark x1="36229" y1="29371" x2="36229" y2="29371"/>
                        <a14:foregroundMark x1="63543" y1="17257" x2="63543" y2="17257"/>
                        <a14:foregroundMark x1="61029" y1="25829" x2="61029" y2="25829"/>
                        <a14:foregroundMark x1="83429" y1="47429" x2="83429" y2="47429"/>
                        <a14:foregroundMark x1="77029" y1="58400" x2="77029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602">
            <a:off x="8726892" y="2917824"/>
            <a:ext cx="3350496" cy="3350496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1B8ABAAD-51FD-463C-80DF-983818DC2F85}"/>
              </a:ext>
            </a:extLst>
          </p:cNvPr>
          <p:cNvSpPr txBox="1"/>
          <p:nvPr/>
        </p:nvSpPr>
        <p:spPr>
          <a:xfrm>
            <a:off x="5632918" y="3516956"/>
            <a:ext cx="348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莫名倒地、為何害怕上廁所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616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3501919" y="729703"/>
            <a:ext cx="6030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/>
            <a:r>
              <a:rPr lang="zh-TW" altLang="en-US" sz="3600" b="1" noProof="0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  <a:r>
              <a:rPr lang="en-US" altLang="zh-TW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Interpretive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連結前述感受的問句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2698530" y="2567380"/>
            <a:ext cx="6398994" cy="345990"/>
            <a:chOff x="3616628" y="3327016"/>
            <a:chExt cx="6398994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2"/>
              <a:ext cx="5854135" cy="209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有沒有類似的事件或經驗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B07DA-8731-D8F1-4E56-1A5685151DD0}"/>
              </a:ext>
            </a:extLst>
          </p:cNvPr>
          <p:cNvGrpSpPr/>
          <p:nvPr/>
        </p:nvGrpSpPr>
        <p:grpSpPr>
          <a:xfrm>
            <a:off x="2698530" y="3802655"/>
            <a:ext cx="6703795" cy="345990"/>
            <a:chOff x="3616628" y="4451162"/>
            <a:chExt cx="6703795" cy="3459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BB622-B24C-502B-840C-D7C87335DE85}"/>
                </a:ext>
              </a:extLst>
            </p:cNvPr>
            <p:cNvSpPr txBox="1"/>
            <p:nvPr/>
          </p:nvSpPr>
          <p:spPr>
            <a:xfrm>
              <a:off x="4161487" y="4485950"/>
              <a:ext cx="6158936" cy="311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從葉永鋕事件中，你學到了什麼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?(</a:t>
              </a: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有什麼重要的意義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?)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A52DA-1D0F-0CB5-5483-389131CADCFF}"/>
                </a:ext>
              </a:extLst>
            </p:cNvPr>
            <p:cNvGrpSpPr/>
            <p:nvPr/>
          </p:nvGrpSpPr>
          <p:grpSpPr>
            <a:xfrm>
              <a:off x="3616628" y="4451162"/>
              <a:ext cx="345990" cy="345990"/>
              <a:chOff x="3616628" y="3486747"/>
              <a:chExt cx="345990" cy="3459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A42C92-E619-7DA1-D67D-60CDBDE29B68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3" name="Graphic 22" descr="Rocket with solid fill">
                <a:extLst>
                  <a:ext uri="{FF2B5EF4-FFF2-40B4-BE49-F238E27FC236}">
                    <a16:creationId xmlns:a16="http://schemas.microsoft.com/office/drawing/2014/main" id="{C568CAB6-4957-2A7B-7AEE-D3D53931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254310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7200" b="1" noProof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向量圖形 的圖片&#10;&#10;自動產生的描述">
            <a:extLst>
              <a:ext uri="{FF2B5EF4-FFF2-40B4-BE49-F238E27FC236}">
                <a16:creationId xmlns:a16="http://schemas.microsoft.com/office/drawing/2014/main" id="{8FC61AB0-D829-6DA7-6212-BE10CE42E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5829" r="89943">
                        <a14:foregroundMark x1="12229" y1="39200" x2="10629" y2="48000"/>
                        <a14:foregroundMark x1="10629" y1="48000" x2="15657" y2="53600"/>
                        <a14:foregroundMark x1="15657" y1="53600" x2="23886" y2="51771"/>
                        <a14:foregroundMark x1="23886" y1="51771" x2="26971" y2="44229"/>
                        <a14:foregroundMark x1="26971" y1="44229" x2="25600" y2="33714"/>
                        <a14:foregroundMark x1="25600" y1="33714" x2="24914" y2="43771"/>
                        <a14:foregroundMark x1="24914" y1="43771" x2="25257" y2="42514"/>
                        <a14:foregroundMark x1="13943" y1="34057" x2="11886" y2="33029"/>
                        <a14:foregroundMark x1="5829" y1="47314" x2="5829" y2="49600"/>
                        <a14:foregroundMark x1="55086" y1="61143" x2="54971" y2="61143"/>
                        <a14:foregroundMark x1="61371" y1="60571" x2="61371" y2="60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" y="3671570"/>
            <a:ext cx="4913453" cy="49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3501919" y="729703"/>
            <a:ext cx="6030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Interpretive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連結前述感受的問句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2698530" y="2567380"/>
            <a:ext cx="6398994" cy="345990"/>
            <a:chOff x="3616628" y="3327016"/>
            <a:chExt cx="6398994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2"/>
              <a:ext cx="5854135" cy="2096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有沒有類似的事件或經驗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B07DA-8731-D8F1-4E56-1A5685151DD0}"/>
              </a:ext>
            </a:extLst>
          </p:cNvPr>
          <p:cNvGrpSpPr/>
          <p:nvPr/>
        </p:nvGrpSpPr>
        <p:grpSpPr>
          <a:xfrm>
            <a:off x="2698530" y="3802655"/>
            <a:ext cx="6703795" cy="345990"/>
            <a:chOff x="3616628" y="4451162"/>
            <a:chExt cx="6703795" cy="3459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BB622-B24C-502B-840C-D7C87335DE85}"/>
                </a:ext>
              </a:extLst>
            </p:cNvPr>
            <p:cNvSpPr txBox="1"/>
            <p:nvPr/>
          </p:nvSpPr>
          <p:spPr>
            <a:xfrm>
              <a:off x="4161487" y="4485950"/>
              <a:ext cx="6158936" cy="311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從葉永鋕事件中，你學到了什麼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?(</a:t>
              </a: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有什麼重要的意義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?)</a:t>
              </a:r>
              <a:endParaRPr kumimoji="0" lang="en-I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A52DA-1D0F-0CB5-5483-389131CADCFF}"/>
                </a:ext>
              </a:extLst>
            </p:cNvPr>
            <p:cNvGrpSpPr/>
            <p:nvPr/>
          </p:nvGrpSpPr>
          <p:grpSpPr>
            <a:xfrm>
              <a:off x="3616628" y="4451162"/>
              <a:ext cx="345990" cy="345990"/>
              <a:chOff x="3616628" y="3486747"/>
              <a:chExt cx="345990" cy="3459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A42C92-E619-7DA1-D67D-60CDBDE29B68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3" name="Graphic 22" descr="Rocket with solid fill">
                <a:extLst>
                  <a:ext uri="{FF2B5EF4-FFF2-40B4-BE49-F238E27FC236}">
                    <a16:creationId xmlns:a16="http://schemas.microsoft.com/office/drawing/2014/main" id="{C568CAB6-4957-2A7B-7AEE-D3D53931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254310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 descr="一張含有 向量圖形 的圖片&#10;&#10;自動產生的描述">
            <a:extLst>
              <a:ext uri="{FF2B5EF4-FFF2-40B4-BE49-F238E27FC236}">
                <a16:creationId xmlns:a16="http://schemas.microsoft.com/office/drawing/2014/main" id="{8FC61AB0-D829-6DA7-6212-BE10CE42EE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5829" r="89943">
                        <a14:foregroundMark x1="12229" y1="39200" x2="10629" y2="48000"/>
                        <a14:foregroundMark x1="10629" y1="48000" x2="15657" y2="53600"/>
                        <a14:foregroundMark x1="15657" y1="53600" x2="23886" y2="51771"/>
                        <a14:foregroundMark x1="23886" y1="51771" x2="26971" y2="44229"/>
                        <a14:foregroundMark x1="26971" y1="44229" x2="25600" y2="33714"/>
                        <a14:foregroundMark x1="25600" y1="33714" x2="24914" y2="43771"/>
                        <a14:foregroundMark x1="24914" y1="43771" x2="25257" y2="42514"/>
                        <a14:foregroundMark x1="13943" y1="34057" x2="11886" y2="33029"/>
                        <a14:foregroundMark x1="5829" y1="47314" x2="5829" y2="49600"/>
                        <a14:foregroundMark x1="55086" y1="61143" x2="54971" y2="61143"/>
                        <a14:foregroundMark x1="61371" y1="60571" x2="61371" y2="60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" y="3671570"/>
            <a:ext cx="4913453" cy="4913453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381CBB4C-1D10-454A-8BC1-CDD8655D4AE5}"/>
              </a:ext>
            </a:extLst>
          </p:cNvPr>
          <p:cNvSpPr txBox="1"/>
          <p:nvPr/>
        </p:nvSpPr>
        <p:spPr>
          <a:xfrm>
            <a:off x="3243389" y="296125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班上同學、學校同學、家人、親友、社區人士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20D07E06-E485-4A23-A864-C2B46FFCE846}"/>
              </a:ext>
            </a:extLst>
          </p:cNvPr>
          <p:cNvSpPr txBox="1"/>
          <p:nvPr/>
        </p:nvSpPr>
        <p:spPr>
          <a:xfrm>
            <a:off x="3243389" y="4598215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不能霸凌、同學幫助與陪伴、友善的校園環境、旁觀者的行為</a:t>
            </a:r>
          </a:p>
        </p:txBody>
      </p:sp>
    </p:spTree>
    <p:extLst>
      <p:ext uri="{BB962C8B-B14F-4D97-AF65-F5344CB8AC3E}">
        <p14:creationId xmlns:p14="http://schemas.microsoft.com/office/powerpoint/2010/main" val="283582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2992638" y="688301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/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Decisional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找出決和行動的問句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2644279" y="3107008"/>
            <a:ext cx="7191474" cy="345990"/>
            <a:chOff x="3616628" y="3327016"/>
            <a:chExt cx="7191474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1"/>
              <a:ext cx="6646615" cy="29925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defTabSz="1218987"/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如果時光</a:t>
              </a:r>
              <a:r>
                <a:rPr lang="zh-TW" altLang="en-US" sz="4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倒流，不讓遺憾的事件再次發生，</a:t>
              </a: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你覺得有什麼地方是可以改變的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2033823" y="695842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7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13665" y="4223835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葉永鋕可以怎麼做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老師可以怎麼做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同學可以怎麼做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如何營造一個友善的學校環境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5" name="圖片 4" descr="一張含有 文字, 信封, 向量圖形 的圖片&#10;&#10;自動產生的描述">
            <a:extLst>
              <a:ext uri="{FF2B5EF4-FFF2-40B4-BE49-F238E27FC236}">
                <a16:creationId xmlns:a16="http://schemas.microsoft.com/office/drawing/2014/main" id="{D6750744-0466-33E1-9AD2-E4AD55F4A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3" b="40914" l="3200" r="89943">
                        <a14:foregroundMark x1="8914" y1="28571" x2="15314" y2="25143"/>
                        <a14:foregroundMark x1="15314" y1="25143" x2="14857" y2="23657"/>
                        <a14:foregroundMark x1="8343" y1="18629" x2="13143" y2="19886"/>
                        <a14:foregroundMark x1="13143" y1="19886" x2="17143" y2="15314"/>
                        <a14:foregroundMark x1="17143" y1="15314" x2="14286" y2="20914"/>
                        <a14:foregroundMark x1="14286" y1="20914" x2="14057" y2="20914"/>
                        <a14:foregroundMark x1="9371" y1="18857" x2="5943" y2="23886"/>
                        <a14:foregroundMark x1="5943" y1="23886" x2="12571" y2="27657"/>
                        <a14:foregroundMark x1="12571" y1="27657" x2="11429" y2="29371"/>
                        <a14:foregroundMark x1="34171" y1="15086" x2="39429" y2="16686"/>
                        <a14:foregroundMark x1="39429" y1="16686" x2="35886" y2="11314"/>
                        <a14:foregroundMark x1="28725" y1="16661" x2="27314" y2="17714"/>
                        <a14:foregroundMark x1="35886" y1="11314" x2="31098" y2="14889"/>
                        <a14:foregroundMark x1="29835" y1="14921" x2="31543" y2="13029"/>
                        <a14:foregroundMark x1="27314" y1="17714" x2="28024" y2="16927"/>
                        <a14:foregroundMark x1="31436" y1="15736" x2="30880" y2="29808"/>
                        <a14:foregroundMark x1="31543" y1="13029" x2="31440" y2="15627"/>
                        <a14:foregroundMark x1="31592" y1="29782" x2="35886" y2="26171"/>
                        <a14:foregroundMark x1="35886" y1="26171" x2="37143" y2="25829"/>
                        <a14:foregroundMark x1="11200" y1="30400" x2="8343" y2="34286"/>
                        <a14:foregroundMark x1="8343" y1="34286" x2="13371" y2="32571"/>
                        <a14:foregroundMark x1="13371" y1="32571" x2="11886" y2="32800"/>
                        <a14:foregroundMark x1="3543" y1="27886" x2="3771" y2="26400"/>
                        <a14:foregroundMark x1="3429" y1="17600" x2="3200" y2="19771"/>
                        <a14:foregroundMark x1="29371" y1="26857" x2="29257" y2="25829"/>
                        <a14:foregroundMark x1="40800" y1="26629" x2="40114" y2="24571"/>
                        <a14:foregroundMark x1="29714" y1="6629" x2="36343" y2="6971"/>
                        <a14:foregroundMark x1="36343" y1="6971" x2="39886" y2="8914"/>
                        <a14:foregroundMark x1="4800" y1="40914" x2="16343" y2="33943"/>
                        <a14:foregroundMark x1="16343" y1="33943" x2="20506" y2="33378"/>
                        <a14:backgroundMark x1="23543" y1="33486" x2="30057" y2="35200"/>
                        <a14:backgroundMark x1="30057" y1="35200" x2="24914" y2="34057"/>
                        <a14:backgroundMark x1="24914" y1="34057" x2="31200" y2="33829"/>
                        <a14:backgroundMark x1="31200" y1="33829" x2="30629" y2="33943"/>
                        <a14:backgroundMark x1="33257" y1="32343" x2="40229" y2="30629"/>
                        <a14:backgroundMark x1="40229" y1="30629" x2="47543" y2="31314"/>
                        <a14:backgroundMark x1="47543" y1="31314" x2="34057" y2="34286"/>
                        <a14:backgroundMark x1="34057" y1="34286" x2="41371" y2="30171"/>
                        <a14:backgroundMark x1="41371" y1="30171" x2="34629" y2="33943"/>
                        <a14:backgroundMark x1="34629" y1="33943" x2="21829" y2="35314"/>
                        <a14:backgroundMark x1="21829" y1="35314" x2="22057" y2="35086"/>
                        <a14:backgroundMark x1="19886" y1="34171" x2="23429" y2="39200"/>
                        <a14:backgroundMark x1="19086" y1="35200" x2="19543" y2="35314"/>
                        <a14:backgroundMark x1="27429" y1="18171" x2="26629" y2="17943"/>
                        <a14:backgroundMark x1="26400" y1="16229" x2="26857" y2="17371"/>
                        <a14:backgroundMark x1="25829" y1="18057" x2="25143" y2="1862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" t="-3589" r="51946" b="58949"/>
          <a:stretch/>
        </p:blipFill>
        <p:spPr>
          <a:xfrm flipH="1">
            <a:off x="8568291" y="359470"/>
            <a:ext cx="2542955" cy="23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2992638" y="688301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Decisional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找出決和行動的問句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2644279" y="3107008"/>
            <a:ext cx="7191474" cy="345990"/>
            <a:chOff x="3616628" y="3327016"/>
            <a:chExt cx="7191474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7" y="3373751"/>
              <a:ext cx="6646615" cy="29925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如果時光倒流，不讓遺憾的事件再次發生，你覺得有什麼地方是可以改變的</a:t>
              </a:r>
              <a:r>
                <a:rPr kumimoji="0" lang="en-US" altLang="zh-TW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2033823" y="695842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13665" y="4223835"/>
            <a:ext cx="5133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葉永鋕可以怎麼做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?/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老師可以怎麼做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?/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同學可以怎麼做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如何營造一個友善的學校環境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5" name="圖片 4" descr="一張含有 文字, 信封, 向量圖形 的圖片&#10;&#10;自動產生的描述">
            <a:extLst>
              <a:ext uri="{FF2B5EF4-FFF2-40B4-BE49-F238E27FC236}">
                <a16:creationId xmlns:a16="http://schemas.microsoft.com/office/drawing/2014/main" id="{D6750744-0466-33E1-9AD2-E4AD55F4AE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3" b="40914" l="3200" r="89943">
                        <a14:foregroundMark x1="8914" y1="28571" x2="15314" y2="25143"/>
                        <a14:foregroundMark x1="15314" y1="25143" x2="14857" y2="23657"/>
                        <a14:foregroundMark x1="8343" y1="18629" x2="13143" y2="19886"/>
                        <a14:foregroundMark x1="13143" y1="19886" x2="17143" y2="15314"/>
                        <a14:foregroundMark x1="17143" y1="15314" x2="14286" y2="20914"/>
                        <a14:foregroundMark x1="14286" y1="20914" x2="14057" y2="20914"/>
                        <a14:foregroundMark x1="9371" y1="18857" x2="5943" y2="23886"/>
                        <a14:foregroundMark x1="5943" y1="23886" x2="12571" y2="27657"/>
                        <a14:foregroundMark x1="12571" y1="27657" x2="11429" y2="29371"/>
                        <a14:foregroundMark x1="34171" y1="15086" x2="39429" y2="16686"/>
                        <a14:foregroundMark x1="39429" y1="16686" x2="35886" y2="11314"/>
                        <a14:foregroundMark x1="28725" y1="16661" x2="27314" y2="17714"/>
                        <a14:foregroundMark x1="35886" y1="11314" x2="31098" y2="14889"/>
                        <a14:foregroundMark x1="29835" y1="14921" x2="31543" y2="13029"/>
                        <a14:foregroundMark x1="27314" y1="17714" x2="28024" y2="16927"/>
                        <a14:foregroundMark x1="31436" y1="15736" x2="30880" y2="29808"/>
                        <a14:foregroundMark x1="31543" y1="13029" x2="31440" y2="15627"/>
                        <a14:foregroundMark x1="31592" y1="29782" x2="35886" y2="26171"/>
                        <a14:foregroundMark x1="35886" y1="26171" x2="37143" y2="25829"/>
                        <a14:foregroundMark x1="11200" y1="30400" x2="8343" y2="34286"/>
                        <a14:foregroundMark x1="8343" y1="34286" x2="13371" y2="32571"/>
                        <a14:foregroundMark x1="13371" y1="32571" x2="11886" y2="32800"/>
                        <a14:foregroundMark x1="3543" y1="27886" x2="3771" y2="26400"/>
                        <a14:foregroundMark x1="3429" y1="17600" x2="3200" y2="19771"/>
                        <a14:foregroundMark x1="29371" y1="26857" x2="29257" y2="25829"/>
                        <a14:foregroundMark x1="40800" y1="26629" x2="40114" y2="24571"/>
                        <a14:foregroundMark x1="29714" y1="6629" x2="36343" y2="6971"/>
                        <a14:foregroundMark x1="36343" y1="6971" x2="39886" y2="8914"/>
                        <a14:foregroundMark x1="4800" y1="40914" x2="16343" y2="33943"/>
                        <a14:foregroundMark x1="16343" y1="33943" x2="20506" y2="33378"/>
                        <a14:backgroundMark x1="23543" y1="33486" x2="30057" y2="35200"/>
                        <a14:backgroundMark x1="30057" y1="35200" x2="24914" y2="34057"/>
                        <a14:backgroundMark x1="24914" y1="34057" x2="31200" y2="33829"/>
                        <a14:backgroundMark x1="31200" y1="33829" x2="30629" y2="33943"/>
                        <a14:backgroundMark x1="33257" y1="32343" x2="40229" y2="30629"/>
                        <a14:backgroundMark x1="40229" y1="30629" x2="47543" y2="31314"/>
                        <a14:backgroundMark x1="47543" y1="31314" x2="34057" y2="34286"/>
                        <a14:backgroundMark x1="34057" y1="34286" x2="41371" y2="30171"/>
                        <a14:backgroundMark x1="41371" y1="30171" x2="34629" y2="33943"/>
                        <a14:backgroundMark x1="34629" y1="33943" x2="21829" y2="35314"/>
                        <a14:backgroundMark x1="21829" y1="35314" x2="22057" y2="35086"/>
                        <a14:backgroundMark x1="19886" y1="34171" x2="23429" y2="39200"/>
                        <a14:backgroundMark x1="19086" y1="35200" x2="19543" y2="35314"/>
                        <a14:backgroundMark x1="27429" y1="18171" x2="26629" y2="17943"/>
                        <a14:backgroundMark x1="26400" y1="16229" x2="26857" y2="17371"/>
                        <a14:backgroundMark x1="25829" y1="18057" x2="25143" y2="18629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" t="-3589" r="51946" b="58949"/>
          <a:stretch/>
        </p:blipFill>
        <p:spPr>
          <a:xfrm flipH="1">
            <a:off x="8568291" y="359470"/>
            <a:ext cx="2542955" cy="23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4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2056097" y="1367565"/>
            <a:ext cx="554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我有悄悄話想對你說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pSp>
        <p:nvGrpSpPr>
          <p:cNvPr id="16" name="Group 5"/>
          <p:cNvGrpSpPr/>
          <p:nvPr/>
        </p:nvGrpSpPr>
        <p:grpSpPr>
          <a:xfrm>
            <a:off x="600992" y="950147"/>
            <a:ext cx="1449119" cy="1093387"/>
            <a:chOff x="6092308" y="972205"/>
            <a:chExt cx="4738602" cy="4352830"/>
          </a:xfrm>
          <a:effectLst>
            <a:outerShdw dist="139700" dir="1920000" algn="tl" rotWithShape="0">
              <a:prstClr val="black">
                <a:alpha val="15000"/>
              </a:prstClr>
            </a:outerShdw>
          </a:effectLst>
        </p:grpSpPr>
        <p:sp>
          <p:nvSpPr>
            <p:cNvPr id="17" name="Isosceles Triangle 2"/>
            <p:cNvSpPr/>
            <p:nvPr/>
          </p:nvSpPr>
          <p:spPr>
            <a:xfrm>
              <a:off x="6117020" y="972205"/>
              <a:ext cx="4713890" cy="1944416"/>
            </a:xfrm>
            <a:prstGeom prst="triangle">
              <a:avLst/>
            </a:prstGeom>
            <a:solidFill>
              <a:srgbClr val="D56958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6092308" y="2084105"/>
              <a:ext cx="4733464" cy="3240930"/>
              <a:chOff x="3625850" y="982663"/>
              <a:chExt cx="1938338" cy="1327150"/>
            </a:xfrm>
          </p:grpSpPr>
          <p:sp>
            <p:nvSpPr>
              <p:cNvPr id="19" name="Freeform 48"/>
              <p:cNvSpPr>
                <a:spLocks/>
              </p:cNvSpPr>
              <p:nvPr/>
            </p:nvSpPr>
            <p:spPr bwMode="auto">
              <a:xfrm>
                <a:off x="3625850" y="1316038"/>
                <a:ext cx="1938338" cy="747713"/>
              </a:xfrm>
              <a:custGeom>
                <a:avLst/>
                <a:gdLst>
                  <a:gd name="T0" fmla="*/ 0 w 1221"/>
                  <a:gd name="T1" fmla="*/ 0 h 471"/>
                  <a:gd name="T2" fmla="*/ 1221 w 1221"/>
                  <a:gd name="T3" fmla="*/ 0 h 471"/>
                  <a:gd name="T4" fmla="*/ 987 w 1221"/>
                  <a:gd name="T5" fmla="*/ 180 h 471"/>
                  <a:gd name="T6" fmla="*/ 610 w 1221"/>
                  <a:gd name="T7" fmla="*/ 471 h 471"/>
                  <a:gd name="T8" fmla="*/ 206 w 1221"/>
                  <a:gd name="T9" fmla="*/ 160 h 471"/>
                  <a:gd name="T10" fmla="*/ 0 w 1221"/>
                  <a:gd name="T11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1" h="471">
                    <a:moveTo>
                      <a:pt x="0" y="0"/>
                    </a:moveTo>
                    <a:lnTo>
                      <a:pt x="1221" y="0"/>
                    </a:lnTo>
                    <a:lnTo>
                      <a:pt x="987" y="180"/>
                    </a:lnTo>
                    <a:lnTo>
                      <a:pt x="610" y="471"/>
                    </a:lnTo>
                    <a:lnTo>
                      <a:pt x="206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6958">
                  <a:lumMod val="20000"/>
                  <a:lumOff val="8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3625850" y="1312863"/>
                <a:ext cx="1938338" cy="996950"/>
              </a:xfrm>
              <a:custGeom>
                <a:avLst/>
                <a:gdLst>
                  <a:gd name="T0" fmla="*/ 0 w 1221"/>
                  <a:gd name="T1" fmla="*/ 0 h 628"/>
                  <a:gd name="T2" fmla="*/ 610 w 1221"/>
                  <a:gd name="T3" fmla="*/ 474 h 628"/>
                  <a:gd name="T4" fmla="*/ 1221 w 1221"/>
                  <a:gd name="T5" fmla="*/ 0 h 628"/>
                  <a:gd name="T6" fmla="*/ 1221 w 1221"/>
                  <a:gd name="T7" fmla="*/ 628 h 628"/>
                  <a:gd name="T8" fmla="*/ 0 w 1221"/>
                  <a:gd name="T9" fmla="*/ 628 h 628"/>
                  <a:gd name="T10" fmla="*/ 0 w 1221"/>
                  <a:gd name="T11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1" h="628">
                    <a:moveTo>
                      <a:pt x="0" y="0"/>
                    </a:moveTo>
                    <a:lnTo>
                      <a:pt x="610" y="474"/>
                    </a:lnTo>
                    <a:lnTo>
                      <a:pt x="1221" y="0"/>
                    </a:lnTo>
                    <a:lnTo>
                      <a:pt x="1221" y="628"/>
                    </a:lnTo>
                    <a:lnTo>
                      <a:pt x="0" y="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695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Freeform 50"/>
              <p:cNvSpPr>
                <a:spLocks/>
              </p:cNvSpPr>
              <p:nvPr/>
            </p:nvSpPr>
            <p:spPr bwMode="auto">
              <a:xfrm>
                <a:off x="3952875" y="982663"/>
                <a:ext cx="1239838" cy="1081088"/>
              </a:xfrm>
              <a:custGeom>
                <a:avLst/>
                <a:gdLst>
                  <a:gd name="T0" fmla="*/ 0 w 781"/>
                  <a:gd name="T1" fmla="*/ 0 h 681"/>
                  <a:gd name="T2" fmla="*/ 781 w 781"/>
                  <a:gd name="T3" fmla="*/ 0 h 681"/>
                  <a:gd name="T4" fmla="*/ 781 w 781"/>
                  <a:gd name="T5" fmla="*/ 390 h 681"/>
                  <a:gd name="T6" fmla="*/ 404 w 781"/>
                  <a:gd name="T7" fmla="*/ 681 h 681"/>
                  <a:gd name="T8" fmla="*/ 0 w 781"/>
                  <a:gd name="T9" fmla="*/ 370 h 681"/>
                  <a:gd name="T10" fmla="*/ 0 w 781"/>
                  <a:gd name="T11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1" h="681">
                    <a:moveTo>
                      <a:pt x="0" y="0"/>
                    </a:moveTo>
                    <a:lnTo>
                      <a:pt x="781" y="0"/>
                    </a:lnTo>
                    <a:lnTo>
                      <a:pt x="781" y="390"/>
                    </a:lnTo>
                    <a:lnTo>
                      <a:pt x="404" y="681"/>
                    </a:lnTo>
                    <a:lnTo>
                      <a:pt x="0" y="3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Rectangle 51"/>
              <p:cNvSpPr>
                <a:spLocks noChangeArrowheads="1"/>
              </p:cNvSpPr>
              <p:nvPr/>
            </p:nvSpPr>
            <p:spPr bwMode="auto">
              <a:xfrm>
                <a:off x="3625850" y="2176463"/>
                <a:ext cx="1938338" cy="46038"/>
              </a:xfrm>
              <a:prstGeom prst="rect">
                <a:avLst/>
              </a:prstGeom>
              <a:solidFill>
                <a:sysClr val="window" lastClr="FFFFFF">
                  <a:alpha val="21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Rectangle 52"/>
              <p:cNvSpPr>
                <a:spLocks noChangeArrowheads="1"/>
              </p:cNvSpPr>
              <p:nvPr/>
            </p:nvSpPr>
            <p:spPr bwMode="auto">
              <a:xfrm>
                <a:off x="4029075" y="1089025"/>
                <a:ext cx="544513" cy="365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Rectangle 53"/>
              <p:cNvSpPr>
                <a:spLocks noChangeArrowheads="1"/>
              </p:cNvSpPr>
              <p:nvPr/>
            </p:nvSpPr>
            <p:spPr bwMode="auto">
              <a:xfrm>
                <a:off x="4029075" y="1169988"/>
                <a:ext cx="1068388" cy="3968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Rectangle 54"/>
              <p:cNvSpPr>
                <a:spLocks noChangeArrowheads="1"/>
              </p:cNvSpPr>
              <p:nvPr/>
            </p:nvSpPr>
            <p:spPr bwMode="auto">
              <a:xfrm>
                <a:off x="4029075" y="1247775"/>
                <a:ext cx="1068388" cy="365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Rectangle 55"/>
              <p:cNvSpPr>
                <a:spLocks noChangeArrowheads="1"/>
              </p:cNvSpPr>
              <p:nvPr/>
            </p:nvSpPr>
            <p:spPr bwMode="auto">
              <a:xfrm>
                <a:off x="4029075" y="1323975"/>
                <a:ext cx="1068388" cy="3968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Rectangle 56"/>
              <p:cNvSpPr>
                <a:spLocks noChangeArrowheads="1"/>
              </p:cNvSpPr>
              <p:nvPr/>
            </p:nvSpPr>
            <p:spPr bwMode="auto">
              <a:xfrm>
                <a:off x="4029075" y="1401763"/>
                <a:ext cx="1068388" cy="381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" name="Rectangle 57"/>
              <p:cNvSpPr>
                <a:spLocks noChangeArrowheads="1"/>
              </p:cNvSpPr>
              <p:nvPr/>
            </p:nvSpPr>
            <p:spPr bwMode="auto">
              <a:xfrm>
                <a:off x="4029075" y="1477963"/>
                <a:ext cx="1068388" cy="3968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30" name="Group 7"/>
          <p:cNvGrpSpPr/>
          <p:nvPr/>
        </p:nvGrpSpPr>
        <p:grpSpPr>
          <a:xfrm>
            <a:off x="8088109" y="1268408"/>
            <a:ext cx="3724274" cy="4501432"/>
            <a:chOff x="6475412" y="1524000"/>
            <a:chExt cx="3724274" cy="4501432"/>
          </a:xfrm>
        </p:grpSpPr>
        <p:grpSp>
          <p:nvGrpSpPr>
            <p:cNvPr id="31" name="Group 6"/>
            <p:cNvGrpSpPr/>
            <p:nvPr/>
          </p:nvGrpSpPr>
          <p:grpSpPr>
            <a:xfrm>
              <a:off x="6981033" y="1524000"/>
              <a:ext cx="3218653" cy="4426525"/>
              <a:chOff x="6981033" y="1524000"/>
              <a:chExt cx="3218653" cy="4426525"/>
            </a:xfrm>
            <a:effectLst>
              <a:outerShdw dist="1778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6981033" y="1612952"/>
                <a:ext cx="3218653" cy="4337573"/>
              </a:xfrm>
              <a:custGeom>
                <a:avLst/>
                <a:gdLst>
                  <a:gd name="T0" fmla="*/ 30 w 1375"/>
                  <a:gd name="T1" fmla="*/ 0 h 1853"/>
                  <a:gd name="T2" fmla="*/ 1346 w 1375"/>
                  <a:gd name="T3" fmla="*/ 0 h 1853"/>
                  <a:gd name="T4" fmla="*/ 1359 w 1375"/>
                  <a:gd name="T5" fmla="*/ 4 h 1853"/>
                  <a:gd name="T6" fmla="*/ 1370 w 1375"/>
                  <a:gd name="T7" fmla="*/ 14 h 1853"/>
                  <a:gd name="T8" fmla="*/ 1375 w 1375"/>
                  <a:gd name="T9" fmla="*/ 29 h 1853"/>
                  <a:gd name="T10" fmla="*/ 1375 w 1375"/>
                  <a:gd name="T11" fmla="*/ 1825 h 1853"/>
                  <a:gd name="T12" fmla="*/ 1370 w 1375"/>
                  <a:gd name="T13" fmla="*/ 1840 h 1853"/>
                  <a:gd name="T14" fmla="*/ 1359 w 1375"/>
                  <a:gd name="T15" fmla="*/ 1849 h 1853"/>
                  <a:gd name="T16" fmla="*/ 1346 w 1375"/>
                  <a:gd name="T17" fmla="*/ 1853 h 1853"/>
                  <a:gd name="T18" fmla="*/ 30 w 1375"/>
                  <a:gd name="T19" fmla="*/ 1853 h 1853"/>
                  <a:gd name="T20" fmla="*/ 15 w 1375"/>
                  <a:gd name="T21" fmla="*/ 1849 h 1853"/>
                  <a:gd name="T22" fmla="*/ 4 w 1375"/>
                  <a:gd name="T23" fmla="*/ 1840 h 1853"/>
                  <a:gd name="T24" fmla="*/ 0 w 1375"/>
                  <a:gd name="T25" fmla="*/ 1825 h 1853"/>
                  <a:gd name="T26" fmla="*/ 0 w 1375"/>
                  <a:gd name="T27" fmla="*/ 29 h 1853"/>
                  <a:gd name="T28" fmla="*/ 4 w 1375"/>
                  <a:gd name="T29" fmla="*/ 14 h 1853"/>
                  <a:gd name="T30" fmla="*/ 15 w 1375"/>
                  <a:gd name="T31" fmla="*/ 4 h 1853"/>
                  <a:gd name="T32" fmla="*/ 30 w 1375"/>
                  <a:gd name="T33" fmla="*/ 0 h 1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5" h="1853">
                    <a:moveTo>
                      <a:pt x="30" y="0"/>
                    </a:moveTo>
                    <a:lnTo>
                      <a:pt x="1346" y="0"/>
                    </a:lnTo>
                    <a:lnTo>
                      <a:pt x="1359" y="4"/>
                    </a:lnTo>
                    <a:lnTo>
                      <a:pt x="1370" y="14"/>
                    </a:lnTo>
                    <a:lnTo>
                      <a:pt x="1375" y="29"/>
                    </a:lnTo>
                    <a:lnTo>
                      <a:pt x="1375" y="1825"/>
                    </a:lnTo>
                    <a:lnTo>
                      <a:pt x="1370" y="1840"/>
                    </a:lnTo>
                    <a:lnTo>
                      <a:pt x="1359" y="1849"/>
                    </a:lnTo>
                    <a:lnTo>
                      <a:pt x="1346" y="1853"/>
                    </a:lnTo>
                    <a:lnTo>
                      <a:pt x="30" y="1853"/>
                    </a:lnTo>
                    <a:lnTo>
                      <a:pt x="15" y="1849"/>
                    </a:lnTo>
                    <a:lnTo>
                      <a:pt x="4" y="1840"/>
                    </a:lnTo>
                    <a:lnTo>
                      <a:pt x="0" y="1825"/>
                    </a:lnTo>
                    <a:lnTo>
                      <a:pt x="0" y="29"/>
                    </a:lnTo>
                    <a:lnTo>
                      <a:pt x="4" y="14"/>
                    </a:lnTo>
                    <a:lnTo>
                      <a:pt x="15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F497D">
                  <a:lumMod val="40000"/>
                  <a:lumOff val="6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5" name="Rectangle 8"/>
              <p:cNvSpPr>
                <a:spLocks noChangeArrowheads="1"/>
              </p:cNvSpPr>
              <p:nvPr/>
            </p:nvSpPr>
            <p:spPr bwMode="auto">
              <a:xfrm>
                <a:off x="7140210" y="1786174"/>
                <a:ext cx="2900299" cy="3991129"/>
              </a:xfrm>
              <a:prstGeom prst="rect">
                <a:avLst/>
              </a:prstGeom>
              <a:solidFill>
                <a:srgbClr val="687798">
                  <a:lumMod val="20000"/>
                  <a:lumOff val="80000"/>
                </a:srgb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8048455" y="1524000"/>
                <a:ext cx="1097854" cy="180245"/>
              </a:xfrm>
              <a:custGeom>
                <a:avLst/>
                <a:gdLst>
                  <a:gd name="T0" fmla="*/ 29 w 469"/>
                  <a:gd name="T1" fmla="*/ 0 h 77"/>
                  <a:gd name="T2" fmla="*/ 441 w 469"/>
                  <a:gd name="T3" fmla="*/ 0 h 77"/>
                  <a:gd name="T4" fmla="*/ 452 w 469"/>
                  <a:gd name="T5" fmla="*/ 3 h 77"/>
                  <a:gd name="T6" fmla="*/ 461 w 469"/>
                  <a:gd name="T7" fmla="*/ 11 h 77"/>
                  <a:gd name="T8" fmla="*/ 467 w 469"/>
                  <a:gd name="T9" fmla="*/ 23 h 77"/>
                  <a:gd name="T10" fmla="*/ 469 w 469"/>
                  <a:gd name="T11" fmla="*/ 38 h 77"/>
                  <a:gd name="T12" fmla="*/ 467 w 469"/>
                  <a:gd name="T13" fmla="*/ 53 h 77"/>
                  <a:gd name="T14" fmla="*/ 461 w 469"/>
                  <a:gd name="T15" fmla="*/ 66 h 77"/>
                  <a:gd name="T16" fmla="*/ 452 w 469"/>
                  <a:gd name="T17" fmla="*/ 74 h 77"/>
                  <a:gd name="T18" fmla="*/ 441 w 469"/>
                  <a:gd name="T19" fmla="*/ 77 h 77"/>
                  <a:gd name="T20" fmla="*/ 29 w 469"/>
                  <a:gd name="T21" fmla="*/ 77 h 77"/>
                  <a:gd name="T22" fmla="*/ 18 w 469"/>
                  <a:gd name="T23" fmla="*/ 74 h 77"/>
                  <a:gd name="T24" fmla="*/ 8 w 469"/>
                  <a:gd name="T25" fmla="*/ 66 h 77"/>
                  <a:gd name="T26" fmla="*/ 1 w 469"/>
                  <a:gd name="T27" fmla="*/ 53 h 77"/>
                  <a:gd name="T28" fmla="*/ 0 w 469"/>
                  <a:gd name="T29" fmla="*/ 38 h 77"/>
                  <a:gd name="T30" fmla="*/ 1 w 469"/>
                  <a:gd name="T31" fmla="*/ 23 h 77"/>
                  <a:gd name="T32" fmla="*/ 8 w 469"/>
                  <a:gd name="T33" fmla="*/ 11 h 77"/>
                  <a:gd name="T34" fmla="*/ 18 w 469"/>
                  <a:gd name="T35" fmla="*/ 3 h 77"/>
                  <a:gd name="T36" fmla="*/ 29 w 469"/>
                  <a:gd name="T3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9" h="77">
                    <a:moveTo>
                      <a:pt x="29" y="0"/>
                    </a:moveTo>
                    <a:lnTo>
                      <a:pt x="441" y="0"/>
                    </a:lnTo>
                    <a:lnTo>
                      <a:pt x="452" y="3"/>
                    </a:lnTo>
                    <a:lnTo>
                      <a:pt x="461" y="11"/>
                    </a:lnTo>
                    <a:lnTo>
                      <a:pt x="467" y="23"/>
                    </a:lnTo>
                    <a:lnTo>
                      <a:pt x="469" y="38"/>
                    </a:lnTo>
                    <a:lnTo>
                      <a:pt x="467" y="53"/>
                    </a:lnTo>
                    <a:lnTo>
                      <a:pt x="461" y="66"/>
                    </a:lnTo>
                    <a:lnTo>
                      <a:pt x="452" y="74"/>
                    </a:lnTo>
                    <a:lnTo>
                      <a:pt x="441" y="77"/>
                    </a:lnTo>
                    <a:lnTo>
                      <a:pt x="29" y="77"/>
                    </a:lnTo>
                    <a:lnTo>
                      <a:pt x="18" y="74"/>
                    </a:lnTo>
                    <a:lnTo>
                      <a:pt x="8" y="66"/>
                    </a:lnTo>
                    <a:lnTo>
                      <a:pt x="1" y="53"/>
                    </a:lnTo>
                    <a:lnTo>
                      <a:pt x="0" y="38"/>
                    </a:lnTo>
                    <a:lnTo>
                      <a:pt x="1" y="23"/>
                    </a:lnTo>
                    <a:lnTo>
                      <a:pt x="8" y="11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497D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32" name="Group 4"/>
            <p:cNvGrpSpPr/>
            <p:nvPr/>
          </p:nvGrpSpPr>
          <p:grpSpPr>
            <a:xfrm>
              <a:off x="6475412" y="2034303"/>
              <a:ext cx="2900299" cy="3991129"/>
              <a:chOff x="6475412" y="2034303"/>
              <a:chExt cx="2900299" cy="3991129"/>
            </a:xfrm>
            <a:effectLst>
              <a:outerShdw dist="1778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6475412" y="2034303"/>
                <a:ext cx="2900299" cy="3991129"/>
              </a:xfrm>
              <a:custGeom>
                <a:avLst/>
                <a:gdLst>
                  <a:gd name="T0" fmla="*/ 0 w 1239"/>
                  <a:gd name="T1" fmla="*/ 0 h 1705"/>
                  <a:gd name="T2" fmla="*/ 944 w 1239"/>
                  <a:gd name="T3" fmla="*/ 0 h 1705"/>
                  <a:gd name="T4" fmla="*/ 1239 w 1239"/>
                  <a:gd name="T5" fmla="*/ 300 h 1705"/>
                  <a:gd name="T6" fmla="*/ 1239 w 1239"/>
                  <a:gd name="T7" fmla="*/ 1705 h 1705"/>
                  <a:gd name="T8" fmla="*/ 0 w 1239"/>
                  <a:gd name="T9" fmla="*/ 1705 h 1705"/>
                  <a:gd name="T10" fmla="*/ 0 w 1239"/>
                  <a:gd name="T11" fmla="*/ 0 h 1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9" h="1705">
                    <a:moveTo>
                      <a:pt x="0" y="0"/>
                    </a:moveTo>
                    <a:lnTo>
                      <a:pt x="944" y="0"/>
                    </a:lnTo>
                    <a:lnTo>
                      <a:pt x="1239" y="300"/>
                    </a:lnTo>
                    <a:lnTo>
                      <a:pt x="1239" y="1705"/>
                    </a:lnTo>
                    <a:lnTo>
                      <a:pt x="0" y="17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8685163" y="2034303"/>
                <a:ext cx="690548" cy="702251"/>
              </a:xfrm>
              <a:custGeom>
                <a:avLst/>
                <a:gdLst>
                  <a:gd name="T0" fmla="*/ 0 w 295"/>
                  <a:gd name="T1" fmla="*/ 0 h 300"/>
                  <a:gd name="T2" fmla="*/ 295 w 295"/>
                  <a:gd name="T3" fmla="*/ 300 h 300"/>
                  <a:gd name="T4" fmla="*/ 0 w 295"/>
                  <a:gd name="T5" fmla="*/ 300 h 300"/>
                  <a:gd name="T6" fmla="*/ 0 w 295"/>
                  <a:gd name="T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300">
                    <a:moveTo>
                      <a:pt x="0" y="0"/>
                    </a:moveTo>
                    <a:lnTo>
                      <a:pt x="295" y="300"/>
                    </a:lnTo>
                    <a:lnTo>
                      <a:pt x="0" y="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6931875" y="2947229"/>
                <a:ext cx="2022484" cy="131087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6931875" y="3274947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6931875" y="3413055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6931875" y="3548824"/>
                <a:ext cx="1013584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6931875" y="3686934"/>
                <a:ext cx="2029507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6931875" y="3825043"/>
                <a:ext cx="2029507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6931875" y="3963153"/>
                <a:ext cx="1013584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6931875" y="4101262"/>
                <a:ext cx="1570703" cy="39795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/>
            </p:nvSpPr>
            <p:spPr bwMode="auto">
              <a:xfrm>
                <a:off x="6931875" y="4239372"/>
                <a:ext cx="1570703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6931875" y="4377481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6931875" y="4515591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6931875" y="4653700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6931875" y="4794150"/>
                <a:ext cx="990175" cy="351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6931875" y="4932260"/>
                <a:ext cx="2029507" cy="351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6931875" y="5070369"/>
                <a:ext cx="2029507" cy="3511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Rectangle 46"/>
              <p:cNvSpPr>
                <a:spLocks noChangeArrowheads="1"/>
              </p:cNvSpPr>
              <p:nvPr/>
            </p:nvSpPr>
            <p:spPr bwMode="auto">
              <a:xfrm>
                <a:off x="6931875" y="5217842"/>
                <a:ext cx="2029507" cy="37453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8572803" y="5468311"/>
                <a:ext cx="390921" cy="306651"/>
              </a:xfrm>
              <a:custGeom>
                <a:avLst/>
                <a:gdLst>
                  <a:gd name="T0" fmla="*/ 148 w 167"/>
                  <a:gd name="T1" fmla="*/ 0 h 131"/>
                  <a:gd name="T2" fmla="*/ 167 w 167"/>
                  <a:gd name="T3" fmla="*/ 19 h 131"/>
                  <a:gd name="T4" fmla="*/ 74 w 167"/>
                  <a:gd name="T5" fmla="*/ 112 h 131"/>
                  <a:gd name="T6" fmla="*/ 55 w 167"/>
                  <a:gd name="T7" fmla="*/ 131 h 131"/>
                  <a:gd name="T8" fmla="*/ 36 w 167"/>
                  <a:gd name="T9" fmla="*/ 112 h 131"/>
                  <a:gd name="T10" fmla="*/ 0 w 167"/>
                  <a:gd name="T11" fmla="*/ 76 h 131"/>
                  <a:gd name="T12" fmla="*/ 20 w 167"/>
                  <a:gd name="T13" fmla="*/ 57 h 131"/>
                  <a:gd name="T14" fmla="*/ 55 w 167"/>
                  <a:gd name="T15" fmla="*/ 93 h 131"/>
                  <a:gd name="T16" fmla="*/ 148 w 167"/>
                  <a:gd name="T1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31">
                    <a:moveTo>
                      <a:pt x="148" y="0"/>
                    </a:moveTo>
                    <a:lnTo>
                      <a:pt x="167" y="19"/>
                    </a:lnTo>
                    <a:lnTo>
                      <a:pt x="74" y="112"/>
                    </a:lnTo>
                    <a:lnTo>
                      <a:pt x="55" y="131"/>
                    </a:lnTo>
                    <a:lnTo>
                      <a:pt x="36" y="112"/>
                    </a:lnTo>
                    <a:lnTo>
                      <a:pt x="0" y="76"/>
                    </a:lnTo>
                    <a:lnTo>
                      <a:pt x="20" y="57"/>
                    </a:lnTo>
                    <a:lnTo>
                      <a:pt x="55" y="93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5" name="文字方塊 4"/>
          <p:cNvSpPr txBox="1"/>
          <p:nvPr/>
        </p:nvSpPr>
        <p:spPr>
          <a:xfrm>
            <a:off x="600992" y="2246304"/>
            <a:ext cx="6798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認識了性別平等教育日背後的故事後，你會發現生活中有跟葉永鋕一樣弱勢的朋友或家人。你的內心一定有很多話想對他們說。讓我們寫一封信給他們，表達我們的心情與鼓勵。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64B1F86-D00B-C51B-9421-684CE1A1FD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4" y="-2618690"/>
            <a:ext cx="6963538" cy="121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441353-D43C-565F-D966-7E99A8858F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" y="2012524"/>
            <a:ext cx="3974147" cy="3208837"/>
            <a:chOff x="0" y="2286000"/>
            <a:chExt cx="4616451" cy="3727451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 flipH="1">
              <a:off x="1" y="2286000"/>
              <a:ext cx="4616450" cy="3278188"/>
            </a:xfrm>
            <a:custGeom>
              <a:avLst/>
              <a:gdLst>
                <a:gd name="T0" fmla="*/ 2570 w 5816"/>
                <a:gd name="T1" fmla="*/ 23 h 4131"/>
                <a:gd name="T2" fmla="*/ 2691 w 5816"/>
                <a:gd name="T3" fmla="*/ 64 h 4131"/>
                <a:gd name="T4" fmla="*/ 2825 w 5816"/>
                <a:gd name="T5" fmla="*/ 145 h 4131"/>
                <a:gd name="T6" fmla="*/ 2998 w 5816"/>
                <a:gd name="T7" fmla="*/ 307 h 4131"/>
                <a:gd name="T8" fmla="*/ 3187 w 5816"/>
                <a:gd name="T9" fmla="*/ 513 h 4131"/>
                <a:gd name="T10" fmla="*/ 3450 w 5816"/>
                <a:gd name="T11" fmla="*/ 795 h 4131"/>
                <a:gd name="T12" fmla="*/ 3760 w 5816"/>
                <a:gd name="T13" fmla="*/ 1111 h 4131"/>
                <a:gd name="T14" fmla="*/ 4090 w 5816"/>
                <a:gd name="T15" fmla="*/ 1418 h 4131"/>
                <a:gd name="T16" fmla="*/ 4411 w 5816"/>
                <a:gd name="T17" fmla="*/ 1673 h 4131"/>
                <a:gd name="T18" fmla="*/ 4682 w 5816"/>
                <a:gd name="T19" fmla="*/ 1828 h 4131"/>
                <a:gd name="T20" fmla="*/ 5081 w 5816"/>
                <a:gd name="T21" fmla="*/ 2015 h 4131"/>
                <a:gd name="T22" fmla="*/ 5561 w 5816"/>
                <a:gd name="T23" fmla="*/ 2222 h 4131"/>
                <a:gd name="T24" fmla="*/ 5714 w 5816"/>
                <a:gd name="T25" fmla="*/ 4053 h 4131"/>
                <a:gd name="T26" fmla="*/ 5300 w 5816"/>
                <a:gd name="T27" fmla="*/ 3761 h 4131"/>
                <a:gd name="T28" fmla="*/ 4906 w 5816"/>
                <a:gd name="T29" fmla="*/ 3525 h 4131"/>
                <a:gd name="T30" fmla="*/ 4506 w 5816"/>
                <a:gd name="T31" fmla="*/ 3359 h 4131"/>
                <a:gd name="T32" fmla="*/ 4012 w 5816"/>
                <a:gd name="T33" fmla="*/ 3225 h 4131"/>
                <a:gd name="T34" fmla="*/ 3552 w 5816"/>
                <a:gd name="T35" fmla="*/ 3131 h 4131"/>
                <a:gd name="T36" fmla="*/ 3067 w 5816"/>
                <a:gd name="T37" fmla="*/ 3029 h 4131"/>
                <a:gd name="T38" fmla="*/ 2721 w 5816"/>
                <a:gd name="T39" fmla="*/ 2932 h 4131"/>
                <a:gd name="T40" fmla="*/ 2557 w 5816"/>
                <a:gd name="T41" fmla="*/ 2833 h 4131"/>
                <a:gd name="T42" fmla="*/ 2406 w 5816"/>
                <a:gd name="T43" fmla="*/ 2721 h 4131"/>
                <a:gd name="T44" fmla="*/ 2310 w 5816"/>
                <a:gd name="T45" fmla="*/ 2641 h 4131"/>
                <a:gd name="T46" fmla="*/ 2300 w 5816"/>
                <a:gd name="T47" fmla="*/ 2641 h 4131"/>
                <a:gd name="T48" fmla="*/ 2303 w 5816"/>
                <a:gd name="T49" fmla="*/ 2712 h 4131"/>
                <a:gd name="T50" fmla="*/ 2263 w 5816"/>
                <a:gd name="T51" fmla="*/ 2795 h 4131"/>
                <a:gd name="T52" fmla="*/ 2136 w 5816"/>
                <a:gd name="T53" fmla="*/ 2830 h 4131"/>
                <a:gd name="T54" fmla="*/ 1981 w 5816"/>
                <a:gd name="T55" fmla="*/ 2784 h 4131"/>
                <a:gd name="T56" fmla="*/ 1862 w 5816"/>
                <a:gd name="T57" fmla="*/ 2708 h 4131"/>
                <a:gd name="T58" fmla="*/ 1815 w 5816"/>
                <a:gd name="T59" fmla="*/ 2669 h 4131"/>
                <a:gd name="T60" fmla="*/ 1787 w 5816"/>
                <a:gd name="T61" fmla="*/ 2719 h 4131"/>
                <a:gd name="T62" fmla="*/ 1705 w 5816"/>
                <a:gd name="T63" fmla="*/ 2798 h 4131"/>
                <a:gd name="T64" fmla="*/ 1577 w 5816"/>
                <a:gd name="T65" fmla="*/ 2805 h 4131"/>
                <a:gd name="T66" fmla="*/ 1448 w 5816"/>
                <a:gd name="T67" fmla="*/ 2713 h 4131"/>
                <a:gd name="T68" fmla="*/ 1321 w 5816"/>
                <a:gd name="T69" fmla="*/ 2581 h 4131"/>
                <a:gd name="T70" fmla="*/ 1231 w 5816"/>
                <a:gd name="T71" fmla="*/ 2470 h 4131"/>
                <a:gd name="T72" fmla="*/ 1201 w 5816"/>
                <a:gd name="T73" fmla="*/ 2437 h 4131"/>
                <a:gd name="T74" fmla="*/ 1083 w 5816"/>
                <a:gd name="T75" fmla="*/ 2428 h 4131"/>
                <a:gd name="T76" fmla="*/ 866 w 5816"/>
                <a:gd name="T77" fmla="*/ 2405 h 4131"/>
                <a:gd name="T78" fmla="*/ 603 w 5816"/>
                <a:gd name="T79" fmla="*/ 2364 h 4131"/>
                <a:gd name="T80" fmla="*/ 388 w 5816"/>
                <a:gd name="T81" fmla="*/ 2308 h 4131"/>
                <a:gd name="T82" fmla="*/ 319 w 5816"/>
                <a:gd name="T83" fmla="*/ 2282 h 4131"/>
                <a:gd name="T84" fmla="*/ 266 w 5816"/>
                <a:gd name="T85" fmla="*/ 2304 h 4131"/>
                <a:gd name="T86" fmla="*/ 152 w 5816"/>
                <a:gd name="T87" fmla="*/ 2329 h 4131"/>
                <a:gd name="T88" fmla="*/ 42 w 5816"/>
                <a:gd name="T89" fmla="*/ 2301 h 4131"/>
                <a:gd name="T90" fmla="*/ 0 w 5816"/>
                <a:gd name="T91" fmla="*/ 2172 h 4131"/>
                <a:gd name="T92" fmla="*/ 34 w 5816"/>
                <a:gd name="T93" fmla="*/ 1987 h 4131"/>
                <a:gd name="T94" fmla="*/ 86 w 5816"/>
                <a:gd name="T95" fmla="*/ 1800 h 4131"/>
                <a:gd name="T96" fmla="*/ 159 w 5816"/>
                <a:gd name="T97" fmla="*/ 1557 h 4131"/>
                <a:gd name="T98" fmla="*/ 332 w 5816"/>
                <a:gd name="T99" fmla="*/ 1234 h 4131"/>
                <a:gd name="T100" fmla="*/ 511 w 5816"/>
                <a:gd name="T101" fmla="*/ 956 h 4131"/>
                <a:gd name="T102" fmla="*/ 644 w 5816"/>
                <a:gd name="T103" fmla="*/ 712 h 4131"/>
                <a:gd name="T104" fmla="*/ 767 w 5816"/>
                <a:gd name="T105" fmla="*/ 566 h 4131"/>
                <a:gd name="T106" fmla="*/ 949 w 5816"/>
                <a:gd name="T107" fmla="*/ 494 h 4131"/>
                <a:gd name="T108" fmla="*/ 1219 w 5816"/>
                <a:gd name="T109" fmla="*/ 406 h 4131"/>
                <a:gd name="T110" fmla="*/ 1480 w 5816"/>
                <a:gd name="T111" fmla="*/ 326 h 4131"/>
                <a:gd name="T112" fmla="*/ 1658 w 5816"/>
                <a:gd name="T113" fmla="*/ 266 h 4131"/>
                <a:gd name="T114" fmla="*/ 1880 w 5816"/>
                <a:gd name="T115" fmla="*/ 176 h 4131"/>
                <a:gd name="T116" fmla="*/ 2127 w 5816"/>
                <a:gd name="T117" fmla="*/ 81 h 4131"/>
                <a:gd name="T118" fmla="*/ 2349 w 5816"/>
                <a:gd name="T119" fmla="*/ 14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16" h="4131">
                  <a:moveTo>
                    <a:pt x="2473" y="0"/>
                  </a:moveTo>
                  <a:lnTo>
                    <a:pt x="2503" y="5"/>
                  </a:lnTo>
                  <a:lnTo>
                    <a:pt x="2536" y="14"/>
                  </a:lnTo>
                  <a:lnTo>
                    <a:pt x="2570" y="23"/>
                  </a:lnTo>
                  <a:lnTo>
                    <a:pt x="2601" y="32"/>
                  </a:lnTo>
                  <a:lnTo>
                    <a:pt x="2631" y="41"/>
                  </a:lnTo>
                  <a:lnTo>
                    <a:pt x="2661" y="51"/>
                  </a:lnTo>
                  <a:lnTo>
                    <a:pt x="2691" y="64"/>
                  </a:lnTo>
                  <a:lnTo>
                    <a:pt x="2723" y="78"/>
                  </a:lnTo>
                  <a:lnTo>
                    <a:pt x="2755" y="97"/>
                  </a:lnTo>
                  <a:lnTo>
                    <a:pt x="2788" y="118"/>
                  </a:lnTo>
                  <a:lnTo>
                    <a:pt x="2825" y="145"/>
                  </a:lnTo>
                  <a:lnTo>
                    <a:pt x="2864" y="176"/>
                  </a:lnTo>
                  <a:lnTo>
                    <a:pt x="2905" y="213"/>
                  </a:lnTo>
                  <a:lnTo>
                    <a:pt x="2949" y="256"/>
                  </a:lnTo>
                  <a:lnTo>
                    <a:pt x="2998" y="307"/>
                  </a:lnTo>
                  <a:lnTo>
                    <a:pt x="3037" y="349"/>
                  </a:lnTo>
                  <a:lnTo>
                    <a:pt x="3081" y="399"/>
                  </a:lnTo>
                  <a:lnTo>
                    <a:pt x="3130" y="453"/>
                  </a:lnTo>
                  <a:lnTo>
                    <a:pt x="3187" y="513"/>
                  </a:lnTo>
                  <a:lnTo>
                    <a:pt x="3247" y="578"/>
                  </a:lnTo>
                  <a:lnTo>
                    <a:pt x="3310" y="647"/>
                  </a:lnTo>
                  <a:lnTo>
                    <a:pt x="3377" y="719"/>
                  </a:lnTo>
                  <a:lnTo>
                    <a:pt x="3450" y="795"/>
                  </a:lnTo>
                  <a:lnTo>
                    <a:pt x="3524" y="873"/>
                  </a:lnTo>
                  <a:lnTo>
                    <a:pt x="3600" y="950"/>
                  </a:lnTo>
                  <a:lnTo>
                    <a:pt x="3679" y="1031"/>
                  </a:lnTo>
                  <a:lnTo>
                    <a:pt x="3760" y="1111"/>
                  </a:lnTo>
                  <a:lnTo>
                    <a:pt x="3841" y="1190"/>
                  </a:lnTo>
                  <a:lnTo>
                    <a:pt x="3924" y="1268"/>
                  </a:lnTo>
                  <a:lnTo>
                    <a:pt x="4007" y="1344"/>
                  </a:lnTo>
                  <a:lnTo>
                    <a:pt x="4090" y="1418"/>
                  </a:lnTo>
                  <a:lnTo>
                    <a:pt x="4171" y="1488"/>
                  </a:lnTo>
                  <a:lnTo>
                    <a:pt x="4252" y="1553"/>
                  </a:lnTo>
                  <a:lnTo>
                    <a:pt x="4333" y="1615"/>
                  </a:lnTo>
                  <a:lnTo>
                    <a:pt x="4411" y="1673"/>
                  </a:lnTo>
                  <a:lnTo>
                    <a:pt x="4466" y="1709"/>
                  </a:lnTo>
                  <a:lnTo>
                    <a:pt x="4529" y="1746"/>
                  </a:lnTo>
                  <a:lnTo>
                    <a:pt x="4601" y="1786"/>
                  </a:lnTo>
                  <a:lnTo>
                    <a:pt x="4682" y="1828"/>
                  </a:lnTo>
                  <a:lnTo>
                    <a:pt x="4772" y="1872"/>
                  </a:lnTo>
                  <a:lnTo>
                    <a:pt x="4869" y="1918"/>
                  </a:lnTo>
                  <a:lnTo>
                    <a:pt x="4972" y="1966"/>
                  </a:lnTo>
                  <a:lnTo>
                    <a:pt x="5081" y="2015"/>
                  </a:lnTo>
                  <a:lnTo>
                    <a:pt x="5194" y="2066"/>
                  </a:lnTo>
                  <a:lnTo>
                    <a:pt x="5312" y="2118"/>
                  </a:lnTo>
                  <a:lnTo>
                    <a:pt x="5436" y="2169"/>
                  </a:lnTo>
                  <a:lnTo>
                    <a:pt x="5561" y="2222"/>
                  </a:lnTo>
                  <a:lnTo>
                    <a:pt x="5688" y="2273"/>
                  </a:lnTo>
                  <a:lnTo>
                    <a:pt x="5816" y="2326"/>
                  </a:lnTo>
                  <a:lnTo>
                    <a:pt x="5816" y="4131"/>
                  </a:lnTo>
                  <a:lnTo>
                    <a:pt x="5714" y="4053"/>
                  </a:lnTo>
                  <a:lnTo>
                    <a:pt x="5610" y="3978"/>
                  </a:lnTo>
                  <a:lnTo>
                    <a:pt x="5506" y="3902"/>
                  </a:lnTo>
                  <a:lnTo>
                    <a:pt x="5402" y="3830"/>
                  </a:lnTo>
                  <a:lnTo>
                    <a:pt x="5300" y="3761"/>
                  </a:lnTo>
                  <a:lnTo>
                    <a:pt x="5199" y="3696"/>
                  </a:lnTo>
                  <a:lnTo>
                    <a:pt x="5099" y="3634"/>
                  </a:lnTo>
                  <a:lnTo>
                    <a:pt x="5002" y="3576"/>
                  </a:lnTo>
                  <a:lnTo>
                    <a:pt x="4906" y="3525"/>
                  </a:lnTo>
                  <a:lnTo>
                    <a:pt x="4815" y="3479"/>
                  </a:lnTo>
                  <a:lnTo>
                    <a:pt x="4727" y="3438"/>
                  </a:lnTo>
                  <a:lnTo>
                    <a:pt x="4642" y="3406"/>
                  </a:lnTo>
                  <a:lnTo>
                    <a:pt x="4506" y="3359"/>
                  </a:lnTo>
                  <a:lnTo>
                    <a:pt x="4376" y="3320"/>
                  </a:lnTo>
                  <a:lnTo>
                    <a:pt x="4250" y="3283"/>
                  </a:lnTo>
                  <a:lnTo>
                    <a:pt x="4130" y="3253"/>
                  </a:lnTo>
                  <a:lnTo>
                    <a:pt x="4012" y="3225"/>
                  </a:lnTo>
                  <a:lnTo>
                    <a:pt x="3896" y="3198"/>
                  </a:lnTo>
                  <a:lnTo>
                    <a:pt x="3781" y="3175"/>
                  </a:lnTo>
                  <a:lnTo>
                    <a:pt x="3667" y="3153"/>
                  </a:lnTo>
                  <a:lnTo>
                    <a:pt x="3552" y="3131"/>
                  </a:lnTo>
                  <a:lnTo>
                    <a:pt x="3436" y="3108"/>
                  </a:lnTo>
                  <a:lnTo>
                    <a:pt x="3317" y="3084"/>
                  </a:lnTo>
                  <a:lnTo>
                    <a:pt x="3194" y="3059"/>
                  </a:lnTo>
                  <a:lnTo>
                    <a:pt x="3067" y="3029"/>
                  </a:lnTo>
                  <a:lnTo>
                    <a:pt x="2935" y="2997"/>
                  </a:lnTo>
                  <a:lnTo>
                    <a:pt x="2797" y="2960"/>
                  </a:lnTo>
                  <a:lnTo>
                    <a:pt x="2760" y="2948"/>
                  </a:lnTo>
                  <a:lnTo>
                    <a:pt x="2721" y="2932"/>
                  </a:lnTo>
                  <a:lnTo>
                    <a:pt x="2682" y="2911"/>
                  </a:lnTo>
                  <a:lnTo>
                    <a:pt x="2640" y="2888"/>
                  </a:lnTo>
                  <a:lnTo>
                    <a:pt x="2600" y="2862"/>
                  </a:lnTo>
                  <a:lnTo>
                    <a:pt x="2557" y="2833"/>
                  </a:lnTo>
                  <a:lnTo>
                    <a:pt x="2517" y="2805"/>
                  </a:lnTo>
                  <a:lnTo>
                    <a:pt x="2478" y="2775"/>
                  </a:lnTo>
                  <a:lnTo>
                    <a:pt x="2441" y="2747"/>
                  </a:lnTo>
                  <a:lnTo>
                    <a:pt x="2406" y="2721"/>
                  </a:lnTo>
                  <a:lnTo>
                    <a:pt x="2376" y="2696"/>
                  </a:lnTo>
                  <a:lnTo>
                    <a:pt x="2349" y="2673"/>
                  </a:lnTo>
                  <a:lnTo>
                    <a:pt x="2326" y="2655"/>
                  </a:lnTo>
                  <a:lnTo>
                    <a:pt x="2310" y="2641"/>
                  </a:lnTo>
                  <a:lnTo>
                    <a:pt x="2300" y="2632"/>
                  </a:lnTo>
                  <a:lnTo>
                    <a:pt x="2296" y="2629"/>
                  </a:lnTo>
                  <a:lnTo>
                    <a:pt x="2296" y="2632"/>
                  </a:lnTo>
                  <a:lnTo>
                    <a:pt x="2300" y="2641"/>
                  </a:lnTo>
                  <a:lnTo>
                    <a:pt x="2302" y="2654"/>
                  </a:lnTo>
                  <a:lnTo>
                    <a:pt x="2303" y="2671"/>
                  </a:lnTo>
                  <a:lnTo>
                    <a:pt x="2303" y="2691"/>
                  </a:lnTo>
                  <a:lnTo>
                    <a:pt x="2303" y="2712"/>
                  </a:lnTo>
                  <a:lnTo>
                    <a:pt x="2298" y="2733"/>
                  </a:lnTo>
                  <a:lnTo>
                    <a:pt x="2291" y="2754"/>
                  </a:lnTo>
                  <a:lnTo>
                    <a:pt x="2280" y="2775"/>
                  </a:lnTo>
                  <a:lnTo>
                    <a:pt x="2263" y="2795"/>
                  </a:lnTo>
                  <a:lnTo>
                    <a:pt x="2242" y="2810"/>
                  </a:lnTo>
                  <a:lnTo>
                    <a:pt x="2212" y="2821"/>
                  </a:lnTo>
                  <a:lnTo>
                    <a:pt x="2176" y="2828"/>
                  </a:lnTo>
                  <a:lnTo>
                    <a:pt x="2136" y="2830"/>
                  </a:lnTo>
                  <a:lnTo>
                    <a:pt x="2095" y="2825"/>
                  </a:lnTo>
                  <a:lnTo>
                    <a:pt x="2056" y="2814"/>
                  </a:lnTo>
                  <a:lnTo>
                    <a:pt x="2018" y="2800"/>
                  </a:lnTo>
                  <a:lnTo>
                    <a:pt x="1981" y="2784"/>
                  </a:lnTo>
                  <a:lnTo>
                    <a:pt x="1947" y="2766"/>
                  </a:lnTo>
                  <a:lnTo>
                    <a:pt x="1915" y="2747"/>
                  </a:lnTo>
                  <a:lnTo>
                    <a:pt x="1887" y="2728"/>
                  </a:lnTo>
                  <a:lnTo>
                    <a:pt x="1862" y="2708"/>
                  </a:lnTo>
                  <a:lnTo>
                    <a:pt x="1843" y="2694"/>
                  </a:lnTo>
                  <a:lnTo>
                    <a:pt x="1827" y="2680"/>
                  </a:lnTo>
                  <a:lnTo>
                    <a:pt x="1818" y="2673"/>
                  </a:lnTo>
                  <a:lnTo>
                    <a:pt x="1815" y="2669"/>
                  </a:lnTo>
                  <a:lnTo>
                    <a:pt x="1813" y="2673"/>
                  </a:lnTo>
                  <a:lnTo>
                    <a:pt x="1808" y="2684"/>
                  </a:lnTo>
                  <a:lnTo>
                    <a:pt x="1799" y="2699"/>
                  </a:lnTo>
                  <a:lnTo>
                    <a:pt x="1787" y="2719"/>
                  </a:lnTo>
                  <a:lnTo>
                    <a:pt x="1771" y="2740"/>
                  </a:lnTo>
                  <a:lnTo>
                    <a:pt x="1751" y="2761"/>
                  </a:lnTo>
                  <a:lnTo>
                    <a:pt x="1730" y="2780"/>
                  </a:lnTo>
                  <a:lnTo>
                    <a:pt x="1705" y="2798"/>
                  </a:lnTo>
                  <a:lnTo>
                    <a:pt x="1677" y="2810"/>
                  </a:lnTo>
                  <a:lnTo>
                    <a:pt x="1645" y="2818"/>
                  </a:lnTo>
                  <a:lnTo>
                    <a:pt x="1614" y="2816"/>
                  </a:lnTo>
                  <a:lnTo>
                    <a:pt x="1577" y="2805"/>
                  </a:lnTo>
                  <a:lnTo>
                    <a:pt x="1547" y="2789"/>
                  </a:lnTo>
                  <a:lnTo>
                    <a:pt x="1515" y="2768"/>
                  </a:lnTo>
                  <a:lnTo>
                    <a:pt x="1481" y="2742"/>
                  </a:lnTo>
                  <a:lnTo>
                    <a:pt x="1448" y="2713"/>
                  </a:lnTo>
                  <a:lnTo>
                    <a:pt x="1414" y="2682"/>
                  </a:lnTo>
                  <a:lnTo>
                    <a:pt x="1383" y="2648"/>
                  </a:lnTo>
                  <a:lnTo>
                    <a:pt x="1351" y="2615"/>
                  </a:lnTo>
                  <a:lnTo>
                    <a:pt x="1321" y="2581"/>
                  </a:lnTo>
                  <a:lnTo>
                    <a:pt x="1295" y="2548"/>
                  </a:lnTo>
                  <a:lnTo>
                    <a:pt x="1270" y="2520"/>
                  </a:lnTo>
                  <a:lnTo>
                    <a:pt x="1249" y="2491"/>
                  </a:lnTo>
                  <a:lnTo>
                    <a:pt x="1231" y="2470"/>
                  </a:lnTo>
                  <a:lnTo>
                    <a:pt x="1217" y="2453"/>
                  </a:lnTo>
                  <a:lnTo>
                    <a:pt x="1210" y="2442"/>
                  </a:lnTo>
                  <a:lnTo>
                    <a:pt x="1206" y="2438"/>
                  </a:lnTo>
                  <a:lnTo>
                    <a:pt x="1201" y="2437"/>
                  </a:lnTo>
                  <a:lnTo>
                    <a:pt x="1185" y="2437"/>
                  </a:lnTo>
                  <a:lnTo>
                    <a:pt x="1159" y="2435"/>
                  </a:lnTo>
                  <a:lnTo>
                    <a:pt x="1125" y="2431"/>
                  </a:lnTo>
                  <a:lnTo>
                    <a:pt x="1083" y="2428"/>
                  </a:lnTo>
                  <a:lnTo>
                    <a:pt x="1035" y="2424"/>
                  </a:lnTo>
                  <a:lnTo>
                    <a:pt x="982" y="2419"/>
                  </a:lnTo>
                  <a:lnTo>
                    <a:pt x="926" y="2412"/>
                  </a:lnTo>
                  <a:lnTo>
                    <a:pt x="866" y="2405"/>
                  </a:lnTo>
                  <a:lnTo>
                    <a:pt x="804" y="2398"/>
                  </a:lnTo>
                  <a:lnTo>
                    <a:pt x="742" y="2387"/>
                  </a:lnTo>
                  <a:lnTo>
                    <a:pt x="679" y="2378"/>
                  </a:lnTo>
                  <a:lnTo>
                    <a:pt x="603" y="2364"/>
                  </a:lnTo>
                  <a:lnTo>
                    <a:pt x="534" y="2350"/>
                  </a:lnTo>
                  <a:lnTo>
                    <a:pt x="476" y="2334"/>
                  </a:lnTo>
                  <a:lnTo>
                    <a:pt x="429" y="2322"/>
                  </a:lnTo>
                  <a:lnTo>
                    <a:pt x="388" y="2308"/>
                  </a:lnTo>
                  <a:lnTo>
                    <a:pt x="358" y="2297"/>
                  </a:lnTo>
                  <a:lnTo>
                    <a:pt x="337" y="2290"/>
                  </a:lnTo>
                  <a:lnTo>
                    <a:pt x="323" y="2283"/>
                  </a:lnTo>
                  <a:lnTo>
                    <a:pt x="319" y="2282"/>
                  </a:lnTo>
                  <a:lnTo>
                    <a:pt x="316" y="2283"/>
                  </a:lnTo>
                  <a:lnTo>
                    <a:pt x="305" y="2289"/>
                  </a:lnTo>
                  <a:lnTo>
                    <a:pt x="287" y="2296"/>
                  </a:lnTo>
                  <a:lnTo>
                    <a:pt x="266" y="2304"/>
                  </a:lnTo>
                  <a:lnTo>
                    <a:pt x="240" y="2312"/>
                  </a:lnTo>
                  <a:lnTo>
                    <a:pt x="212" y="2320"/>
                  </a:lnTo>
                  <a:lnTo>
                    <a:pt x="182" y="2326"/>
                  </a:lnTo>
                  <a:lnTo>
                    <a:pt x="152" y="2329"/>
                  </a:lnTo>
                  <a:lnTo>
                    <a:pt x="122" y="2329"/>
                  </a:lnTo>
                  <a:lnTo>
                    <a:pt x="92" y="2326"/>
                  </a:lnTo>
                  <a:lnTo>
                    <a:pt x="65" y="2317"/>
                  </a:lnTo>
                  <a:lnTo>
                    <a:pt x="42" y="2301"/>
                  </a:lnTo>
                  <a:lnTo>
                    <a:pt x="23" y="2280"/>
                  </a:lnTo>
                  <a:lnTo>
                    <a:pt x="9" y="2248"/>
                  </a:lnTo>
                  <a:lnTo>
                    <a:pt x="2" y="2213"/>
                  </a:lnTo>
                  <a:lnTo>
                    <a:pt x="0" y="2172"/>
                  </a:lnTo>
                  <a:lnTo>
                    <a:pt x="4" y="2130"/>
                  </a:lnTo>
                  <a:lnTo>
                    <a:pt x="11" y="2084"/>
                  </a:lnTo>
                  <a:lnTo>
                    <a:pt x="21" y="2036"/>
                  </a:lnTo>
                  <a:lnTo>
                    <a:pt x="34" y="1987"/>
                  </a:lnTo>
                  <a:lnTo>
                    <a:pt x="48" y="1939"/>
                  </a:lnTo>
                  <a:lnTo>
                    <a:pt x="62" y="1892"/>
                  </a:lnTo>
                  <a:lnTo>
                    <a:pt x="74" y="1844"/>
                  </a:lnTo>
                  <a:lnTo>
                    <a:pt x="86" y="1800"/>
                  </a:lnTo>
                  <a:lnTo>
                    <a:pt x="95" y="1760"/>
                  </a:lnTo>
                  <a:lnTo>
                    <a:pt x="109" y="1696"/>
                  </a:lnTo>
                  <a:lnTo>
                    <a:pt x="131" y="1629"/>
                  </a:lnTo>
                  <a:lnTo>
                    <a:pt x="159" y="1557"/>
                  </a:lnTo>
                  <a:lnTo>
                    <a:pt x="192" y="1479"/>
                  </a:lnTo>
                  <a:lnTo>
                    <a:pt x="233" y="1400"/>
                  </a:lnTo>
                  <a:lnTo>
                    <a:pt x="279" y="1319"/>
                  </a:lnTo>
                  <a:lnTo>
                    <a:pt x="332" y="1234"/>
                  </a:lnTo>
                  <a:lnTo>
                    <a:pt x="390" y="1150"/>
                  </a:lnTo>
                  <a:lnTo>
                    <a:pt x="432" y="1088"/>
                  </a:lnTo>
                  <a:lnTo>
                    <a:pt x="473" y="1023"/>
                  </a:lnTo>
                  <a:lnTo>
                    <a:pt x="511" y="956"/>
                  </a:lnTo>
                  <a:lnTo>
                    <a:pt x="547" y="890"/>
                  </a:lnTo>
                  <a:lnTo>
                    <a:pt x="580" y="827"/>
                  </a:lnTo>
                  <a:lnTo>
                    <a:pt x="612" y="767"/>
                  </a:lnTo>
                  <a:lnTo>
                    <a:pt x="644" y="712"/>
                  </a:lnTo>
                  <a:lnTo>
                    <a:pt x="674" y="663"/>
                  </a:lnTo>
                  <a:lnTo>
                    <a:pt x="705" y="621"/>
                  </a:lnTo>
                  <a:lnTo>
                    <a:pt x="735" y="589"/>
                  </a:lnTo>
                  <a:lnTo>
                    <a:pt x="767" y="566"/>
                  </a:lnTo>
                  <a:lnTo>
                    <a:pt x="799" y="550"/>
                  </a:lnTo>
                  <a:lnTo>
                    <a:pt x="841" y="533"/>
                  </a:lnTo>
                  <a:lnTo>
                    <a:pt x="892" y="513"/>
                  </a:lnTo>
                  <a:lnTo>
                    <a:pt x="949" y="494"/>
                  </a:lnTo>
                  <a:lnTo>
                    <a:pt x="1012" y="473"/>
                  </a:lnTo>
                  <a:lnTo>
                    <a:pt x="1079" y="450"/>
                  </a:lnTo>
                  <a:lnTo>
                    <a:pt x="1150" y="427"/>
                  </a:lnTo>
                  <a:lnTo>
                    <a:pt x="1219" y="406"/>
                  </a:lnTo>
                  <a:lnTo>
                    <a:pt x="1289" y="384"/>
                  </a:lnTo>
                  <a:lnTo>
                    <a:pt x="1356" y="363"/>
                  </a:lnTo>
                  <a:lnTo>
                    <a:pt x="1421" y="344"/>
                  </a:lnTo>
                  <a:lnTo>
                    <a:pt x="1480" y="326"/>
                  </a:lnTo>
                  <a:lnTo>
                    <a:pt x="1533" y="310"/>
                  </a:lnTo>
                  <a:lnTo>
                    <a:pt x="1570" y="298"/>
                  </a:lnTo>
                  <a:lnTo>
                    <a:pt x="1610" y="284"/>
                  </a:lnTo>
                  <a:lnTo>
                    <a:pt x="1658" y="266"/>
                  </a:lnTo>
                  <a:lnTo>
                    <a:pt x="1709" y="245"/>
                  </a:lnTo>
                  <a:lnTo>
                    <a:pt x="1764" y="224"/>
                  </a:lnTo>
                  <a:lnTo>
                    <a:pt x="1822" y="201"/>
                  </a:lnTo>
                  <a:lnTo>
                    <a:pt x="1880" y="176"/>
                  </a:lnTo>
                  <a:lnTo>
                    <a:pt x="1942" y="152"/>
                  </a:lnTo>
                  <a:lnTo>
                    <a:pt x="2003" y="129"/>
                  </a:lnTo>
                  <a:lnTo>
                    <a:pt x="2065" y="104"/>
                  </a:lnTo>
                  <a:lnTo>
                    <a:pt x="2127" y="81"/>
                  </a:lnTo>
                  <a:lnTo>
                    <a:pt x="2185" y="62"/>
                  </a:lnTo>
                  <a:lnTo>
                    <a:pt x="2243" y="42"/>
                  </a:lnTo>
                  <a:lnTo>
                    <a:pt x="2298" y="26"/>
                  </a:lnTo>
                  <a:lnTo>
                    <a:pt x="2349" y="14"/>
                  </a:lnTo>
                  <a:lnTo>
                    <a:pt x="2395" y="5"/>
                  </a:lnTo>
                  <a:lnTo>
                    <a:pt x="2437" y="0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flipH="1">
              <a:off x="2787650" y="4221163"/>
              <a:ext cx="871538" cy="309563"/>
            </a:xfrm>
            <a:custGeom>
              <a:avLst/>
              <a:gdLst>
                <a:gd name="T0" fmla="*/ 51 w 1097"/>
                <a:gd name="T1" fmla="*/ 4 h 392"/>
                <a:gd name="T2" fmla="*/ 182 w 1097"/>
                <a:gd name="T3" fmla="*/ 16 h 392"/>
                <a:gd name="T4" fmla="*/ 344 w 1097"/>
                <a:gd name="T5" fmla="*/ 32 h 392"/>
                <a:gd name="T6" fmla="*/ 522 w 1097"/>
                <a:gd name="T7" fmla="*/ 53 h 392"/>
                <a:gd name="T8" fmla="*/ 706 w 1097"/>
                <a:gd name="T9" fmla="*/ 82 h 392"/>
                <a:gd name="T10" fmla="*/ 879 w 1097"/>
                <a:gd name="T11" fmla="*/ 119 h 392"/>
                <a:gd name="T12" fmla="*/ 1029 w 1097"/>
                <a:gd name="T13" fmla="*/ 164 h 392"/>
                <a:gd name="T14" fmla="*/ 1090 w 1097"/>
                <a:gd name="T15" fmla="*/ 194 h 392"/>
                <a:gd name="T16" fmla="*/ 1096 w 1097"/>
                <a:gd name="T17" fmla="*/ 216 h 392"/>
                <a:gd name="T18" fmla="*/ 1097 w 1097"/>
                <a:gd name="T19" fmla="*/ 253 h 392"/>
                <a:gd name="T20" fmla="*/ 1092 w 1097"/>
                <a:gd name="T21" fmla="*/ 295 h 392"/>
                <a:gd name="T22" fmla="*/ 1074 w 1097"/>
                <a:gd name="T23" fmla="*/ 337 h 392"/>
                <a:gd name="T24" fmla="*/ 1036 w 1097"/>
                <a:gd name="T25" fmla="*/ 372 h 392"/>
                <a:gd name="T26" fmla="*/ 970 w 1097"/>
                <a:gd name="T27" fmla="*/ 390 h 392"/>
                <a:gd name="T28" fmla="*/ 889 w 1097"/>
                <a:gd name="T29" fmla="*/ 387 h 392"/>
                <a:gd name="T30" fmla="*/ 812 w 1097"/>
                <a:gd name="T31" fmla="*/ 362 h 392"/>
                <a:gd name="T32" fmla="*/ 741 w 1097"/>
                <a:gd name="T33" fmla="*/ 328 h 392"/>
                <a:gd name="T34" fmla="*/ 681 w 1097"/>
                <a:gd name="T35" fmla="*/ 290 h 392"/>
                <a:gd name="T36" fmla="*/ 637 w 1097"/>
                <a:gd name="T37" fmla="*/ 256 h 392"/>
                <a:gd name="T38" fmla="*/ 612 w 1097"/>
                <a:gd name="T39" fmla="*/ 235 h 392"/>
                <a:gd name="T40" fmla="*/ 607 w 1097"/>
                <a:gd name="T41" fmla="*/ 235 h 392"/>
                <a:gd name="T42" fmla="*/ 593 w 1097"/>
                <a:gd name="T43" fmla="*/ 261 h 392"/>
                <a:gd name="T44" fmla="*/ 565 w 1097"/>
                <a:gd name="T45" fmla="*/ 302 h 392"/>
                <a:gd name="T46" fmla="*/ 524 w 1097"/>
                <a:gd name="T47" fmla="*/ 342 h 392"/>
                <a:gd name="T48" fmla="*/ 471 w 1097"/>
                <a:gd name="T49" fmla="*/ 372 h 392"/>
                <a:gd name="T50" fmla="*/ 408 w 1097"/>
                <a:gd name="T51" fmla="*/ 378 h 392"/>
                <a:gd name="T52" fmla="*/ 341 w 1097"/>
                <a:gd name="T53" fmla="*/ 351 h 392"/>
                <a:gd name="T54" fmla="*/ 275 w 1097"/>
                <a:gd name="T55" fmla="*/ 304 h 392"/>
                <a:gd name="T56" fmla="*/ 208 w 1097"/>
                <a:gd name="T57" fmla="*/ 244 h 392"/>
                <a:gd name="T58" fmla="*/ 145 w 1097"/>
                <a:gd name="T59" fmla="*/ 177 h 392"/>
                <a:gd name="T60" fmla="*/ 89 w 1097"/>
                <a:gd name="T61" fmla="*/ 110 h 392"/>
                <a:gd name="T62" fmla="*/ 43 w 1097"/>
                <a:gd name="T63" fmla="*/ 53 h 392"/>
                <a:gd name="T64" fmla="*/ 11 w 1097"/>
                <a:gd name="T65" fmla="*/ 15 h 392"/>
                <a:gd name="T66" fmla="*/ 0 w 1097"/>
                <a:gd name="T67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7" h="392">
                  <a:moveTo>
                    <a:pt x="0" y="0"/>
                  </a:moveTo>
                  <a:lnTo>
                    <a:pt x="51" y="4"/>
                  </a:lnTo>
                  <a:lnTo>
                    <a:pt x="111" y="9"/>
                  </a:lnTo>
                  <a:lnTo>
                    <a:pt x="182" y="16"/>
                  </a:lnTo>
                  <a:lnTo>
                    <a:pt x="260" y="23"/>
                  </a:lnTo>
                  <a:lnTo>
                    <a:pt x="344" y="32"/>
                  </a:lnTo>
                  <a:lnTo>
                    <a:pt x="432" y="41"/>
                  </a:lnTo>
                  <a:lnTo>
                    <a:pt x="522" y="53"/>
                  </a:lnTo>
                  <a:lnTo>
                    <a:pt x="614" y="67"/>
                  </a:lnTo>
                  <a:lnTo>
                    <a:pt x="706" y="82"/>
                  </a:lnTo>
                  <a:lnTo>
                    <a:pt x="794" y="99"/>
                  </a:lnTo>
                  <a:lnTo>
                    <a:pt x="879" y="119"/>
                  </a:lnTo>
                  <a:lnTo>
                    <a:pt x="956" y="140"/>
                  </a:lnTo>
                  <a:lnTo>
                    <a:pt x="1029" y="164"/>
                  </a:lnTo>
                  <a:lnTo>
                    <a:pt x="1090" y="191"/>
                  </a:lnTo>
                  <a:lnTo>
                    <a:pt x="1090" y="194"/>
                  </a:lnTo>
                  <a:lnTo>
                    <a:pt x="1094" y="203"/>
                  </a:lnTo>
                  <a:lnTo>
                    <a:pt x="1096" y="216"/>
                  </a:lnTo>
                  <a:lnTo>
                    <a:pt x="1097" y="233"/>
                  </a:lnTo>
                  <a:lnTo>
                    <a:pt x="1097" y="253"/>
                  </a:lnTo>
                  <a:lnTo>
                    <a:pt x="1097" y="274"/>
                  </a:lnTo>
                  <a:lnTo>
                    <a:pt x="1092" y="295"/>
                  </a:lnTo>
                  <a:lnTo>
                    <a:pt x="1085" y="316"/>
                  </a:lnTo>
                  <a:lnTo>
                    <a:pt x="1074" y="337"/>
                  </a:lnTo>
                  <a:lnTo>
                    <a:pt x="1057" y="357"/>
                  </a:lnTo>
                  <a:lnTo>
                    <a:pt x="1036" y="372"/>
                  </a:lnTo>
                  <a:lnTo>
                    <a:pt x="1006" y="383"/>
                  </a:lnTo>
                  <a:lnTo>
                    <a:pt x="970" y="390"/>
                  </a:lnTo>
                  <a:lnTo>
                    <a:pt x="930" y="392"/>
                  </a:lnTo>
                  <a:lnTo>
                    <a:pt x="889" y="387"/>
                  </a:lnTo>
                  <a:lnTo>
                    <a:pt x="850" y="376"/>
                  </a:lnTo>
                  <a:lnTo>
                    <a:pt x="812" y="362"/>
                  </a:lnTo>
                  <a:lnTo>
                    <a:pt x="775" y="346"/>
                  </a:lnTo>
                  <a:lnTo>
                    <a:pt x="741" y="328"/>
                  </a:lnTo>
                  <a:lnTo>
                    <a:pt x="709" y="309"/>
                  </a:lnTo>
                  <a:lnTo>
                    <a:pt x="681" y="290"/>
                  </a:lnTo>
                  <a:lnTo>
                    <a:pt x="656" y="270"/>
                  </a:lnTo>
                  <a:lnTo>
                    <a:pt x="637" y="256"/>
                  </a:lnTo>
                  <a:lnTo>
                    <a:pt x="621" y="242"/>
                  </a:lnTo>
                  <a:lnTo>
                    <a:pt x="612" y="235"/>
                  </a:lnTo>
                  <a:lnTo>
                    <a:pt x="609" y="231"/>
                  </a:lnTo>
                  <a:lnTo>
                    <a:pt x="607" y="235"/>
                  </a:lnTo>
                  <a:lnTo>
                    <a:pt x="602" y="246"/>
                  </a:lnTo>
                  <a:lnTo>
                    <a:pt x="593" y="261"/>
                  </a:lnTo>
                  <a:lnTo>
                    <a:pt x="581" y="281"/>
                  </a:lnTo>
                  <a:lnTo>
                    <a:pt x="565" y="302"/>
                  </a:lnTo>
                  <a:lnTo>
                    <a:pt x="545" y="323"/>
                  </a:lnTo>
                  <a:lnTo>
                    <a:pt x="524" y="342"/>
                  </a:lnTo>
                  <a:lnTo>
                    <a:pt x="499" y="360"/>
                  </a:lnTo>
                  <a:lnTo>
                    <a:pt x="471" y="372"/>
                  </a:lnTo>
                  <a:lnTo>
                    <a:pt x="439" y="380"/>
                  </a:lnTo>
                  <a:lnTo>
                    <a:pt x="408" y="378"/>
                  </a:lnTo>
                  <a:lnTo>
                    <a:pt x="371" y="367"/>
                  </a:lnTo>
                  <a:lnTo>
                    <a:pt x="341" y="351"/>
                  </a:lnTo>
                  <a:lnTo>
                    <a:pt x="309" y="330"/>
                  </a:lnTo>
                  <a:lnTo>
                    <a:pt x="275" y="304"/>
                  </a:lnTo>
                  <a:lnTo>
                    <a:pt x="242" y="275"/>
                  </a:lnTo>
                  <a:lnTo>
                    <a:pt x="208" y="244"/>
                  </a:lnTo>
                  <a:lnTo>
                    <a:pt x="177" y="210"/>
                  </a:lnTo>
                  <a:lnTo>
                    <a:pt x="145" y="177"/>
                  </a:lnTo>
                  <a:lnTo>
                    <a:pt x="115" y="143"/>
                  </a:lnTo>
                  <a:lnTo>
                    <a:pt x="89" y="110"/>
                  </a:lnTo>
                  <a:lnTo>
                    <a:pt x="64" y="82"/>
                  </a:lnTo>
                  <a:lnTo>
                    <a:pt x="43" y="53"/>
                  </a:lnTo>
                  <a:lnTo>
                    <a:pt x="25" y="32"/>
                  </a:lnTo>
                  <a:lnTo>
                    <a:pt x="11" y="1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flipH="1">
              <a:off x="2541588" y="2816225"/>
              <a:ext cx="1998663" cy="865188"/>
            </a:xfrm>
            <a:custGeom>
              <a:avLst/>
              <a:gdLst>
                <a:gd name="T0" fmla="*/ 1829 w 2519"/>
                <a:gd name="T1" fmla="*/ 32 h 1092"/>
                <a:gd name="T2" fmla="*/ 1792 w 2519"/>
                <a:gd name="T3" fmla="*/ 166 h 1092"/>
                <a:gd name="T4" fmla="*/ 1792 w 2519"/>
                <a:gd name="T5" fmla="*/ 319 h 1092"/>
                <a:gd name="T6" fmla="*/ 1870 w 2519"/>
                <a:gd name="T7" fmla="*/ 443 h 1092"/>
                <a:gd name="T8" fmla="*/ 2037 w 2519"/>
                <a:gd name="T9" fmla="*/ 496 h 1092"/>
                <a:gd name="T10" fmla="*/ 2162 w 2519"/>
                <a:gd name="T11" fmla="*/ 443 h 1092"/>
                <a:gd name="T12" fmla="*/ 2242 w 2519"/>
                <a:gd name="T13" fmla="*/ 316 h 1092"/>
                <a:gd name="T14" fmla="*/ 2309 w 2519"/>
                <a:gd name="T15" fmla="*/ 157 h 1092"/>
                <a:gd name="T16" fmla="*/ 2369 w 2519"/>
                <a:gd name="T17" fmla="*/ 51 h 1092"/>
                <a:gd name="T18" fmla="*/ 2371 w 2519"/>
                <a:gd name="T19" fmla="*/ 95 h 1092"/>
                <a:gd name="T20" fmla="*/ 2337 w 2519"/>
                <a:gd name="T21" fmla="*/ 238 h 1092"/>
                <a:gd name="T22" fmla="*/ 2282 w 2519"/>
                <a:gd name="T23" fmla="*/ 436 h 1092"/>
                <a:gd name="T24" fmla="*/ 2219 w 2519"/>
                <a:gd name="T25" fmla="*/ 646 h 1092"/>
                <a:gd name="T26" fmla="*/ 2166 w 2519"/>
                <a:gd name="T27" fmla="*/ 824 h 1092"/>
                <a:gd name="T28" fmla="*/ 2134 w 2519"/>
                <a:gd name="T29" fmla="*/ 940 h 1092"/>
                <a:gd name="T30" fmla="*/ 2148 w 2519"/>
                <a:gd name="T31" fmla="*/ 959 h 1092"/>
                <a:gd name="T32" fmla="*/ 2201 w 2519"/>
                <a:gd name="T33" fmla="*/ 903 h 1092"/>
                <a:gd name="T34" fmla="*/ 2284 w 2519"/>
                <a:gd name="T35" fmla="*/ 818 h 1092"/>
                <a:gd name="T36" fmla="*/ 2385 w 2519"/>
                <a:gd name="T37" fmla="*/ 755 h 1092"/>
                <a:gd name="T38" fmla="*/ 2508 w 2519"/>
                <a:gd name="T39" fmla="*/ 735 h 1092"/>
                <a:gd name="T40" fmla="*/ 2490 w 2519"/>
                <a:gd name="T41" fmla="*/ 788 h 1092"/>
                <a:gd name="T42" fmla="*/ 2337 w 2519"/>
                <a:gd name="T43" fmla="*/ 892 h 1092"/>
                <a:gd name="T44" fmla="*/ 2284 w 2519"/>
                <a:gd name="T45" fmla="*/ 998 h 1092"/>
                <a:gd name="T46" fmla="*/ 2275 w 2519"/>
                <a:gd name="T47" fmla="*/ 1058 h 1092"/>
                <a:gd name="T48" fmla="*/ 2000 w 2519"/>
                <a:gd name="T49" fmla="*/ 1058 h 1092"/>
                <a:gd name="T50" fmla="*/ 1688 w 2519"/>
                <a:gd name="T51" fmla="*/ 1069 h 1092"/>
                <a:gd name="T52" fmla="*/ 1346 w 2519"/>
                <a:gd name="T53" fmla="*/ 1037 h 1092"/>
                <a:gd name="T54" fmla="*/ 901 w 2519"/>
                <a:gd name="T55" fmla="*/ 1002 h 1092"/>
                <a:gd name="T56" fmla="*/ 533 w 2519"/>
                <a:gd name="T57" fmla="*/ 1002 h 1092"/>
                <a:gd name="T58" fmla="*/ 293 w 2519"/>
                <a:gd name="T59" fmla="*/ 1025 h 1092"/>
                <a:gd name="T60" fmla="*/ 129 w 2519"/>
                <a:gd name="T61" fmla="*/ 1060 h 1092"/>
                <a:gd name="T62" fmla="*/ 0 w 2519"/>
                <a:gd name="T63" fmla="*/ 1092 h 1092"/>
                <a:gd name="T64" fmla="*/ 200 w 2519"/>
                <a:gd name="T65" fmla="*/ 998 h 1092"/>
                <a:gd name="T66" fmla="*/ 425 w 2519"/>
                <a:gd name="T67" fmla="*/ 929 h 1092"/>
                <a:gd name="T68" fmla="*/ 466 w 2519"/>
                <a:gd name="T69" fmla="*/ 898 h 1092"/>
                <a:gd name="T70" fmla="*/ 434 w 2519"/>
                <a:gd name="T71" fmla="*/ 850 h 1092"/>
                <a:gd name="T72" fmla="*/ 399 w 2519"/>
                <a:gd name="T73" fmla="*/ 817 h 1092"/>
                <a:gd name="T74" fmla="*/ 429 w 2519"/>
                <a:gd name="T75" fmla="*/ 820 h 1092"/>
                <a:gd name="T76" fmla="*/ 542 w 2519"/>
                <a:gd name="T77" fmla="*/ 855 h 1092"/>
                <a:gd name="T78" fmla="*/ 628 w 2519"/>
                <a:gd name="T79" fmla="*/ 818 h 1092"/>
                <a:gd name="T80" fmla="*/ 773 w 2519"/>
                <a:gd name="T81" fmla="*/ 686 h 1092"/>
                <a:gd name="T82" fmla="*/ 905 w 2519"/>
                <a:gd name="T83" fmla="*/ 513 h 1092"/>
                <a:gd name="T84" fmla="*/ 930 w 2519"/>
                <a:gd name="T85" fmla="*/ 393 h 1092"/>
                <a:gd name="T86" fmla="*/ 901 w 2519"/>
                <a:gd name="T87" fmla="*/ 282 h 1092"/>
                <a:gd name="T88" fmla="*/ 909 w 2519"/>
                <a:gd name="T89" fmla="*/ 231 h 1092"/>
                <a:gd name="T90" fmla="*/ 970 w 2519"/>
                <a:gd name="T91" fmla="*/ 284 h 1092"/>
                <a:gd name="T92" fmla="*/ 1064 w 2519"/>
                <a:gd name="T93" fmla="*/ 365 h 1092"/>
                <a:gd name="T94" fmla="*/ 1168 w 2519"/>
                <a:gd name="T95" fmla="*/ 415 h 1092"/>
                <a:gd name="T96" fmla="*/ 1342 w 2519"/>
                <a:gd name="T97" fmla="*/ 374 h 1092"/>
                <a:gd name="T98" fmla="*/ 1572 w 2519"/>
                <a:gd name="T99" fmla="*/ 263 h 1092"/>
                <a:gd name="T100" fmla="*/ 1722 w 2519"/>
                <a:gd name="T101" fmla="*/ 115 h 1092"/>
                <a:gd name="T102" fmla="*/ 1794 w 2519"/>
                <a:gd name="T103" fmla="*/ 2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9" h="1092">
                  <a:moveTo>
                    <a:pt x="1826" y="0"/>
                  </a:moveTo>
                  <a:lnTo>
                    <a:pt x="1829" y="4"/>
                  </a:lnTo>
                  <a:lnTo>
                    <a:pt x="1831" y="16"/>
                  </a:lnTo>
                  <a:lnTo>
                    <a:pt x="1829" y="32"/>
                  </a:lnTo>
                  <a:lnTo>
                    <a:pt x="1822" y="58"/>
                  </a:lnTo>
                  <a:lnTo>
                    <a:pt x="1813" y="90"/>
                  </a:lnTo>
                  <a:lnTo>
                    <a:pt x="1801" y="127"/>
                  </a:lnTo>
                  <a:lnTo>
                    <a:pt x="1792" y="166"/>
                  </a:lnTo>
                  <a:lnTo>
                    <a:pt x="1787" y="207"/>
                  </a:lnTo>
                  <a:lnTo>
                    <a:pt x="1785" y="245"/>
                  </a:lnTo>
                  <a:lnTo>
                    <a:pt x="1787" y="282"/>
                  </a:lnTo>
                  <a:lnTo>
                    <a:pt x="1792" y="319"/>
                  </a:lnTo>
                  <a:lnTo>
                    <a:pt x="1804" y="355"/>
                  </a:lnTo>
                  <a:lnTo>
                    <a:pt x="1820" y="388"/>
                  </a:lnTo>
                  <a:lnTo>
                    <a:pt x="1841" y="416"/>
                  </a:lnTo>
                  <a:lnTo>
                    <a:pt x="1870" y="443"/>
                  </a:lnTo>
                  <a:lnTo>
                    <a:pt x="1903" y="464"/>
                  </a:lnTo>
                  <a:lnTo>
                    <a:pt x="1946" y="482"/>
                  </a:lnTo>
                  <a:lnTo>
                    <a:pt x="1993" y="492"/>
                  </a:lnTo>
                  <a:lnTo>
                    <a:pt x="2037" y="496"/>
                  </a:lnTo>
                  <a:lnTo>
                    <a:pt x="2074" y="492"/>
                  </a:lnTo>
                  <a:lnTo>
                    <a:pt x="2108" y="482"/>
                  </a:lnTo>
                  <a:lnTo>
                    <a:pt x="2138" y="466"/>
                  </a:lnTo>
                  <a:lnTo>
                    <a:pt x="2162" y="443"/>
                  </a:lnTo>
                  <a:lnTo>
                    <a:pt x="2185" y="416"/>
                  </a:lnTo>
                  <a:lnTo>
                    <a:pt x="2207" y="386"/>
                  </a:lnTo>
                  <a:lnTo>
                    <a:pt x="2224" y="353"/>
                  </a:lnTo>
                  <a:lnTo>
                    <a:pt x="2242" y="316"/>
                  </a:lnTo>
                  <a:lnTo>
                    <a:pt x="2259" y="277"/>
                  </a:lnTo>
                  <a:lnTo>
                    <a:pt x="2275" y="238"/>
                  </a:lnTo>
                  <a:lnTo>
                    <a:pt x="2291" y="198"/>
                  </a:lnTo>
                  <a:lnTo>
                    <a:pt x="2309" y="157"/>
                  </a:lnTo>
                  <a:lnTo>
                    <a:pt x="2328" y="117"/>
                  </a:lnTo>
                  <a:lnTo>
                    <a:pt x="2348" y="80"/>
                  </a:lnTo>
                  <a:lnTo>
                    <a:pt x="2360" y="60"/>
                  </a:lnTo>
                  <a:lnTo>
                    <a:pt x="2369" y="51"/>
                  </a:lnTo>
                  <a:lnTo>
                    <a:pt x="2374" y="51"/>
                  </a:lnTo>
                  <a:lnTo>
                    <a:pt x="2376" y="58"/>
                  </a:lnTo>
                  <a:lnTo>
                    <a:pt x="2374" y="74"/>
                  </a:lnTo>
                  <a:lnTo>
                    <a:pt x="2371" y="95"/>
                  </a:lnTo>
                  <a:lnTo>
                    <a:pt x="2365" y="124"/>
                  </a:lnTo>
                  <a:lnTo>
                    <a:pt x="2358" y="159"/>
                  </a:lnTo>
                  <a:lnTo>
                    <a:pt x="2349" y="196"/>
                  </a:lnTo>
                  <a:lnTo>
                    <a:pt x="2337" y="238"/>
                  </a:lnTo>
                  <a:lnTo>
                    <a:pt x="2325" y="284"/>
                  </a:lnTo>
                  <a:lnTo>
                    <a:pt x="2311" y="334"/>
                  </a:lnTo>
                  <a:lnTo>
                    <a:pt x="2296" y="385"/>
                  </a:lnTo>
                  <a:lnTo>
                    <a:pt x="2282" y="436"/>
                  </a:lnTo>
                  <a:lnTo>
                    <a:pt x="2267" y="489"/>
                  </a:lnTo>
                  <a:lnTo>
                    <a:pt x="2251" y="542"/>
                  </a:lnTo>
                  <a:lnTo>
                    <a:pt x="2235" y="594"/>
                  </a:lnTo>
                  <a:lnTo>
                    <a:pt x="2219" y="646"/>
                  </a:lnTo>
                  <a:lnTo>
                    <a:pt x="2205" y="695"/>
                  </a:lnTo>
                  <a:lnTo>
                    <a:pt x="2191" y="741"/>
                  </a:lnTo>
                  <a:lnTo>
                    <a:pt x="2178" y="785"/>
                  </a:lnTo>
                  <a:lnTo>
                    <a:pt x="2166" y="824"/>
                  </a:lnTo>
                  <a:lnTo>
                    <a:pt x="2155" y="859"/>
                  </a:lnTo>
                  <a:lnTo>
                    <a:pt x="2148" y="887"/>
                  </a:lnTo>
                  <a:lnTo>
                    <a:pt x="2140" y="919"/>
                  </a:lnTo>
                  <a:lnTo>
                    <a:pt x="2134" y="940"/>
                  </a:lnTo>
                  <a:lnTo>
                    <a:pt x="2134" y="956"/>
                  </a:lnTo>
                  <a:lnTo>
                    <a:pt x="2136" y="963"/>
                  </a:lnTo>
                  <a:lnTo>
                    <a:pt x="2141" y="965"/>
                  </a:lnTo>
                  <a:lnTo>
                    <a:pt x="2148" y="959"/>
                  </a:lnTo>
                  <a:lnTo>
                    <a:pt x="2159" y="951"/>
                  </a:lnTo>
                  <a:lnTo>
                    <a:pt x="2171" y="938"/>
                  </a:lnTo>
                  <a:lnTo>
                    <a:pt x="2185" y="921"/>
                  </a:lnTo>
                  <a:lnTo>
                    <a:pt x="2201" y="903"/>
                  </a:lnTo>
                  <a:lnTo>
                    <a:pt x="2221" y="882"/>
                  </a:lnTo>
                  <a:lnTo>
                    <a:pt x="2240" y="861"/>
                  </a:lnTo>
                  <a:lnTo>
                    <a:pt x="2261" y="840"/>
                  </a:lnTo>
                  <a:lnTo>
                    <a:pt x="2284" y="818"/>
                  </a:lnTo>
                  <a:lnTo>
                    <a:pt x="2309" y="799"/>
                  </a:lnTo>
                  <a:lnTo>
                    <a:pt x="2334" y="781"/>
                  </a:lnTo>
                  <a:lnTo>
                    <a:pt x="2358" y="767"/>
                  </a:lnTo>
                  <a:lnTo>
                    <a:pt x="2385" y="755"/>
                  </a:lnTo>
                  <a:lnTo>
                    <a:pt x="2427" y="743"/>
                  </a:lnTo>
                  <a:lnTo>
                    <a:pt x="2462" y="735"/>
                  </a:lnTo>
                  <a:lnTo>
                    <a:pt x="2489" y="732"/>
                  </a:lnTo>
                  <a:lnTo>
                    <a:pt x="2508" y="735"/>
                  </a:lnTo>
                  <a:lnTo>
                    <a:pt x="2517" y="743"/>
                  </a:lnTo>
                  <a:lnTo>
                    <a:pt x="2519" y="753"/>
                  </a:lnTo>
                  <a:lnTo>
                    <a:pt x="2510" y="769"/>
                  </a:lnTo>
                  <a:lnTo>
                    <a:pt x="2490" y="788"/>
                  </a:lnTo>
                  <a:lnTo>
                    <a:pt x="2461" y="810"/>
                  </a:lnTo>
                  <a:lnTo>
                    <a:pt x="2420" y="834"/>
                  </a:lnTo>
                  <a:lnTo>
                    <a:pt x="2374" y="862"/>
                  </a:lnTo>
                  <a:lnTo>
                    <a:pt x="2337" y="892"/>
                  </a:lnTo>
                  <a:lnTo>
                    <a:pt x="2309" y="919"/>
                  </a:lnTo>
                  <a:lnTo>
                    <a:pt x="2291" y="947"/>
                  </a:lnTo>
                  <a:lnTo>
                    <a:pt x="2282" y="974"/>
                  </a:lnTo>
                  <a:lnTo>
                    <a:pt x="2284" y="998"/>
                  </a:lnTo>
                  <a:lnTo>
                    <a:pt x="2296" y="1023"/>
                  </a:lnTo>
                  <a:lnTo>
                    <a:pt x="2319" y="1046"/>
                  </a:lnTo>
                  <a:lnTo>
                    <a:pt x="2351" y="1067"/>
                  </a:lnTo>
                  <a:lnTo>
                    <a:pt x="2275" y="1058"/>
                  </a:lnTo>
                  <a:lnTo>
                    <a:pt x="2205" y="1055"/>
                  </a:lnTo>
                  <a:lnTo>
                    <a:pt x="2136" y="1053"/>
                  </a:lnTo>
                  <a:lnTo>
                    <a:pt x="2069" y="1055"/>
                  </a:lnTo>
                  <a:lnTo>
                    <a:pt x="2000" y="1058"/>
                  </a:lnTo>
                  <a:lnTo>
                    <a:pt x="1930" y="1063"/>
                  </a:lnTo>
                  <a:lnTo>
                    <a:pt x="1856" y="1067"/>
                  </a:lnTo>
                  <a:lnTo>
                    <a:pt x="1776" y="1069"/>
                  </a:lnTo>
                  <a:lnTo>
                    <a:pt x="1688" y="1069"/>
                  </a:lnTo>
                  <a:lnTo>
                    <a:pt x="1612" y="1067"/>
                  </a:lnTo>
                  <a:lnTo>
                    <a:pt x="1531" y="1058"/>
                  </a:lnTo>
                  <a:lnTo>
                    <a:pt x="1441" y="1048"/>
                  </a:lnTo>
                  <a:lnTo>
                    <a:pt x="1346" y="1037"/>
                  </a:lnTo>
                  <a:lnTo>
                    <a:pt x="1244" y="1025"/>
                  </a:lnTo>
                  <a:lnTo>
                    <a:pt x="1134" y="1014"/>
                  </a:lnTo>
                  <a:lnTo>
                    <a:pt x="1018" y="1007"/>
                  </a:lnTo>
                  <a:lnTo>
                    <a:pt x="901" y="1002"/>
                  </a:lnTo>
                  <a:lnTo>
                    <a:pt x="794" y="998"/>
                  </a:lnTo>
                  <a:lnTo>
                    <a:pt x="699" y="998"/>
                  </a:lnTo>
                  <a:lnTo>
                    <a:pt x="612" y="998"/>
                  </a:lnTo>
                  <a:lnTo>
                    <a:pt x="533" y="1002"/>
                  </a:lnTo>
                  <a:lnTo>
                    <a:pt x="464" y="1005"/>
                  </a:lnTo>
                  <a:lnTo>
                    <a:pt x="401" y="1011"/>
                  </a:lnTo>
                  <a:lnTo>
                    <a:pt x="344" y="1018"/>
                  </a:lnTo>
                  <a:lnTo>
                    <a:pt x="293" y="1025"/>
                  </a:lnTo>
                  <a:lnTo>
                    <a:pt x="245" y="1033"/>
                  </a:lnTo>
                  <a:lnTo>
                    <a:pt x="205" y="1042"/>
                  </a:lnTo>
                  <a:lnTo>
                    <a:pt x="166" y="1051"/>
                  </a:lnTo>
                  <a:lnTo>
                    <a:pt x="129" y="1060"/>
                  </a:lnTo>
                  <a:lnTo>
                    <a:pt x="95" y="1069"/>
                  </a:lnTo>
                  <a:lnTo>
                    <a:pt x="64" y="1076"/>
                  </a:lnTo>
                  <a:lnTo>
                    <a:pt x="32" y="1085"/>
                  </a:lnTo>
                  <a:lnTo>
                    <a:pt x="0" y="1092"/>
                  </a:lnTo>
                  <a:lnTo>
                    <a:pt x="41" y="1069"/>
                  </a:lnTo>
                  <a:lnTo>
                    <a:pt x="88" y="1046"/>
                  </a:lnTo>
                  <a:lnTo>
                    <a:pt x="143" y="1021"/>
                  </a:lnTo>
                  <a:lnTo>
                    <a:pt x="200" y="998"/>
                  </a:lnTo>
                  <a:lnTo>
                    <a:pt x="258" y="975"/>
                  </a:lnTo>
                  <a:lnTo>
                    <a:pt x="316" y="956"/>
                  </a:lnTo>
                  <a:lnTo>
                    <a:pt x="372" y="940"/>
                  </a:lnTo>
                  <a:lnTo>
                    <a:pt x="425" y="929"/>
                  </a:lnTo>
                  <a:lnTo>
                    <a:pt x="446" y="924"/>
                  </a:lnTo>
                  <a:lnTo>
                    <a:pt x="459" y="917"/>
                  </a:lnTo>
                  <a:lnTo>
                    <a:pt x="466" y="908"/>
                  </a:lnTo>
                  <a:lnTo>
                    <a:pt x="466" y="898"/>
                  </a:lnTo>
                  <a:lnTo>
                    <a:pt x="462" y="885"/>
                  </a:lnTo>
                  <a:lnTo>
                    <a:pt x="455" y="875"/>
                  </a:lnTo>
                  <a:lnTo>
                    <a:pt x="446" y="862"/>
                  </a:lnTo>
                  <a:lnTo>
                    <a:pt x="434" y="850"/>
                  </a:lnTo>
                  <a:lnTo>
                    <a:pt x="424" y="840"/>
                  </a:lnTo>
                  <a:lnTo>
                    <a:pt x="413" y="831"/>
                  </a:lnTo>
                  <a:lnTo>
                    <a:pt x="404" y="822"/>
                  </a:lnTo>
                  <a:lnTo>
                    <a:pt x="399" y="817"/>
                  </a:lnTo>
                  <a:lnTo>
                    <a:pt x="397" y="813"/>
                  </a:lnTo>
                  <a:lnTo>
                    <a:pt x="402" y="811"/>
                  </a:lnTo>
                  <a:lnTo>
                    <a:pt x="411" y="815"/>
                  </a:lnTo>
                  <a:lnTo>
                    <a:pt x="429" y="820"/>
                  </a:lnTo>
                  <a:lnTo>
                    <a:pt x="468" y="834"/>
                  </a:lnTo>
                  <a:lnTo>
                    <a:pt x="498" y="845"/>
                  </a:lnTo>
                  <a:lnTo>
                    <a:pt x="521" y="852"/>
                  </a:lnTo>
                  <a:lnTo>
                    <a:pt x="542" y="855"/>
                  </a:lnTo>
                  <a:lnTo>
                    <a:pt x="559" y="854"/>
                  </a:lnTo>
                  <a:lnTo>
                    <a:pt x="579" y="847"/>
                  </a:lnTo>
                  <a:lnTo>
                    <a:pt x="600" y="834"/>
                  </a:lnTo>
                  <a:lnTo>
                    <a:pt x="628" y="818"/>
                  </a:lnTo>
                  <a:lnTo>
                    <a:pt x="660" y="794"/>
                  </a:lnTo>
                  <a:lnTo>
                    <a:pt x="697" y="762"/>
                  </a:lnTo>
                  <a:lnTo>
                    <a:pt x="734" y="727"/>
                  </a:lnTo>
                  <a:lnTo>
                    <a:pt x="773" y="686"/>
                  </a:lnTo>
                  <a:lnTo>
                    <a:pt x="810" y="642"/>
                  </a:lnTo>
                  <a:lnTo>
                    <a:pt x="847" y="598"/>
                  </a:lnTo>
                  <a:lnTo>
                    <a:pt x="879" y="556"/>
                  </a:lnTo>
                  <a:lnTo>
                    <a:pt x="905" y="513"/>
                  </a:lnTo>
                  <a:lnTo>
                    <a:pt x="921" y="480"/>
                  </a:lnTo>
                  <a:lnTo>
                    <a:pt x="930" y="450"/>
                  </a:lnTo>
                  <a:lnTo>
                    <a:pt x="933" y="420"/>
                  </a:lnTo>
                  <a:lnTo>
                    <a:pt x="930" y="393"/>
                  </a:lnTo>
                  <a:lnTo>
                    <a:pt x="924" y="365"/>
                  </a:lnTo>
                  <a:lnTo>
                    <a:pt x="916" y="339"/>
                  </a:lnTo>
                  <a:lnTo>
                    <a:pt x="909" y="311"/>
                  </a:lnTo>
                  <a:lnTo>
                    <a:pt x="901" y="282"/>
                  </a:lnTo>
                  <a:lnTo>
                    <a:pt x="896" y="251"/>
                  </a:lnTo>
                  <a:lnTo>
                    <a:pt x="896" y="237"/>
                  </a:lnTo>
                  <a:lnTo>
                    <a:pt x="901" y="231"/>
                  </a:lnTo>
                  <a:lnTo>
                    <a:pt x="909" y="231"/>
                  </a:lnTo>
                  <a:lnTo>
                    <a:pt x="921" y="238"/>
                  </a:lnTo>
                  <a:lnTo>
                    <a:pt x="935" y="251"/>
                  </a:lnTo>
                  <a:lnTo>
                    <a:pt x="951" y="267"/>
                  </a:lnTo>
                  <a:lnTo>
                    <a:pt x="970" y="284"/>
                  </a:lnTo>
                  <a:lnTo>
                    <a:pt x="991" y="304"/>
                  </a:lnTo>
                  <a:lnTo>
                    <a:pt x="1014" y="325"/>
                  </a:lnTo>
                  <a:lnTo>
                    <a:pt x="1039" y="346"/>
                  </a:lnTo>
                  <a:lnTo>
                    <a:pt x="1064" y="365"/>
                  </a:lnTo>
                  <a:lnTo>
                    <a:pt x="1090" y="383"/>
                  </a:lnTo>
                  <a:lnTo>
                    <a:pt x="1115" y="399"/>
                  </a:lnTo>
                  <a:lnTo>
                    <a:pt x="1141" y="409"/>
                  </a:lnTo>
                  <a:lnTo>
                    <a:pt x="1168" y="415"/>
                  </a:lnTo>
                  <a:lnTo>
                    <a:pt x="1194" y="413"/>
                  </a:lnTo>
                  <a:lnTo>
                    <a:pt x="1238" y="404"/>
                  </a:lnTo>
                  <a:lnTo>
                    <a:pt x="1288" y="392"/>
                  </a:lnTo>
                  <a:lnTo>
                    <a:pt x="1342" y="374"/>
                  </a:lnTo>
                  <a:lnTo>
                    <a:pt x="1401" y="351"/>
                  </a:lnTo>
                  <a:lnTo>
                    <a:pt x="1459" y="325"/>
                  </a:lnTo>
                  <a:lnTo>
                    <a:pt x="1517" y="296"/>
                  </a:lnTo>
                  <a:lnTo>
                    <a:pt x="1572" y="263"/>
                  </a:lnTo>
                  <a:lnTo>
                    <a:pt x="1621" y="228"/>
                  </a:lnTo>
                  <a:lnTo>
                    <a:pt x="1663" y="189"/>
                  </a:lnTo>
                  <a:lnTo>
                    <a:pt x="1699" y="147"/>
                  </a:lnTo>
                  <a:lnTo>
                    <a:pt x="1722" y="115"/>
                  </a:lnTo>
                  <a:lnTo>
                    <a:pt x="1743" y="87"/>
                  </a:lnTo>
                  <a:lnTo>
                    <a:pt x="1762" y="60"/>
                  </a:lnTo>
                  <a:lnTo>
                    <a:pt x="1780" y="39"/>
                  </a:lnTo>
                  <a:lnTo>
                    <a:pt x="1794" y="21"/>
                  </a:lnTo>
                  <a:lnTo>
                    <a:pt x="1808" y="9"/>
                  </a:lnTo>
                  <a:lnTo>
                    <a:pt x="1819" y="2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flipH="1">
              <a:off x="4365626" y="3924300"/>
              <a:ext cx="250825" cy="209550"/>
            </a:xfrm>
            <a:custGeom>
              <a:avLst/>
              <a:gdLst>
                <a:gd name="T0" fmla="*/ 14 w 316"/>
                <a:gd name="T1" fmla="*/ 0 h 264"/>
                <a:gd name="T2" fmla="*/ 37 w 316"/>
                <a:gd name="T3" fmla="*/ 42 h 264"/>
                <a:gd name="T4" fmla="*/ 63 w 316"/>
                <a:gd name="T5" fmla="*/ 81 h 264"/>
                <a:gd name="T6" fmla="*/ 95 w 316"/>
                <a:gd name="T7" fmla="*/ 113 h 264"/>
                <a:gd name="T8" fmla="*/ 131 w 316"/>
                <a:gd name="T9" fmla="*/ 139 h 264"/>
                <a:gd name="T10" fmla="*/ 168 w 316"/>
                <a:gd name="T11" fmla="*/ 162 h 264"/>
                <a:gd name="T12" fmla="*/ 206 w 316"/>
                <a:gd name="T13" fmla="*/ 181 h 264"/>
                <a:gd name="T14" fmla="*/ 245 w 316"/>
                <a:gd name="T15" fmla="*/ 197 h 264"/>
                <a:gd name="T16" fmla="*/ 280 w 316"/>
                <a:gd name="T17" fmla="*/ 209 h 264"/>
                <a:gd name="T18" fmla="*/ 316 w 316"/>
                <a:gd name="T19" fmla="*/ 218 h 264"/>
                <a:gd name="T20" fmla="*/ 303 w 316"/>
                <a:gd name="T21" fmla="*/ 224 h 264"/>
                <a:gd name="T22" fmla="*/ 287 w 316"/>
                <a:gd name="T23" fmla="*/ 231 h 264"/>
                <a:gd name="T24" fmla="*/ 266 w 316"/>
                <a:gd name="T25" fmla="*/ 239 h 264"/>
                <a:gd name="T26" fmla="*/ 240 w 316"/>
                <a:gd name="T27" fmla="*/ 247 h 264"/>
                <a:gd name="T28" fmla="*/ 212 w 316"/>
                <a:gd name="T29" fmla="*/ 255 h 264"/>
                <a:gd name="T30" fmla="*/ 182 w 316"/>
                <a:gd name="T31" fmla="*/ 261 h 264"/>
                <a:gd name="T32" fmla="*/ 152 w 316"/>
                <a:gd name="T33" fmla="*/ 264 h 264"/>
                <a:gd name="T34" fmla="*/ 120 w 316"/>
                <a:gd name="T35" fmla="*/ 264 h 264"/>
                <a:gd name="T36" fmla="*/ 92 w 316"/>
                <a:gd name="T37" fmla="*/ 261 h 264"/>
                <a:gd name="T38" fmla="*/ 65 w 316"/>
                <a:gd name="T39" fmla="*/ 252 h 264"/>
                <a:gd name="T40" fmla="*/ 42 w 316"/>
                <a:gd name="T41" fmla="*/ 236 h 264"/>
                <a:gd name="T42" fmla="*/ 23 w 316"/>
                <a:gd name="T43" fmla="*/ 215 h 264"/>
                <a:gd name="T44" fmla="*/ 11 w 316"/>
                <a:gd name="T45" fmla="*/ 187 h 264"/>
                <a:gd name="T46" fmla="*/ 2 w 316"/>
                <a:gd name="T47" fmla="*/ 155 h 264"/>
                <a:gd name="T48" fmla="*/ 0 w 316"/>
                <a:gd name="T49" fmla="*/ 120 h 264"/>
                <a:gd name="T50" fmla="*/ 2 w 316"/>
                <a:gd name="T51" fmla="*/ 83 h 264"/>
                <a:gd name="T52" fmla="*/ 7 w 316"/>
                <a:gd name="T53" fmla="*/ 42 h 264"/>
                <a:gd name="T54" fmla="*/ 14 w 316"/>
                <a:gd name="T5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6" h="264">
                  <a:moveTo>
                    <a:pt x="14" y="0"/>
                  </a:moveTo>
                  <a:lnTo>
                    <a:pt x="37" y="42"/>
                  </a:lnTo>
                  <a:lnTo>
                    <a:pt x="63" y="81"/>
                  </a:lnTo>
                  <a:lnTo>
                    <a:pt x="95" y="113"/>
                  </a:lnTo>
                  <a:lnTo>
                    <a:pt x="131" y="139"/>
                  </a:lnTo>
                  <a:lnTo>
                    <a:pt x="168" y="162"/>
                  </a:lnTo>
                  <a:lnTo>
                    <a:pt x="206" y="181"/>
                  </a:lnTo>
                  <a:lnTo>
                    <a:pt x="245" y="197"/>
                  </a:lnTo>
                  <a:lnTo>
                    <a:pt x="280" y="209"/>
                  </a:lnTo>
                  <a:lnTo>
                    <a:pt x="316" y="218"/>
                  </a:lnTo>
                  <a:lnTo>
                    <a:pt x="303" y="224"/>
                  </a:lnTo>
                  <a:lnTo>
                    <a:pt x="287" y="231"/>
                  </a:lnTo>
                  <a:lnTo>
                    <a:pt x="266" y="239"/>
                  </a:lnTo>
                  <a:lnTo>
                    <a:pt x="240" y="247"/>
                  </a:lnTo>
                  <a:lnTo>
                    <a:pt x="212" y="255"/>
                  </a:lnTo>
                  <a:lnTo>
                    <a:pt x="182" y="261"/>
                  </a:lnTo>
                  <a:lnTo>
                    <a:pt x="152" y="264"/>
                  </a:lnTo>
                  <a:lnTo>
                    <a:pt x="120" y="264"/>
                  </a:lnTo>
                  <a:lnTo>
                    <a:pt x="92" y="261"/>
                  </a:lnTo>
                  <a:lnTo>
                    <a:pt x="65" y="252"/>
                  </a:lnTo>
                  <a:lnTo>
                    <a:pt x="42" y="236"/>
                  </a:lnTo>
                  <a:lnTo>
                    <a:pt x="23" y="215"/>
                  </a:lnTo>
                  <a:lnTo>
                    <a:pt x="11" y="187"/>
                  </a:lnTo>
                  <a:lnTo>
                    <a:pt x="2" y="155"/>
                  </a:lnTo>
                  <a:lnTo>
                    <a:pt x="0" y="120"/>
                  </a:lnTo>
                  <a:lnTo>
                    <a:pt x="2" y="83"/>
                  </a:lnTo>
                  <a:lnTo>
                    <a:pt x="7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flipH="1">
              <a:off x="3341688" y="4262438"/>
              <a:ext cx="263525" cy="255588"/>
            </a:xfrm>
            <a:custGeom>
              <a:avLst/>
              <a:gdLst>
                <a:gd name="T0" fmla="*/ 76 w 334"/>
                <a:gd name="T1" fmla="*/ 0 h 323"/>
                <a:gd name="T2" fmla="*/ 101 w 334"/>
                <a:gd name="T3" fmla="*/ 7 h 323"/>
                <a:gd name="T4" fmla="*/ 126 w 334"/>
                <a:gd name="T5" fmla="*/ 18 h 323"/>
                <a:gd name="T6" fmla="*/ 148 w 334"/>
                <a:gd name="T7" fmla="*/ 34 h 323"/>
                <a:gd name="T8" fmla="*/ 171 w 334"/>
                <a:gd name="T9" fmla="*/ 51 h 323"/>
                <a:gd name="T10" fmla="*/ 191 w 334"/>
                <a:gd name="T11" fmla="*/ 69 h 323"/>
                <a:gd name="T12" fmla="*/ 208 w 334"/>
                <a:gd name="T13" fmla="*/ 85 h 323"/>
                <a:gd name="T14" fmla="*/ 223 w 334"/>
                <a:gd name="T15" fmla="*/ 99 h 323"/>
                <a:gd name="T16" fmla="*/ 235 w 334"/>
                <a:gd name="T17" fmla="*/ 108 h 323"/>
                <a:gd name="T18" fmla="*/ 251 w 334"/>
                <a:gd name="T19" fmla="*/ 122 h 323"/>
                <a:gd name="T20" fmla="*/ 267 w 334"/>
                <a:gd name="T21" fmla="*/ 145 h 323"/>
                <a:gd name="T22" fmla="*/ 281 w 334"/>
                <a:gd name="T23" fmla="*/ 177 h 323"/>
                <a:gd name="T24" fmla="*/ 297 w 334"/>
                <a:gd name="T25" fmla="*/ 212 h 323"/>
                <a:gd name="T26" fmla="*/ 311 w 334"/>
                <a:gd name="T27" fmla="*/ 251 h 323"/>
                <a:gd name="T28" fmla="*/ 323 w 334"/>
                <a:gd name="T29" fmla="*/ 288 h 323"/>
                <a:gd name="T30" fmla="*/ 334 w 334"/>
                <a:gd name="T31" fmla="*/ 323 h 323"/>
                <a:gd name="T32" fmla="*/ 304 w 334"/>
                <a:gd name="T33" fmla="*/ 314 h 323"/>
                <a:gd name="T34" fmla="*/ 267 w 334"/>
                <a:gd name="T35" fmla="*/ 293 h 323"/>
                <a:gd name="T36" fmla="*/ 226 w 334"/>
                <a:gd name="T37" fmla="*/ 265 h 323"/>
                <a:gd name="T38" fmla="*/ 186 w 334"/>
                <a:gd name="T39" fmla="*/ 231 h 323"/>
                <a:gd name="T40" fmla="*/ 143 w 334"/>
                <a:gd name="T41" fmla="*/ 193 h 323"/>
                <a:gd name="T42" fmla="*/ 104 w 334"/>
                <a:gd name="T43" fmla="*/ 152 h 323"/>
                <a:gd name="T44" fmla="*/ 66 w 334"/>
                <a:gd name="T45" fmla="*/ 110 h 323"/>
                <a:gd name="T46" fmla="*/ 30 w 334"/>
                <a:gd name="T47" fmla="*/ 69 h 323"/>
                <a:gd name="T48" fmla="*/ 0 w 334"/>
                <a:gd name="T49" fmla="*/ 32 h 323"/>
                <a:gd name="T50" fmla="*/ 25 w 334"/>
                <a:gd name="T51" fmla="*/ 11 h 323"/>
                <a:gd name="T52" fmla="*/ 51 w 334"/>
                <a:gd name="T53" fmla="*/ 2 h 323"/>
                <a:gd name="T54" fmla="*/ 76 w 334"/>
                <a:gd name="T5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4" h="323">
                  <a:moveTo>
                    <a:pt x="76" y="0"/>
                  </a:moveTo>
                  <a:lnTo>
                    <a:pt x="101" y="7"/>
                  </a:lnTo>
                  <a:lnTo>
                    <a:pt x="126" y="18"/>
                  </a:lnTo>
                  <a:lnTo>
                    <a:pt x="148" y="34"/>
                  </a:lnTo>
                  <a:lnTo>
                    <a:pt x="171" y="51"/>
                  </a:lnTo>
                  <a:lnTo>
                    <a:pt x="191" y="69"/>
                  </a:lnTo>
                  <a:lnTo>
                    <a:pt x="208" y="85"/>
                  </a:lnTo>
                  <a:lnTo>
                    <a:pt x="223" y="99"/>
                  </a:lnTo>
                  <a:lnTo>
                    <a:pt x="235" y="108"/>
                  </a:lnTo>
                  <a:lnTo>
                    <a:pt x="251" y="122"/>
                  </a:lnTo>
                  <a:lnTo>
                    <a:pt x="267" y="145"/>
                  </a:lnTo>
                  <a:lnTo>
                    <a:pt x="281" y="177"/>
                  </a:lnTo>
                  <a:lnTo>
                    <a:pt x="297" y="212"/>
                  </a:lnTo>
                  <a:lnTo>
                    <a:pt x="311" y="251"/>
                  </a:lnTo>
                  <a:lnTo>
                    <a:pt x="323" y="288"/>
                  </a:lnTo>
                  <a:lnTo>
                    <a:pt x="334" y="323"/>
                  </a:lnTo>
                  <a:lnTo>
                    <a:pt x="304" y="314"/>
                  </a:lnTo>
                  <a:lnTo>
                    <a:pt x="267" y="293"/>
                  </a:lnTo>
                  <a:lnTo>
                    <a:pt x="226" y="265"/>
                  </a:lnTo>
                  <a:lnTo>
                    <a:pt x="186" y="231"/>
                  </a:lnTo>
                  <a:lnTo>
                    <a:pt x="143" y="193"/>
                  </a:lnTo>
                  <a:lnTo>
                    <a:pt x="104" y="152"/>
                  </a:lnTo>
                  <a:lnTo>
                    <a:pt x="66" y="110"/>
                  </a:lnTo>
                  <a:lnTo>
                    <a:pt x="30" y="69"/>
                  </a:lnTo>
                  <a:lnTo>
                    <a:pt x="0" y="32"/>
                  </a:lnTo>
                  <a:lnTo>
                    <a:pt x="25" y="11"/>
                  </a:lnTo>
                  <a:lnTo>
                    <a:pt x="51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flipH="1">
              <a:off x="2865438" y="4337050"/>
              <a:ext cx="300038" cy="193675"/>
            </a:xfrm>
            <a:custGeom>
              <a:avLst/>
              <a:gdLst>
                <a:gd name="T0" fmla="*/ 50 w 379"/>
                <a:gd name="T1" fmla="*/ 0 h 245"/>
                <a:gd name="T2" fmla="*/ 69 w 379"/>
                <a:gd name="T3" fmla="*/ 3 h 245"/>
                <a:gd name="T4" fmla="*/ 90 w 379"/>
                <a:gd name="T5" fmla="*/ 9 h 245"/>
                <a:gd name="T6" fmla="*/ 113 w 379"/>
                <a:gd name="T7" fmla="*/ 17 h 245"/>
                <a:gd name="T8" fmla="*/ 138 w 379"/>
                <a:gd name="T9" fmla="*/ 28 h 245"/>
                <a:gd name="T10" fmla="*/ 161 w 379"/>
                <a:gd name="T11" fmla="*/ 39 h 245"/>
                <a:gd name="T12" fmla="*/ 184 w 379"/>
                <a:gd name="T13" fmla="*/ 49 h 245"/>
                <a:gd name="T14" fmla="*/ 205 w 379"/>
                <a:gd name="T15" fmla="*/ 60 h 245"/>
                <a:gd name="T16" fmla="*/ 222 w 379"/>
                <a:gd name="T17" fmla="*/ 69 h 245"/>
                <a:gd name="T18" fmla="*/ 238 w 379"/>
                <a:gd name="T19" fmla="*/ 74 h 245"/>
                <a:gd name="T20" fmla="*/ 256 w 379"/>
                <a:gd name="T21" fmla="*/ 84 h 245"/>
                <a:gd name="T22" fmla="*/ 277 w 379"/>
                <a:gd name="T23" fmla="*/ 102 h 245"/>
                <a:gd name="T24" fmla="*/ 300 w 379"/>
                <a:gd name="T25" fmla="*/ 125 h 245"/>
                <a:gd name="T26" fmla="*/ 321 w 379"/>
                <a:gd name="T27" fmla="*/ 150 h 245"/>
                <a:gd name="T28" fmla="*/ 342 w 379"/>
                <a:gd name="T29" fmla="*/ 180 h 245"/>
                <a:gd name="T30" fmla="*/ 362 w 379"/>
                <a:gd name="T31" fmla="*/ 208 h 245"/>
                <a:gd name="T32" fmla="*/ 379 w 379"/>
                <a:gd name="T33" fmla="*/ 238 h 245"/>
                <a:gd name="T34" fmla="*/ 349 w 379"/>
                <a:gd name="T35" fmla="*/ 243 h 245"/>
                <a:gd name="T36" fmla="*/ 305 w 379"/>
                <a:gd name="T37" fmla="*/ 245 h 245"/>
                <a:gd name="T38" fmla="*/ 261 w 379"/>
                <a:gd name="T39" fmla="*/ 238 h 245"/>
                <a:gd name="T40" fmla="*/ 217 w 379"/>
                <a:gd name="T41" fmla="*/ 225 h 245"/>
                <a:gd name="T42" fmla="*/ 176 w 379"/>
                <a:gd name="T43" fmla="*/ 210 h 245"/>
                <a:gd name="T44" fmla="*/ 138 w 379"/>
                <a:gd name="T45" fmla="*/ 190 h 245"/>
                <a:gd name="T46" fmla="*/ 101 w 379"/>
                <a:gd name="T47" fmla="*/ 169 h 245"/>
                <a:gd name="T48" fmla="*/ 69 w 379"/>
                <a:gd name="T49" fmla="*/ 148 h 245"/>
                <a:gd name="T50" fmla="*/ 41 w 379"/>
                <a:gd name="T51" fmla="*/ 128 h 245"/>
                <a:gd name="T52" fmla="*/ 18 w 379"/>
                <a:gd name="T53" fmla="*/ 111 h 245"/>
                <a:gd name="T54" fmla="*/ 0 w 379"/>
                <a:gd name="T55" fmla="*/ 97 h 245"/>
                <a:gd name="T56" fmla="*/ 7 w 379"/>
                <a:gd name="T57" fmla="*/ 58 h 245"/>
                <a:gd name="T58" fmla="*/ 18 w 379"/>
                <a:gd name="T59" fmla="*/ 16 h 245"/>
                <a:gd name="T60" fmla="*/ 23 w 379"/>
                <a:gd name="T61" fmla="*/ 5 h 245"/>
                <a:gd name="T62" fmla="*/ 35 w 379"/>
                <a:gd name="T63" fmla="*/ 0 h 245"/>
                <a:gd name="T64" fmla="*/ 50 w 379"/>
                <a:gd name="T6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9" h="245">
                  <a:moveTo>
                    <a:pt x="50" y="0"/>
                  </a:moveTo>
                  <a:lnTo>
                    <a:pt x="69" y="3"/>
                  </a:lnTo>
                  <a:lnTo>
                    <a:pt x="90" y="9"/>
                  </a:lnTo>
                  <a:lnTo>
                    <a:pt x="113" y="17"/>
                  </a:lnTo>
                  <a:lnTo>
                    <a:pt x="138" y="28"/>
                  </a:lnTo>
                  <a:lnTo>
                    <a:pt x="161" y="39"/>
                  </a:lnTo>
                  <a:lnTo>
                    <a:pt x="184" y="49"/>
                  </a:lnTo>
                  <a:lnTo>
                    <a:pt x="205" y="60"/>
                  </a:lnTo>
                  <a:lnTo>
                    <a:pt x="222" y="69"/>
                  </a:lnTo>
                  <a:lnTo>
                    <a:pt x="238" y="74"/>
                  </a:lnTo>
                  <a:lnTo>
                    <a:pt x="256" y="84"/>
                  </a:lnTo>
                  <a:lnTo>
                    <a:pt x="277" y="102"/>
                  </a:lnTo>
                  <a:lnTo>
                    <a:pt x="300" y="125"/>
                  </a:lnTo>
                  <a:lnTo>
                    <a:pt x="321" y="150"/>
                  </a:lnTo>
                  <a:lnTo>
                    <a:pt x="342" y="180"/>
                  </a:lnTo>
                  <a:lnTo>
                    <a:pt x="362" y="208"/>
                  </a:lnTo>
                  <a:lnTo>
                    <a:pt x="379" y="238"/>
                  </a:lnTo>
                  <a:lnTo>
                    <a:pt x="349" y="243"/>
                  </a:lnTo>
                  <a:lnTo>
                    <a:pt x="305" y="245"/>
                  </a:lnTo>
                  <a:lnTo>
                    <a:pt x="261" y="238"/>
                  </a:lnTo>
                  <a:lnTo>
                    <a:pt x="217" y="225"/>
                  </a:lnTo>
                  <a:lnTo>
                    <a:pt x="176" y="210"/>
                  </a:lnTo>
                  <a:lnTo>
                    <a:pt x="138" y="190"/>
                  </a:lnTo>
                  <a:lnTo>
                    <a:pt x="101" y="169"/>
                  </a:lnTo>
                  <a:lnTo>
                    <a:pt x="69" y="148"/>
                  </a:lnTo>
                  <a:lnTo>
                    <a:pt x="41" y="128"/>
                  </a:lnTo>
                  <a:lnTo>
                    <a:pt x="18" y="111"/>
                  </a:lnTo>
                  <a:lnTo>
                    <a:pt x="0" y="97"/>
                  </a:lnTo>
                  <a:lnTo>
                    <a:pt x="7" y="58"/>
                  </a:lnTo>
                  <a:lnTo>
                    <a:pt x="18" y="16"/>
                  </a:lnTo>
                  <a:lnTo>
                    <a:pt x="23" y="5"/>
                  </a:lnTo>
                  <a:lnTo>
                    <a:pt x="3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flipH="1">
              <a:off x="1" y="2411413"/>
              <a:ext cx="4349750" cy="2895600"/>
            </a:xfrm>
            <a:custGeom>
              <a:avLst/>
              <a:gdLst>
                <a:gd name="T0" fmla="*/ 2300 w 5481"/>
                <a:gd name="T1" fmla="*/ 42 h 3648"/>
                <a:gd name="T2" fmla="*/ 2466 w 5481"/>
                <a:gd name="T3" fmla="*/ 275 h 3648"/>
                <a:gd name="T4" fmla="*/ 2764 w 5481"/>
                <a:gd name="T5" fmla="*/ 590 h 3648"/>
                <a:gd name="T6" fmla="*/ 3115 w 5481"/>
                <a:gd name="T7" fmla="*/ 894 h 3648"/>
                <a:gd name="T8" fmla="*/ 3519 w 5481"/>
                <a:gd name="T9" fmla="*/ 1243 h 3648"/>
                <a:gd name="T10" fmla="*/ 3882 w 5481"/>
                <a:gd name="T11" fmla="*/ 1557 h 3648"/>
                <a:gd name="T12" fmla="*/ 4097 w 5481"/>
                <a:gd name="T13" fmla="*/ 1687 h 3648"/>
                <a:gd name="T14" fmla="*/ 4397 w 5481"/>
                <a:gd name="T15" fmla="*/ 1830 h 3648"/>
                <a:gd name="T16" fmla="*/ 4840 w 5481"/>
                <a:gd name="T17" fmla="*/ 2034 h 3648"/>
                <a:gd name="T18" fmla="*/ 5370 w 5481"/>
                <a:gd name="T19" fmla="*/ 2279 h 3648"/>
                <a:gd name="T20" fmla="*/ 5196 w 5481"/>
                <a:gd name="T21" fmla="*/ 3462 h 3648"/>
                <a:gd name="T22" fmla="*/ 4762 w 5481"/>
                <a:gd name="T23" fmla="*/ 3210 h 3648"/>
                <a:gd name="T24" fmla="*/ 4355 w 5481"/>
                <a:gd name="T25" fmla="*/ 3052 h 3648"/>
                <a:gd name="T26" fmla="*/ 3638 w 5481"/>
                <a:gd name="T27" fmla="*/ 2881 h 3648"/>
                <a:gd name="T28" fmla="*/ 2917 w 5481"/>
                <a:gd name="T29" fmla="*/ 2660 h 3648"/>
                <a:gd name="T30" fmla="*/ 2339 w 5481"/>
                <a:gd name="T31" fmla="*/ 2369 h 3648"/>
                <a:gd name="T32" fmla="*/ 1919 w 5481"/>
                <a:gd name="T33" fmla="*/ 2195 h 3648"/>
                <a:gd name="T34" fmla="*/ 1538 w 5481"/>
                <a:gd name="T35" fmla="*/ 2123 h 3648"/>
                <a:gd name="T36" fmla="*/ 1243 w 5481"/>
                <a:gd name="T37" fmla="*/ 2098 h 3648"/>
                <a:gd name="T38" fmla="*/ 1175 w 5481"/>
                <a:gd name="T39" fmla="*/ 1978 h 3648"/>
                <a:gd name="T40" fmla="*/ 1259 w 5481"/>
                <a:gd name="T41" fmla="*/ 1763 h 3648"/>
                <a:gd name="T42" fmla="*/ 1469 w 5481"/>
                <a:gd name="T43" fmla="*/ 1717 h 3648"/>
                <a:gd name="T44" fmla="*/ 1813 w 5481"/>
                <a:gd name="T45" fmla="*/ 1731 h 3648"/>
                <a:gd name="T46" fmla="*/ 2088 w 5481"/>
                <a:gd name="T47" fmla="*/ 1666 h 3648"/>
                <a:gd name="T48" fmla="*/ 2196 w 5481"/>
                <a:gd name="T49" fmla="*/ 1520 h 3648"/>
                <a:gd name="T50" fmla="*/ 2222 w 5481"/>
                <a:gd name="T51" fmla="*/ 1394 h 3648"/>
                <a:gd name="T52" fmla="*/ 2319 w 5481"/>
                <a:gd name="T53" fmla="*/ 1296 h 3648"/>
                <a:gd name="T54" fmla="*/ 2397 w 5481"/>
                <a:gd name="T55" fmla="*/ 1213 h 3648"/>
                <a:gd name="T56" fmla="*/ 2305 w 5481"/>
                <a:gd name="T57" fmla="*/ 1165 h 3648"/>
                <a:gd name="T58" fmla="*/ 2192 w 5481"/>
                <a:gd name="T59" fmla="*/ 1100 h 3648"/>
                <a:gd name="T60" fmla="*/ 2178 w 5481"/>
                <a:gd name="T61" fmla="*/ 977 h 3648"/>
                <a:gd name="T62" fmla="*/ 2192 w 5481"/>
                <a:gd name="T63" fmla="*/ 772 h 3648"/>
                <a:gd name="T64" fmla="*/ 2194 w 5481"/>
                <a:gd name="T65" fmla="*/ 546 h 3648"/>
                <a:gd name="T66" fmla="*/ 2162 w 5481"/>
                <a:gd name="T67" fmla="*/ 396 h 3648"/>
                <a:gd name="T68" fmla="*/ 2083 w 5481"/>
                <a:gd name="T69" fmla="*/ 414 h 3648"/>
                <a:gd name="T70" fmla="*/ 1959 w 5481"/>
                <a:gd name="T71" fmla="*/ 610 h 3648"/>
                <a:gd name="T72" fmla="*/ 1878 w 5481"/>
                <a:gd name="T73" fmla="*/ 719 h 3648"/>
                <a:gd name="T74" fmla="*/ 1758 w 5481"/>
                <a:gd name="T75" fmla="*/ 707 h 3648"/>
                <a:gd name="T76" fmla="*/ 1688 w 5481"/>
                <a:gd name="T77" fmla="*/ 580 h 3648"/>
                <a:gd name="T78" fmla="*/ 1637 w 5481"/>
                <a:gd name="T79" fmla="*/ 433 h 3648"/>
                <a:gd name="T80" fmla="*/ 1566 w 5481"/>
                <a:gd name="T81" fmla="*/ 384 h 3648"/>
                <a:gd name="T82" fmla="*/ 1430 w 5481"/>
                <a:gd name="T83" fmla="*/ 529 h 3648"/>
                <a:gd name="T84" fmla="*/ 1284 w 5481"/>
                <a:gd name="T85" fmla="*/ 649 h 3648"/>
                <a:gd name="T86" fmla="*/ 1041 w 5481"/>
                <a:gd name="T87" fmla="*/ 721 h 3648"/>
                <a:gd name="T88" fmla="*/ 824 w 5481"/>
                <a:gd name="T89" fmla="*/ 694 h 3648"/>
                <a:gd name="T90" fmla="*/ 660 w 5481"/>
                <a:gd name="T91" fmla="*/ 659 h 3648"/>
                <a:gd name="T92" fmla="*/ 586 w 5481"/>
                <a:gd name="T93" fmla="*/ 740 h 3648"/>
                <a:gd name="T94" fmla="*/ 515 w 5481"/>
                <a:gd name="T95" fmla="*/ 897 h 3648"/>
                <a:gd name="T96" fmla="*/ 406 w 5481"/>
                <a:gd name="T97" fmla="*/ 1089 h 3648"/>
                <a:gd name="T98" fmla="*/ 281 w 5481"/>
                <a:gd name="T99" fmla="*/ 1153 h 3648"/>
                <a:gd name="T100" fmla="*/ 161 w 5481"/>
                <a:gd name="T101" fmla="*/ 1197 h 3648"/>
                <a:gd name="T102" fmla="*/ 104 w 5481"/>
                <a:gd name="T103" fmla="*/ 1311 h 3648"/>
                <a:gd name="T104" fmla="*/ 12 w 5481"/>
                <a:gd name="T105" fmla="*/ 1368 h 3648"/>
                <a:gd name="T106" fmla="*/ 16 w 5481"/>
                <a:gd name="T107" fmla="*/ 1287 h 3648"/>
                <a:gd name="T108" fmla="*/ 101 w 5481"/>
                <a:gd name="T109" fmla="*/ 1128 h 3648"/>
                <a:gd name="T110" fmla="*/ 201 w 5481"/>
                <a:gd name="T111" fmla="*/ 952 h 3648"/>
                <a:gd name="T112" fmla="*/ 284 w 5481"/>
                <a:gd name="T113" fmla="*/ 781 h 3648"/>
                <a:gd name="T114" fmla="*/ 460 w 5481"/>
                <a:gd name="T115" fmla="*/ 578 h 3648"/>
                <a:gd name="T116" fmla="*/ 825 w 5481"/>
                <a:gd name="T117" fmla="*/ 381 h 3648"/>
                <a:gd name="T118" fmla="*/ 1215 w 5481"/>
                <a:gd name="T119" fmla="*/ 248 h 3648"/>
                <a:gd name="T120" fmla="*/ 1594 w 5481"/>
                <a:gd name="T121" fmla="*/ 121 h 3648"/>
                <a:gd name="T122" fmla="*/ 1944 w 5481"/>
                <a:gd name="T123" fmla="*/ 2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81" h="3648">
                  <a:moveTo>
                    <a:pt x="2164" y="0"/>
                  </a:moveTo>
                  <a:lnTo>
                    <a:pt x="2206" y="3"/>
                  </a:lnTo>
                  <a:lnTo>
                    <a:pt x="2243" y="10"/>
                  </a:lnTo>
                  <a:lnTo>
                    <a:pt x="2275" y="23"/>
                  </a:lnTo>
                  <a:lnTo>
                    <a:pt x="2300" y="42"/>
                  </a:lnTo>
                  <a:lnTo>
                    <a:pt x="2318" y="65"/>
                  </a:lnTo>
                  <a:lnTo>
                    <a:pt x="2346" y="111"/>
                  </a:lnTo>
                  <a:lnTo>
                    <a:pt x="2379" y="162"/>
                  </a:lnTo>
                  <a:lnTo>
                    <a:pt x="2420" y="217"/>
                  </a:lnTo>
                  <a:lnTo>
                    <a:pt x="2466" y="275"/>
                  </a:lnTo>
                  <a:lnTo>
                    <a:pt x="2517" y="335"/>
                  </a:lnTo>
                  <a:lnTo>
                    <a:pt x="2573" y="396"/>
                  </a:lnTo>
                  <a:lnTo>
                    <a:pt x="2633" y="460"/>
                  </a:lnTo>
                  <a:lnTo>
                    <a:pt x="2697" y="525"/>
                  </a:lnTo>
                  <a:lnTo>
                    <a:pt x="2764" y="590"/>
                  </a:lnTo>
                  <a:lnTo>
                    <a:pt x="2831" y="654"/>
                  </a:lnTo>
                  <a:lnTo>
                    <a:pt x="2901" y="717"/>
                  </a:lnTo>
                  <a:lnTo>
                    <a:pt x="2972" y="779"/>
                  </a:lnTo>
                  <a:lnTo>
                    <a:pt x="3044" y="837"/>
                  </a:lnTo>
                  <a:lnTo>
                    <a:pt x="3115" y="894"/>
                  </a:lnTo>
                  <a:lnTo>
                    <a:pt x="3196" y="959"/>
                  </a:lnTo>
                  <a:lnTo>
                    <a:pt x="3279" y="1028"/>
                  </a:lnTo>
                  <a:lnTo>
                    <a:pt x="3360" y="1098"/>
                  </a:lnTo>
                  <a:lnTo>
                    <a:pt x="3439" y="1170"/>
                  </a:lnTo>
                  <a:lnTo>
                    <a:pt x="3519" y="1243"/>
                  </a:lnTo>
                  <a:lnTo>
                    <a:pt x="3596" y="1311"/>
                  </a:lnTo>
                  <a:lnTo>
                    <a:pt x="3670" y="1380"/>
                  </a:lnTo>
                  <a:lnTo>
                    <a:pt x="3743" y="1444"/>
                  </a:lnTo>
                  <a:lnTo>
                    <a:pt x="3813" y="1504"/>
                  </a:lnTo>
                  <a:lnTo>
                    <a:pt x="3882" y="1557"/>
                  </a:lnTo>
                  <a:lnTo>
                    <a:pt x="3945" y="1602"/>
                  </a:lnTo>
                  <a:lnTo>
                    <a:pt x="4007" y="1641"/>
                  </a:lnTo>
                  <a:lnTo>
                    <a:pt x="4028" y="1652"/>
                  </a:lnTo>
                  <a:lnTo>
                    <a:pt x="4058" y="1668"/>
                  </a:lnTo>
                  <a:lnTo>
                    <a:pt x="4097" y="1687"/>
                  </a:lnTo>
                  <a:lnTo>
                    <a:pt x="4143" y="1710"/>
                  </a:lnTo>
                  <a:lnTo>
                    <a:pt x="4198" y="1735"/>
                  </a:lnTo>
                  <a:lnTo>
                    <a:pt x="4258" y="1765"/>
                  </a:lnTo>
                  <a:lnTo>
                    <a:pt x="4325" y="1796"/>
                  </a:lnTo>
                  <a:lnTo>
                    <a:pt x="4397" y="1830"/>
                  </a:lnTo>
                  <a:lnTo>
                    <a:pt x="4476" y="1867"/>
                  </a:lnTo>
                  <a:lnTo>
                    <a:pt x="4561" y="1906"/>
                  </a:lnTo>
                  <a:lnTo>
                    <a:pt x="4649" y="1946"/>
                  </a:lnTo>
                  <a:lnTo>
                    <a:pt x="4743" y="1990"/>
                  </a:lnTo>
                  <a:lnTo>
                    <a:pt x="4840" y="2034"/>
                  </a:lnTo>
                  <a:lnTo>
                    <a:pt x="4940" y="2082"/>
                  </a:lnTo>
                  <a:lnTo>
                    <a:pt x="5044" y="2130"/>
                  </a:lnTo>
                  <a:lnTo>
                    <a:pt x="5150" y="2179"/>
                  </a:lnTo>
                  <a:lnTo>
                    <a:pt x="5259" y="2228"/>
                  </a:lnTo>
                  <a:lnTo>
                    <a:pt x="5370" y="2279"/>
                  </a:lnTo>
                  <a:lnTo>
                    <a:pt x="5481" y="2331"/>
                  </a:lnTo>
                  <a:lnTo>
                    <a:pt x="5481" y="3648"/>
                  </a:lnTo>
                  <a:lnTo>
                    <a:pt x="5386" y="3584"/>
                  </a:lnTo>
                  <a:lnTo>
                    <a:pt x="5289" y="3522"/>
                  </a:lnTo>
                  <a:lnTo>
                    <a:pt x="5196" y="3462"/>
                  </a:lnTo>
                  <a:lnTo>
                    <a:pt x="5102" y="3404"/>
                  </a:lnTo>
                  <a:lnTo>
                    <a:pt x="5012" y="3350"/>
                  </a:lnTo>
                  <a:lnTo>
                    <a:pt x="4926" y="3299"/>
                  </a:lnTo>
                  <a:lnTo>
                    <a:pt x="4843" y="3253"/>
                  </a:lnTo>
                  <a:lnTo>
                    <a:pt x="4762" y="3210"/>
                  </a:lnTo>
                  <a:lnTo>
                    <a:pt x="4686" y="3172"/>
                  </a:lnTo>
                  <a:lnTo>
                    <a:pt x="4616" y="3140"/>
                  </a:lnTo>
                  <a:lnTo>
                    <a:pt x="4549" y="3112"/>
                  </a:lnTo>
                  <a:lnTo>
                    <a:pt x="4489" y="3090"/>
                  </a:lnTo>
                  <a:lnTo>
                    <a:pt x="4355" y="3052"/>
                  </a:lnTo>
                  <a:lnTo>
                    <a:pt x="4217" y="3016"/>
                  </a:lnTo>
                  <a:lnTo>
                    <a:pt x="4076" y="2981"/>
                  </a:lnTo>
                  <a:lnTo>
                    <a:pt x="3931" y="2948"/>
                  </a:lnTo>
                  <a:lnTo>
                    <a:pt x="3785" y="2914"/>
                  </a:lnTo>
                  <a:lnTo>
                    <a:pt x="3638" y="2881"/>
                  </a:lnTo>
                  <a:lnTo>
                    <a:pt x="3492" y="2844"/>
                  </a:lnTo>
                  <a:lnTo>
                    <a:pt x="3346" y="2805"/>
                  </a:lnTo>
                  <a:lnTo>
                    <a:pt x="3201" y="2763"/>
                  </a:lnTo>
                  <a:lnTo>
                    <a:pt x="3058" y="2715"/>
                  </a:lnTo>
                  <a:lnTo>
                    <a:pt x="2917" y="2660"/>
                  </a:lnTo>
                  <a:lnTo>
                    <a:pt x="2780" y="2600"/>
                  </a:lnTo>
                  <a:lnTo>
                    <a:pt x="2647" y="2532"/>
                  </a:lnTo>
                  <a:lnTo>
                    <a:pt x="2538" y="2472"/>
                  </a:lnTo>
                  <a:lnTo>
                    <a:pt x="2436" y="2417"/>
                  </a:lnTo>
                  <a:lnTo>
                    <a:pt x="2339" y="2369"/>
                  </a:lnTo>
                  <a:lnTo>
                    <a:pt x="2247" y="2325"/>
                  </a:lnTo>
                  <a:lnTo>
                    <a:pt x="2161" y="2285"/>
                  </a:lnTo>
                  <a:lnTo>
                    <a:pt x="2078" y="2251"/>
                  </a:lnTo>
                  <a:lnTo>
                    <a:pt x="1998" y="2221"/>
                  </a:lnTo>
                  <a:lnTo>
                    <a:pt x="1919" y="2195"/>
                  </a:lnTo>
                  <a:lnTo>
                    <a:pt x="1843" y="2174"/>
                  </a:lnTo>
                  <a:lnTo>
                    <a:pt x="1767" y="2156"/>
                  </a:lnTo>
                  <a:lnTo>
                    <a:pt x="1693" y="2142"/>
                  </a:lnTo>
                  <a:lnTo>
                    <a:pt x="1616" y="2130"/>
                  </a:lnTo>
                  <a:lnTo>
                    <a:pt x="1538" y="2123"/>
                  </a:lnTo>
                  <a:lnTo>
                    <a:pt x="1459" y="2117"/>
                  </a:lnTo>
                  <a:lnTo>
                    <a:pt x="1374" y="2115"/>
                  </a:lnTo>
                  <a:lnTo>
                    <a:pt x="1321" y="2112"/>
                  </a:lnTo>
                  <a:lnTo>
                    <a:pt x="1279" y="2107"/>
                  </a:lnTo>
                  <a:lnTo>
                    <a:pt x="1243" y="2098"/>
                  </a:lnTo>
                  <a:lnTo>
                    <a:pt x="1215" y="2084"/>
                  </a:lnTo>
                  <a:lnTo>
                    <a:pt x="1196" y="2064"/>
                  </a:lnTo>
                  <a:lnTo>
                    <a:pt x="1183" y="2041"/>
                  </a:lnTo>
                  <a:lnTo>
                    <a:pt x="1176" y="2013"/>
                  </a:lnTo>
                  <a:lnTo>
                    <a:pt x="1175" y="1978"/>
                  </a:lnTo>
                  <a:lnTo>
                    <a:pt x="1178" y="1936"/>
                  </a:lnTo>
                  <a:lnTo>
                    <a:pt x="1189" y="1888"/>
                  </a:lnTo>
                  <a:lnTo>
                    <a:pt x="1206" y="1840"/>
                  </a:lnTo>
                  <a:lnTo>
                    <a:pt x="1231" y="1798"/>
                  </a:lnTo>
                  <a:lnTo>
                    <a:pt x="1259" y="1763"/>
                  </a:lnTo>
                  <a:lnTo>
                    <a:pt x="1291" y="1733"/>
                  </a:lnTo>
                  <a:lnTo>
                    <a:pt x="1326" y="1713"/>
                  </a:lnTo>
                  <a:lnTo>
                    <a:pt x="1363" y="1703"/>
                  </a:lnTo>
                  <a:lnTo>
                    <a:pt x="1402" y="1705"/>
                  </a:lnTo>
                  <a:lnTo>
                    <a:pt x="1469" y="1717"/>
                  </a:lnTo>
                  <a:lnTo>
                    <a:pt x="1538" y="1726"/>
                  </a:lnTo>
                  <a:lnTo>
                    <a:pt x="1607" y="1733"/>
                  </a:lnTo>
                  <a:lnTo>
                    <a:pt x="1677" y="1735"/>
                  </a:lnTo>
                  <a:lnTo>
                    <a:pt x="1746" y="1735"/>
                  </a:lnTo>
                  <a:lnTo>
                    <a:pt x="1813" y="1731"/>
                  </a:lnTo>
                  <a:lnTo>
                    <a:pt x="1877" y="1724"/>
                  </a:lnTo>
                  <a:lnTo>
                    <a:pt x="1937" y="1713"/>
                  </a:lnTo>
                  <a:lnTo>
                    <a:pt x="1993" y="1701"/>
                  </a:lnTo>
                  <a:lnTo>
                    <a:pt x="2044" y="1684"/>
                  </a:lnTo>
                  <a:lnTo>
                    <a:pt x="2088" y="1666"/>
                  </a:lnTo>
                  <a:lnTo>
                    <a:pt x="2127" y="1643"/>
                  </a:lnTo>
                  <a:lnTo>
                    <a:pt x="2157" y="1617"/>
                  </a:lnTo>
                  <a:lnTo>
                    <a:pt x="2178" y="1588"/>
                  </a:lnTo>
                  <a:lnTo>
                    <a:pt x="2189" y="1558"/>
                  </a:lnTo>
                  <a:lnTo>
                    <a:pt x="2196" y="1520"/>
                  </a:lnTo>
                  <a:lnTo>
                    <a:pt x="2201" y="1488"/>
                  </a:lnTo>
                  <a:lnTo>
                    <a:pt x="2206" y="1460"/>
                  </a:lnTo>
                  <a:lnTo>
                    <a:pt x="2210" y="1435"/>
                  </a:lnTo>
                  <a:lnTo>
                    <a:pt x="2215" y="1414"/>
                  </a:lnTo>
                  <a:lnTo>
                    <a:pt x="2222" y="1394"/>
                  </a:lnTo>
                  <a:lnTo>
                    <a:pt x="2233" y="1375"/>
                  </a:lnTo>
                  <a:lnTo>
                    <a:pt x="2247" y="1357"/>
                  </a:lnTo>
                  <a:lnTo>
                    <a:pt x="2265" y="1338"/>
                  </a:lnTo>
                  <a:lnTo>
                    <a:pt x="2289" y="1319"/>
                  </a:lnTo>
                  <a:lnTo>
                    <a:pt x="2319" y="1296"/>
                  </a:lnTo>
                  <a:lnTo>
                    <a:pt x="2356" y="1271"/>
                  </a:lnTo>
                  <a:lnTo>
                    <a:pt x="2381" y="1253"/>
                  </a:lnTo>
                  <a:lnTo>
                    <a:pt x="2393" y="1237"/>
                  </a:lnTo>
                  <a:lnTo>
                    <a:pt x="2399" y="1225"/>
                  </a:lnTo>
                  <a:lnTo>
                    <a:pt x="2397" y="1213"/>
                  </a:lnTo>
                  <a:lnTo>
                    <a:pt x="2386" y="1202"/>
                  </a:lnTo>
                  <a:lnTo>
                    <a:pt x="2372" y="1193"/>
                  </a:lnTo>
                  <a:lnTo>
                    <a:pt x="2353" y="1185"/>
                  </a:lnTo>
                  <a:lnTo>
                    <a:pt x="2330" y="1174"/>
                  </a:lnTo>
                  <a:lnTo>
                    <a:pt x="2305" y="1165"/>
                  </a:lnTo>
                  <a:lnTo>
                    <a:pt x="2280" y="1155"/>
                  </a:lnTo>
                  <a:lnTo>
                    <a:pt x="2256" y="1144"/>
                  </a:lnTo>
                  <a:lnTo>
                    <a:pt x="2231" y="1132"/>
                  </a:lnTo>
                  <a:lnTo>
                    <a:pt x="2210" y="1116"/>
                  </a:lnTo>
                  <a:lnTo>
                    <a:pt x="2192" y="1100"/>
                  </a:lnTo>
                  <a:lnTo>
                    <a:pt x="2178" y="1081"/>
                  </a:lnTo>
                  <a:lnTo>
                    <a:pt x="2171" y="1058"/>
                  </a:lnTo>
                  <a:lnTo>
                    <a:pt x="2171" y="1031"/>
                  </a:lnTo>
                  <a:lnTo>
                    <a:pt x="2175" y="1006"/>
                  </a:lnTo>
                  <a:lnTo>
                    <a:pt x="2178" y="977"/>
                  </a:lnTo>
                  <a:lnTo>
                    <a:pt x="2180" y="941"/>
                  </a:lnTo>
                  <a:lnTo>
                    <a:pt x="2183" y="902"/>
                  </a:lnTo>
                  <a:lnTo>
                    <a:pt x="2187" y="862"/>
                  </a:lnTo>
                  <a:lnTo>
                    <a:pt x="2191" y="818"/>
                  </a:lnTo>
                  <a:lnTo>
                    <a:pt x="2192" y="772"/>
                  </a:lnTo>
                  <a:lnTo>
                    <a:pt x="2194" y="726"/>
                  </a:lnTo>
                  <a:lnTo>
                    <a:pt x="2196" y="679"/>
                  </a:lnTo>
                  <a:lnTo>
                    <a:pt x="2196" y="633"/>
                  </a:lnTo>
                  <a:lnTo>
                    <a:pt x="2196" y="589"/>
                  </a:lnTo>
                  <a:lnTo>
                    <a:pt x="2194" y="546"/>
                  </a:lnTo>
                  <a:lnTo>
                    <a:pt x="2191" y="508"/>
                  </a:lnTo>
                  <a:lnTo>
                    <a:pt x="2187" y="472"/>
                  </a:lnTo>
                  <a:lnTo>
                    <a:pt x="2180" y="441"/>
                  </a:lnTo>
                  <a:lnTo>
                    <a:pt x="2173" y="416"/>
                  </a:lnTo>
                  <a:lnTo>
                    <a:pt x="2162" y="396"/>
                  </a:lnTo>
                  <a:lnTo>
                    <a:pt x="2152" y="382"/>
                  </a:lnTo>
                  <a:lnTo>
                    <a:pt x="2138" y="377"/>
                  </a:lnTo>
                  <a:lnTo>
                    <a:pt x="2122" y="381"/>
                  </a:lnTo>
                  <a:lnTo>
                    <a:pt x="2104" y="391"/>
                  </a:lnTo>
                  <a:lnTo>
                    <a:pt x="2083" y="414"/>
                  </a:lnTo>
                  <a:lnTo>
                    <a:pt x="2049" y="458"/>
                  </a:lnTo>
                  <a:lnTo>
                    <a:pt x="2021" y="500"/>
                  </a:lnTo>
                  <a:lnTo>
                    <a:pt x="1998" y="539"/>
                  </a:lnTo>
                  <a:lnTo>
                    <a:pt x="1977" y="576"/>
                  </a:lnTo>
                  <a:lnTo>
                    <a:pt x="1959" y="610"/>
                  </a:lnTo>
                  <a:lnTo>
                    <a:pt x="1944" y="640"/>
                  </a:lnTo>
                  <a:lnTo>
                    <a:pt x="1930" y="666"/>
                  </a:lnTo>
                  <a:lnTo>
                    <a:pt x="1914" y="689"/>
                  </a:lnTo>
                  <a:lnTo>
                    <a:pt x="1898" y="707"/>
                  </a:lnTo>
                  <a:lnTo>
                    <a:pt x="1878" y="719"/>
                  </a:lnTo>
                  <a:lnTo>
                    <a:pt x="1857" y="728"/>
                  </a:lnTo>
                  <a:lnTo>
                    <a:pt x="1831" y="731"/>
                  </a:lnTo>
                  <a:lnTo>
                    <a:pt x="1799" y="728"/>
                  </a:lnTo>
                  <a:lnTo>
                    <a:pt x="1778" y="721"/>
                  </a:lnTo>
                  <a:lnTo>
                    <a:pt x="1758" y="707"/>
                  </a:lnTo>
                  <a:lnTo>
                    <a:pt x="1741" y="689"/>
                  </a:lnTo>
                  <a:lnTo>
                    <a:pt x="1725" y="666"/>
                  </a:lnTo>
                  <a:lnTo>
                    <a:pt x="1711" y="640"/>
                  </a:lnTo>
                  <a:lnTo>
                    <a:pt x="1698" y="610"/>
                  </a:lnTo>
                  <a:lnTo>
                    <a:pt x="1688" y="580"/>
                  </a:lnTo>
                  <a:lnTo>
                    <a:pt x="1677" y="548"/>
                  </a:lnTo>
                  <a:lnTo>
                    <a:pt x="1667" y="516"/>
                  </a:lnTo>
                  <a:lnTo>
                    <a:pt x="1656" y="486"/>
                  </a:lnTo>
                  <a:lnTo>
                    <a:pt x="1647" y="458"/>
                  </a:lnTo>
                  <a:lnTo>
                    <a:pt x="1637" y="433"/>
                  </a:lnTo>
                  <a:lnTo>
                    <a:pt x="1624" y="412"/>
                  </a:lnTo>
                  <a:lnTo>
                    <a:pt x="1612" y="396"/>
                  </a:lnTo>
                  <a:lnTo>
                    <a:pt x="1600" y="384"/>
                  </a:lnTo>
                  <a:lnTo>
                    <a:pt x="1584" y="381"/>
                  </a:lnTo>
                  <a:lnTo>
                    <a:pt x="1566" y="384"/>
                  </a:lnTo>
                  <a:lnTo>
                    <a:pt x="1547" y="396"/>
                  </a:lnTo>
                  <a:lnTo>
                    <a:pt x="1526" y="418"/>
                  </a:lnTo>
                  <a:lnTo>
                    <a:pt x="1489" y="460"/>
                  </a:lnTo>
                  <a:lnTo>
                    <a:pt x="1457" y="497"/>
                  </a:lnTo>
                  <a:lnTo>
                    <a:pt x="1430" y="529"/>
                  </a:lnTo>
                  <a:lnTo>
                    <a:pt x="1404" y="559"/>
                  </a:lnTo>
                  <a:lnTo>
                    <a:pt x="1377" y="585"/>
                  </a:lnTo>
                  <a:lnTo>
                    <a:pt x="1351" y="608"/>
                  </a:lnTo>
                  <a:lnTo>
                    <a:pt x="1319" y="629"/>
                  </a:lnTo>
                  <a:lnTo>
                    <a:pt x="1284" y="649"/>
                  </a:lnTo>
                  <a:lnTo>
                    <a:pt x="1242" y="668"/>
                  </a:lnTo>
                  <a:lnTo>
                    <a:pt x="1192" y="687"/>
                  </a:lnTo>
                  <a:lnTo>
                    <a:pt x="1131" y="707"/>
                  </a:lnTo>
                  <a:lnTo>
                    <a:pt x="1085" y="717"/>
                  </a:lnTo>
                  <a:lnTo>
                    <a:pt x="1041" y="721"/>
                  </a:lnTo>
                  <a:lnTo>
                    <a:pt x="995" y="721"/>
                  </a:lnTo>
                  <a:lnTo>
                    <a:pt x="951" y="717"/>
                  </a:lnTo>
                  <a:lnTo>
                    <a:pt x="907" y="712"/>
                  </a:lnTo>
                  <a:lnTo>
                    <a:pt x="864" y="703"/>
                  </a:lnTo>
                  <a:lnTo>
                    <a:pt x="824" y="694"/>
                  </a:lnTo>
                  <a:lnTo>
                    <a:pt x="785" y="684"/>
                  </a:lnTo>
                  <a:lnTo>
                    <a:pt x="750" y="675"/>
                  </a:lnTo>
                  <a:lnTo>
                    <a:pt x="716" y="666"/>
                  </a:lnTo>
                  <a:lnTo>
                    <a:pt x="686" y="661"/>
                  </a:lnTo>
                  <a:lnTo>
                    <a:pt x="660" y="659"/>
                  </a:lnTo>
                  <a:lnTo>
                    <a:pt x="637" y="661"/>
                  </a:lnTo>
                  <a:lnTo>
                    <a:pt x="619" y="668"/>
                  </a:lnTo>
                  <a:lnTo>
                    <a:pt x="605" y="682"/>
                  </a:lnTo>
                  <a:lnTo>
                    <a:pt x="596" y="701"/>
                  </a:lnTo>
                  <a:lnTo>
                    <a:pt x="586" y="740"/>
                  </a:lnTo>
                  <a:lnTo>
                    <a:pt x="573" y="776"/>
                  </a:lnTo>
                  <a:lnTo>
                    <a:pt x="561" y="805"/>
                  </a:lnTo>
                  <a:lnTo>
                    <a:pt x="547" y="835"/>
                  </a:lnTo>
                  <a:lnTo>
                    <a:pt x="531" y="865"/>
                  </a:lnTo>
                  <a:lnTo>
                    <a:pt x="515" y="897"/>
                  </a:lnTo>
                  <a:lnTo>
                    <a:pt x="496" y="931"/>
                  </a:lnTo>
                  <a:lnTo>
                    <a:pt x="475" y="971"/>
                  </a:lnTo>
                  <a:lnTo>
                    <a:pt x="452" y="1019"/>
                  </a:lnTo>
                  <a:lnTo>
                    <a:pt x="429" y="1059"/>
                  </a:lnTo>
                  <a:lnTo>
                    <a:pt x="406" y="1089"/>
                  </a:lnTo>
                  <a:lnTo>
                    <a:pt x="383" y="1112"/>
                  </a:lnTo>
                  <a:lnTo>
                    <a:pt x="358" y="1128"/>
                  </a:lnTo>
                  <a:lnTo>
                    <a:pt x="332" y="1139"/>
                  </a:lnTo>
                  <a:lnTo>
                    <a:pt x="307" y="1148"/>
                  </a:lnTo>
                  <a:lnTo>
                    <a:pt x="281" y="1153"/>
                  </a:lnTo>
                  <a:lnTo>
                    <a:pt x="254" y="1156"/>
                  </a:lnTo>
                  <a:lnTo>
                    <a:pt x="226" y="1162"/>
                  </a:lnTo>
                  <a:lnTo>
                    <a:pt x="199" y="1170"/>
                  </a:lnTo>
                  <a:lnTo>
                    <a:pt x="178" y="1181"/>
                  </a:lnTo>
                  <a:lnTo>
                    <a:pt x="161" y="1197"/>
                  </a:lnTo>
                  <a:lnTo>
                    <a:pt x="146" y="1218"/>
                  </a:lnTo>
                  <a:lnTo>
                    <a:pt x="136" y="1241"/>
                  </a:lnTo>
                  <a:lnTo>
                    <a:pt x="125" y="1264"/>
                  </a:lnTo>
                  <a:lnTo>
                    <a:pt x="116" y="1289"/>
                  </a:lnTo>
                  <a:lnTo>
                    <a:pt x="104" y="1311"/>
                  </a:lnTo>
                  <a:lnTo>
                    <a:pt x="92" y="1333"/>
                  </a:lnTo>
                  <a:lnTo>
                    <a:pt x="76" y="1350"/>
                  </a:lnTo>
                  <a:lnTo>
                    <a:pt x="55" y="1363"/>
                  </a:lnTo>
                  <a:lnTo>
                    <a:pt x="28" y="1370"/>
                  </a:lnTo>
                  <a:lnTo>
                    <a:pt x="12" y="1368"/>
                  </a:lnTo>
                  <a:lnTo>
                    <a:pt x="4" y="1361"/>
                  </a:lnTo>
                  <a:lnTo>
                    <a:pt x="0" y="1350"/>
                  </a:lnTo>
                  <a:lnTo>
                    <a:pt x="0" y="1333"/>
                  </a:lnTo>
                  <a:lnTo>
                    <a:pt x="7" y="1311"/>
                  </a:lnTo>
                  <a:lnTo>
                    <a:pt x="16" y="1287"/>
                  </a:lnTo>
                  <a:lnTo>
                    <a:pt x="28" y="1260"/>
                  </a:lnTo>
                  <a:lnTo>
                    <a:pt x="44" y="1230"/>
                  </a:lnTo>
                  <a:lnTo>
                    <a:pt x="62" y="1197"/>
                  </a:lnTo>
                  <a:lnTo>
                    <a:pt x="81" y="1163"/>
                  </a:lnTo>
                  <a:lnTo>
                    <a:pt x="101" y="1128"/>
                  </a:lnTo>
                  <a:lnTo>
                    <a:pt x="122" y="1091"/>
                  </a:lnTo>
                  <a:lnTo>
                    <a:pt x="143" y="1056"/>
                  </a:lnTo>
                  <a:lnTo>
                    <a:pt x="164" y="1021"/>
                  </a:lnTo>
                  <a:lnTo>
                    <a:pt x="184" y="985"/>
                  </a:lnTo>
                  <a:lnTo>
                    <a:pt x="201" y="952"/>
                  </a:lnTo>
                  <a:lnTo>
                    <a:pt x="217" y="922"/>
                  </a:lnTo>
                  <a:lnTo>
                    <a:pt x="229" y="892"/>
                  </a:lnTo>
                  <a:lnTo>
                    <a:pt x="245" y="857"/>
                  </a:lnTo>
                  <a:lnTo>
                    <a:pt x="265" y="820"/>
                  </a:lnTo>
                  <a:lnTo>
                    <a:pt x="284" y="781"/>
                  </a:lnTo>
                  <a:lnTo>
                    <a:pt x="309" y="740"/>
                  </a:lnTo>
                  <a:lnTo>
                    <a:pt x="339" y="701"/>
                  </a:lnTo>
                  <a:lnTo>
                    <a:pt x="372" y="661"/>
                  </a:lnTo>
                  <a:lnTo>
                    <a:pt x="413" y="619"/>
                  </a:lnTo>
                  <a:lnTo>
                    <a:pt x="460" y="578"/>
                  </a:lnTo>
                  <a:lnTo>
                    <a:pt x="515" y="537"/>
                  </a:lnTo>
                  <a:lnTo>
                    <a:pt x="579" y="497"/>
                  </a:lnTo>
                  <a:lnTo>
                    <a:pt x="651" y="458"/>
                  </a:lnTo>
                  <a:lnTo>
                    <a:pt x="732" y="419"/>
                  </a:lnTo>
                  <a:lnTo>
                    <a:pt x="825" y="381"/>
                  </a:lnTo>
                  <a:lnTo>
                    <a:pt x="930" y="345"/>
                  </a:lnTo>
                  <a:lnTo>
                    <a:pt x="998" y="322"/>
                  </a:lnTo>
                  <a:lnTo>
                    <a:pt x="1069" y="298"/>
                  </a:lnTo>
                  <a:lnTo>
                    <a:pt x="1141" y="273"/>
                  </a:lnTo>
                  <a:lnTo>
                    <a:pt x="1215" y="248"/>
                  </a:lnTo>
                  <a:lnTo>
                    <a:pt x="1291" y="222"/>
                  </a:lnTo>
                  <a:lnTo>
                    <a:pt x="1367" y="195"/>
                  </a:lnTo>
                  <a:lnTo>
                    <a:pt x="1443" y="171"/>
                  </a:lnTo>
                  <a:lnTo>
                    <a:pt x="1519" y="144"/>
                  </a:lnTo>
                  <a:lnTo>
                    <a:pt x="1594" y="121"/>
                  </a:lnTo>
                  <a:lnTo>
                    <a:pt x="1668" y="98"/>
                  </a:lnTo>
                  <a:lnTo>
                    <a:pt x="1741" y="76"/>
                  </a:lnTo>
                  <a:lnTo>
                    <a:pt x="1810" y="56"/>
                  </a:lnTo>
                  <a:lnTo>
                    <a:pt x="1878" y="40"/>
                  </a:lnTo>
                  <a:lnTo>
                    <a:pt x="1944" y="24"/>
                  </a:lnTo>
                  <a:lnTo>
                    <a:pt x="2004" y="14"/>
                  </a:lnTo>
                  <a:lnTo>
                    <a:pt x="2062" y="5"/>
                  </a:lnTo>
                  <a:lnTo>
                    <a:pt x="2115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flipH="1">
              <a:off x="622301" y="3805238"/>
              <a:ext cx="749300" cy="1116013"/>
            </a:xfrm>
            <a:custGeom>
              <a:avLst/>
              <a:gdLst>
                <a:gd name="T0" fmla="*/ 561 w 944"/>
                <a:gd name="T1" fmla="*/ 9 h 1407"/>
                <a:gd name="T2" fmla="*/ 690 w 944"/>
                <a:gd name="T3" fmla="*/ 42 h 1407"/>
                <a:gd name="T4" fmla="*/ 790 w 944"/>
                <a:gd name="T5" fmla="*/ 95 h 1407"/>
                <a:gd name="T6" fmla="*/ 863 w 944"/>
                <a:gd name="T7" fmla="*/ 162 h 1407"/>
                <a:gd name="T8" fmla="*/ 910 w 944"/>
                <a:gd name="T9" fmla="*/ 243 h 1407"/>
                <a:gd name="T10" fmla="*/ 938 w 944"/>
                <a:gd name="T11" fmla="*/ 335 h 1407"/>
                <a:gd name="T12" fmla="*/ 944 w 944"/>
                <a:gd name="T13" fmla="*/ 434 h 1407"/>
                <a:gd name="T14" fmla="*/ 933 w 944"/>
                <a:gd name="T15" fmla="*/ 539 h 1407"/>
                <a:gd name="T16" fmla="*/ 908 w 944"/>
                <a:gd name="T17" fmla="*/ 649 h 1407"/>
                <a:gd name="T18" fmla="*/ 870 w 944"/>
                <a:gd name="T19" fmla="*/ 760 h 1407"/>
                <a:gd name="T20" fmla="*/ 820 w 944"/>
                <a:gd name="T21" fmla="*/ 867 h 1407"/>
                <a:gd name="T22" fmla="*/ 762 w 944"/>
                <a:gd name="T23" fmla="*/ 973 h 1407"/>
                <a:gd name="T24" fmla="*/ 699 w 944"/>
                <a:gd name="T25" fmla="*/ 1074 h 1407"/>
                <a:gd name="T26" fmla="*/ 631 w 944"/>
                <a:gd name="T27" fmla="*/ 1163 h 1407"/>
                <a:gd name="T28" fmla="*/ 561 w 944"/>
                <a:gd name="T29" fmla="*/ 1243 h 1407"/>
                <a:gd name="T30" fmla="*/ 494 w 944"/>
                <a:gd name="T31" fmla="*/ 1310 h 1407"/>
                <a:gd name="T32" fmla="*/ 429 w 944"/>
                <a:gd name="T33" fmla="*/ 1361 h 1407"/>
                <a:gd name="T34" fmla="*/ 369 w 944"/>
                <a:gd name="T35" fmla="*/ 1394 h 1407"/>
                <a:gd name="T36" fmla="*/ 316 w 944"/>
                <a:gd name="T37" fmla="*/ 1407 h 1407"/>
                <a:gd name="T38" fmla="*/ 238 w 944"/>
                <a:gd name="T39" fmla="*/ 1391 h 1407"/>
                <a:gd name="T40" fmla="*/ 145 w 944"/>
                <a:gd name="T41" fmla="*/ 1349 h 1407"/>
                <a:gd name="T42" fmla="*/ 74 w 944"/>
                <a:gd name="T43" fmla="*/ 1301 h 1407"/>
                <a:gd name="T44" fmla="*/ 28 w 944"/>
                <a:gd name="T45" fmla="*/ 1252 h 1407"/>
                <a:gd name="T46" fmla="*/ 4 w 944"/>
                <a:gd name="T47" fmla="*/ 1206 h 1407"/>
                <a:gd name="T48" fmla="*/ 2 w 944"/>
                <a:gd name="T49" fmla="*/ 1174 h 1407"/>
                <a:gd name="T50" fmla="*/ 23 w 944"/>
                <a:gd name="T51" fmla="*/ 1160 h 1407"/>
                <a:gd name="T52" fmla="*/ 65 w 944"/>
                <a:gd name="T53" fmla="*/ 1160 h 1407"/>
                <a:gd name="T54" fmla="*/ 111 w 944"/>
                <a:gd name="T55" fmla="*/ 1125 h 1407"/>
                <a:gd name="T56" fmla="*/ 157 w 944"/>
                <a:gd name="T57" fmla="*/ 1051 h 1407"/>
                <a:gd name="T58" fmla="*/ 203 w 944"/>
                <a:gd name="T59" fmla="*/ 950 h 1407"/>
                <a:gd name="T60" fmla="*/ 249 w 944"/>
                <a:gd name="T61" fmla="*/ 834 h 1407"/>
                <a:gd name="T62" fmla="*/ 295 w 944"/>
                <a:gd name="T63" fmla="*/ 712 h 1407"/>
                <a:gd name="T64" fmla="*/ 340 w 944"/>
                <a:gd name="T65" fmla="*/ 594 h 1407"/>
                <a:gd name="T66" fmla="*/ 385 w 944"/>
                <a:gd name="T67" fmla="*/ 485 h 1407"/>
                <a:gd name="T68" fmla="*/ 423 w 944"/>
                <a:gd name="T69" fmla="*/ 374 h 1407"/>
                <a:gd name="T70" fmla="*/ 459 w 944"/>
                <a:gd name="T71" fmla="*/ 266 h 1407"/>
                <a:gd name="T72" fmla="*/ 485 w 944"/>
                <a:gd name="T73" fmla="*/ 169 h 1407"/>
                <a:gd name="T74" fmla="*/ 501 w 944"/>
                <a:gd name="T75" fmla="*/ 86 h 1407"/>
                <a:gd name="T76" fmla="*/ 503 w 944"/>
                <a:gd name="T77" fmla="*/ 28 h 1407"/>
                <a:gd name="T78" fmla="*/ 485 w 944"/>
                <a:gd name="T7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4" h="1407">
                  <a:moveTo>
                    <a:pt x="485" y="0"/>
                  </a:moveTo>
                  <a:lnTo>
                    <a:pt x="561" y="9"/>
                  </a:lnTo>
                  <a:lnTo>
                    <a:pt x="630" y="23"/>
                  </a:lnTo>
                  <a:lnTo>
                    <a:pt x="690" y="42"/>
                  </a:lnTo>
                  <a:lnTo>
                    <a:pt x="743" y="67"/>
                  </a:lnTo>
                  <a:lnTo>
                    <a:pt x="790" y="95"/>
                  </a:lnTo>
                  <a:lnTo>
                    <a:pt x="829" y="127"/>
                  </a:lnTo>
                  <a:lnTo>
                    <a:pt x="863" y="162"/>
                  </a:lnTo>
                  <a:lnTo>
                    <a:pt x="889" y="201"/>
                  </a:lnTo>
                  <a:lnTo>
                    <a:pt x="910" y="243"/>
                  </a:lnTo>
                  <a:lnTo>
                    <a:pt x="926" y="287"/>
                  </a:lnTo>
                  <a:lnTo>
                    <a:pt x="938" y="335"/>
                  </a:lnTo>
                  <a:lnTo>
                    <a:pt x="944" y="384"/>
                  </a:lnTo>
                  <a:lnTo>
                    <a:pt x="944" y="434"/>
                  </a:lnTo>
                  <a:lnTo>
                    <a:pt x="942" y="486"/>
                  </a:lnTo>
                  <a:lnTo>
                    <a:pt x="933" y="539"/>
                  </a:lnTo>
                  <a:lnTo>
                    <a:pt x="922" y="594"/>
                  </a:lnTo>
                  <a:lnTo>
                    <a:pt x="908" y="649"/>
                  </a:lnTo>
                  <a:lnTo>
                    <a:pt x="891" y="703"/>
                  </a:lnTo>
                  <a:lnTo>
                    <a:pt x="870" y="760"/>
                  </a:lnTo>
                  <a:lnTo>
                    <a:pt x="847" y="814"/>
                  </a:lnTo>
                  <a:lnTo>
                    <a:pt x="820" y="867"/>
                  </a:lnTo>
                  <a:lnTo>
                    <a:pt x="792" y="922"/>
                  </a:lnTo>
                  <a:lnTo>
                    <a:pt x="762" y="973"/>
                  </a:lnTo>
                  <a:lnTo>
                    <a:pt x="730" y="1024"/>
                  </a:lnTo>
                  <a:lnTo>
                    <a:pt x="699" y="1074"/>
                  </a:lnTo>
                  <a:lnTo>
                    <a:pt x="665" y="1119"/>
                  </a:lnTo>
                  <a:lnTo>
                    <a:pt x="631" y="1163"/>
                  </a:lnTo>
                  <a:lnTo>
                    <a:pt x="596" y="1206"/>
                  </a:lnTo>
                  <a:lnTo>
                    <a:pt x="561" y="1243"/>
                  </a:lnTo>
                  <a:lnTo>
                    <a:pt x="527" y="1278"/>
                  </a:lnTo>
                  <a:lnTo>
                    <a:pt x="494" y="1310"/>
                  </a:lnTo>
                  <a:lnTo>
                    <a:pt x="460" y="1338"/>
                  </a:lnTo>
                  <a:lnTo>
                    <a:pt x="429" y="1361"/>
                  </a:lnTo>
                  <a:lnTo>
                    <a:pt x="397" y="1380"/>
                  </a:lnTo>
                  <a:lnTo>
                    <a:pt x="369" y="1394"/>
                  </a:lnTo>
                  <a:lnTo>
                    <a:pt x="340" y="1403"/>
                  </a:lnTo>
                  <a:lnTo>
                    <a:pt x="316" y="1407"/>
                  </a:lnTo>
                  <a:lnTo>
                    <a:pt x="293" y="1405"/>
                  </a:lnTo>
                  <a:lnTo>
                    <a:pt x="238" y="1391"/>
                  </a:lnTo>
                  <a:lnTo>
                    <a:pt x="189" y="1372"/>
                  </a:lnTo>
                  <a:lnTo>
                    <a:pt x="145" y="1349"/>
                  </a:lnTo>
                  <a:lnTo>
                    <a:pt x="108" y="1326"/>
                  </a:lnTo>
                  <a:lnTo>
                    <a:pt x="74" y="1301"/>
                  </a:lnTo>
                  <a:lnTo>
                    <a:pt x="48" y="1276"/>
                  </a:lnTo>
                  <a:lnTo>
                    <a:pt x="28" y="1252"/>
                  </a:lnTo>
                  <a:lnTo>
                    <a:pt x="12" y="1227"/>
                  </a:lnTo>
                  <a:lnTo>
                    <a:pt x="4" y="1206"/>
                  </a:lnTo>
                  <a:lnTo>
                    <a:pt x="0" y="1188"/>
                  </a:lnTo>
                  <a:lnTo>
                    <a:pt x="2" y="1174"/>
                  </a:lnTo>
                  <a:lnTo>
                    <a:pt x="9" y="1163"/>
                  </a:lnTo>
                  <a:lnTo>
                    <a:pt x="23" y="1160"/>
                  </a:lnTo>
                  <a:lnTo>
                    <a:pt x="42" y="1160"/>
                  </a:lnTo>
                  <a:lnTo>
                    <a:pt x="65" y="1160"/>
                  </a:lnTo>
                  <a:lnTo>
                    <a:pt x="88" y="1148"/>
                  </a:lnTo>
                  <a:lnTo>
                    <a:pt x="111" y="1125"/>
                  </a:lnTo>
                  <a:lnTo>
                    <a:pt x="134" y="1091"/>
                  </a:lnTo>
                  <a:lnTo>
                    <a:pt x="157" y="1051"/>
                  </a:lnTo>
                  <a:lnTo>
                    <a:pt x="180" y="1003"/>
                  </a:lnTo>
                  <a:lnTo>
                    <a:pt x="203" y="950"/>
                  </a:lnTo>
                  <a:lnTo>
                    <a:pt x="226" y="894"/>
                  </a:lnTo>
                  <a:lnTo>
                    <a:pt x="249" y="834"/>
                  </a:lnTo>
                  <a:lnTo>
                    <a:pt x="272" y="774"/>
                  </a:lnTo>
                  <a:lnTo>
                    <a:pt x="295" y="712"/>
                  </a:lnTo>
                  <a:lnTo>
                    <a:pt x="318" y="652"/>
                  </a:lnTo>
                  <a:lnTo>
                    <a:pt x="340" y="594"/>
                  </a:lnTo>
                  <a:lnTo>
                    <a:pt x="362" y="541"/>
                  </a:lnTo>
                  <a:lnTo>
                    <a:pt x="385" y="485"/>
                  </a:lnTo>
                  <a:lnTo>
                    <a:pt x="404" y="428"/>
                  </a:lnTo>
                  <a:lnTo>
                    <a:pt x="423" y="374"/>
                  </a:lnTo>
                  <a:lnTo>
                    <a:pt x="443" y="319"/>
                  </a:lnTo>
                  <a:lnTo>
                    <a:pt x="459" y="266"/>
                  </a:lnTo>
                  <a:lnTo>
                    <a:pt x="475" y="215"/>
                  </a:lnTo>
                  <a:lnTo>
                    <a:pt x="485" y="169"/>
                  </a:lnTo>
                  <a:lnTo>
                    <a:pt x="496" y="125"/>
                  </a:lnTo>
                  <a:lnTo>
                    <a:pt x="501" y="86"/>
                  </a:lnTo>
                  <a:lnTo>
                    <a:pt x="503" y="54"/>
                  </a:lnTo>
                  <a:lnTo>
                    <a:pt x="503" y="28"/>
                  </a:lnTo>
                  <a:lnTo>
                    <a:pt x="496" y="1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88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flipH="1">
              <a:off x="504825" y="3662363"/>
              <a:ext cx="881063" cy="1660525"/>
            </a:xfrm>
            <a:custGeom>
              <a:avLst/>
              <a:gdLst>
                <a:gd name="T0" fmla="*/ 799 w 1110"/>
                <a:gd name="T1" fmla="*/ 0 h 2093"/>
                <a:gd name="T2" fmla="*/ 836 w 1110"/>
                <a:gd name="T3" fmla="*/ 2 h 2093"/>
                <a:gd name="T4" fmla="*/ 893 w 1110"/>
                <a:gd name="T5" fmla="*/ 11 h 2093"/>
                <a:gd name="T6" fmla="*/ 955 w 1110"/>
                <a:gd name="T7" fmla="*/ 28 h 2093"/>
                <a:gd name="T8" fmla="*/ 1004 w 1110"/>
                <a:gd name="T9" fmla="*/ 55 h 2093"/>
                <a:gd name="T10" fmla="*/ 1048 w 1110"/>
                <a:gd name="T11" fmla="*/ 113 h 2093"/>
                <a:gd name="T12" fmla="*/ 1089 w 1110"/>
                <a:gd name="T13" fmla="*/ 210 h 2093"/>
                <a:gd name="T14" fmla="*/ 1108 w 1110"/>
                <a:gd name="T15" fmla="*/ 330 h 2093"/>
                <a:gd name="T16" fmla="*/ 1106 w 1110"/>
                <a:gd name="T17" fmla="*/ 467 h 2093"/>
                <a:gd name="T18" fmla="*/ 1085 w 1110"/>
                <a:gd name="T19" fmla="*/ 617 h 2093"/>
                <a:gd name="T20" fmla="*/ 1052 w 1110"/>
                <a:gd name="T21" fmla="*/ 779 h 2093"/>
                <a:gd name="T22" fmla="*/ 1002 w 1110"/>
                <a:gd name="T23" fmla="*/ 945 h 2093"/>
                <a:gd name="T24" fmla="*/ 944 w 1110"/>
                <a:gd name="T25" fmla="*/ 1112 h 2093"/>
                <a:gd name="T26" fmla="*/ 877 w 1110"/>
                <a:gd name="T27" fmla="*/ 1278 h 2093"/>
                <a:gd name="T28" fmla="*/ 805 w 1110"/>
                <a:gd name="T29" fmla="*/ 1437 h 2093"/>
                <a:gd name="T30" fmla="*/ 731 w 1110"/>
                <a:gd name="T31" fmla="*/ 1587 h 2093"/>
                <a:gd name="T32" fmla="*/ 655 w 1110"/>
                <a:gd name="T33" fmla="*/ 1723 h 2093"/>
                <a:gd name="T34" fmla="*/ 581 w 1110"/>
                <a:gd name="T35" fmla="*/ 1839 h 2093"/>
                <a:gd name="T36" fmla="*/ 512 w 1110"/>
                <a:gd name="T37" fmla="*/ 1934 h 2093"/>
                <a:gd name="T38" fmla="*/ 448 w 1110"/>
                <a:gd name="T39" fmla="*/ 2003 h 2093"/>
                <a:gd name="T40" fmla="*/ 396 w 1110"/>
                <a:gd name="T41" fmla="*/ 2040 h 2093"/>
                <a:gd name="T42" fmla="*/ 281 w 1110"/>
                <a:gd name="T43" fmla="*/ 2080 h 2093"/>
                <a:gd name="T44" fmla="*/ 184 w 1110"/>
                <a:gd name="T45" fmla="*/ 2093 h 2093"/>
                <a:gd name="T46" fmla="*/ 106 w 1110"/>
                <a:gd name="T47" fmla="*/ 2086 h 2093"/>
                <a:gd name="T48" fmla="*/ 48 w 1110"/>
                <a:gd name="T49" fmla="*/ 2070 h 2093"/>
                <a:gd name="T50" fmla="*/ 13 w 1110"/>
                <a:gd name="T51" fmla="*/ 2054 h 2093"/>
                <a:gd name="T52" fmla="*/ 0 w 1110"/>
                <a:gd name="T53" fmla="*/ 2045 h 2093"/>
                <a:gd name="T54" fmla="*/ 36 w 1110"/>
                <a:gd name="T55" fmla="*/ 1899 h 2093"/>
                <a:gd name="T56" fmla="*/ 82 w 1110"/>
                <a:gd name="T57" fmla="*/ 1731 h 2093"/>
                <a:gd name="T58" fmla="*/ 140 w 1110"/>
                <a:gd name="T59" fmla="*/ 1546 h 2093"/>
                <a:gd name="T60" fmla="*/ 205 w 1110"/>
                <a:gd name="T61" fmla="*/ 1349 h 2093"/>
                <a:gd name="T62" fmla="*/ 277 w 1110"/>
                <a:gd name="T63" fmla="*/ 1148 h 2093"/>
                <a:gd name="T64" fmla="*/ 353 w 1110"/>
                <a:gd name="T65" fmla="*/ 945 h 2093"/>
                <a:gd name="T66" fmla="*/ 431 w 1110"/>
                <a:gd name="T67" fmla="*/ 749 h 2093"/>
                <a:gd name="T68" fmla="*/ 508 w 1110"/>
                <a:gd name="T69" fmla="*/ 562 h 2093"/>
                <a:gd name="T70" fmla="*/ 582 w 1110"/>
                <a:gd name="T71" fmla="*/ 391 h 2093"/>
                <a:gd name="T72" fmla="*/ 653 w 1110"/>
                <a:gd name="T73" fmla="*/ 243 h 2093"/>
                <a:gd name="T74" fmla="*/ 717 w 1110"/>
                <a:gd name="T75" fmla="*/ 120 h 2093"/>
                <a:gd name="T76" fmla="*/ 771 w 1110"/>
                <a:gd name="T77" fmla="*/ 3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0" h="2093">
                  <a:moveTo>
                    <a:pt x="794" y="0"/>
                  </a:moveTo>
                  <a:lnTo>
                    <a:pt x="799" y="0"/>
                  </a:lnTo>
                  <a:lnTo>
                    <a:pt x="814" y="0"/>
                  </a:lnTo>
                  <a:lnTo>
                    <a:pt x="836" y="2"/>
                  </a:lnTo>
                  <a:lnTo>
                    <a:pt x="863" y="5"/>
                  </a:lnTo>
                  <a:lnTo>
                    <a:pt x="893" y="11"/>
                  </a:lnTo>
                  <a:lnTo>
                    <a:pt x="925" y="18"/>
                  </a:lnTo>
                  <a:lnTo>
                    <a:pt x="955" y="28"/>
                  </a:lnTo>
                  <a:lnTo>
                    <a:pt x="981" y="41"/>
                  </a:lnTo>
                  <a:lnTo>
                    <a:pt x="1004" y="55"/>
                  </a:lnTo>
                  <a:lnTo>
                    <a:pt x="1018" y="72"/>
                  </a:lnTo>
                  <a:lnTo>
                    <a:pt x="1048" y="113"/>
                  </a:lnTo>
                  <a:lnTo>
                    <a:pt x="1071" y="159"/>
                  </a:lnTo>
                  <a:lnTo>
                    <a:pt x="1089" y="210"/>
                  </a:lnTo>
                  <a:lnTo>
                    <a:pt x="1101" y="268"/>
                  </a:lnTo>
                  <a:lnTo>
                    <a:pt x="1108" y="330"/>
                  </a:lnTo>
                  <a:lnTo>
                    <a:pt x="1110" y="397"/>
                  </a:lnTo>
                  <a:lnTo>
                    <a:pt x="1106" y="467"/>
                  </a:lnTo>
                  <a:lnTo>
                    <a:pt x="1097" y="541"/>
                  </a:lnTo>
                  <a:lnTo>
                    <a:pt x="1085" y="617"/>
                  </a:lnTo>
                  <a:lnTo>
                    <a:pt x="1071" y="696"/>
                  </a:lnTo>
                  <a:lnTo>
                    <a:pt x="1052" y="779"/>
                  </a:lnTo>
                  <a:lnTo>
                    <a:pt x="1029" y="860"/>
                  </a:lnTo>
                  <a:lnTo>
                    <a:pt x="1002" y="945"/>
                  </a:lnTo>
                  <a:lnTo>
                    <a:pt x="974" y="1028"/>
                  </a:lnTo>
                  <a:lnTo>
                    <a:pt x="944" y="1112"/>
                  </a:lnTo>
                  <a:lnTo>
                    <a:pt x="912" y="1195"/>
                  </a:lnTo>
                  <a:lnTo>
                    <a:pt x="877" y="1278"/>
                  </a:lnTo>
                  <a:lnTo>
                    <a:pt x="842" y="1359"/>
                  </a:lnTo>
                  <a:lnTo>
                    <a:pt x="805" y="1437"/>
                  </a:lnTo>
                  <a:lnTo>
                    <a:pt x="768" y="1514"/>
                  </a:lnTo>
                  <a:lnTo>
                    <a:pt x="731" y="1587"/>
                  </a:lnTo>
                  <a:lnTo>
                    <a:pt x="692" y="1657"/>
                  </a:lnTo>
                  <a:lnTo>
                    <a:pt x="655" y="1723"/>
                  </a:lnTo>
                  <a:lnTo>
                    <a:pt x="618" y="1782"/>
                  </a:lnTo>
                  <a:lnTo>
                    <a:pt x="581" y="1839"/>
                  </a:lnTo>
                  <a:lnTo>
                    <a:pt x="545" y="1890"/>
                  </a:lnTo>
                  <a:lnTo>
                    <a:pt x="512" y="1934"/>
                  </a:lnTo>
                  <a:lnTo>
                    <a:pt x="480" y="1971"/>
                  </a:lnTo>
                  <a:lnTo>
                    <a:pt x="448" y="2003"/>
                  </a:lnTo>
                  <a:lnTo>
                    <a:pt x="422" y="2026"/>
                  </a:lnTo>
                  <a:lnTo>
                    <a:pt x="396" y="2040"/>
                  </a:lnTo>
                  <a:lnTo>
                    <a:pt x="337" y="2065"/>
                  </a:lnTo>
                  <a:lnTo>
                    <a:pt x="281" y="2080"/>
                  </a:lnTo>
                  <a:lnTo>
                    <a:pt x="230" y="2089"/>
                  </a:lnTo>
                  <a:lnTo>
                    <a:pt x="184" y="2093"/>
                  </a:lnTo>
                  <a:lnTo>
                    <a:pt x="143" y="2091"/>
                  </a:lnTo>
                  <a:lnTo>
                    <a:pt x="106" y="2086"/>
                  </a:lnTo>
                  <a:lnTo>
                    <a:pt x="75" y="2079"/>
                  </a:lnTo>
                  <a:lnTo>
                    <a:pt x="48" y="2070"/>
                  </a:lnTo>
                  <a:lnTo>
                    <a:pt x="29" y="2061"/>
                  </a:lnTo>
                  <a:lnTo>
                    <a:pt x="13" y="2054"/>
                  </a:lnTo>
                  <a:lnTo>
                    <a:pt x="4" y="2047"/>
                  </a:lnTo>
                  <a:lnTo>
                    <a:pt x="0" y="2045"/>
                  </a:lnTo>
                  <a:lnTo>
                    <a:pt x="16" y="1975"/>
                  </a:lnTo>
                  <a:lnTo>
                    <a:pt x="36" y="1899"/>
                  </a:lnTo>
                  <a:lnTo>
                    <a:pt x="57" y="1818"/>
                  </a:lnTo>
                  <a:lnTo>
                    <a:pt x="82" y="1731"/>
                  </a:lnTo>
                  <a:lnTo>
                    <a:pt x="110" y="1640"/>
                  </a:lnTo>
                  <a:lnTo>
                    <a:pt x="140" y="1546"/>
                  </a:lnTo>
                  <a:lnTo>
                    <a:pt x="172" y="1449"/>
                  </a:lnTo>
                  <a:lnTo>
                    <a:pt x="205" y="1349"/>
                  </a:lnTo>
                  <a:lnTo>
                    <a:pt x="240" y="1248"/>
                  </a:lnTo>
                  <a:lnTo>
                    <a:pt x="277" y="1148"/>
                  </a:lnTo>
                  <a:lnTo>
                    <a:pt x="314" y="1045"/>
                  </a:lnTo>
                  <a:lnTo>
                    <a:pt x="353" y="945"/>
                  </a:lnTo>
                  <a:lnTo>
                    <a:pt x="392" y="846"/>
                  </a:lnTo>
                  <a:lnTo>
                    <a:pt x="431" y="749"/>
                  </a:lnTo>
                  <a:lnTo>
                    <a:pt x="470" y="654"/>
                  </a:lnTo>
                  <a:lnTo>
                    <a:pt x="508" y="562"/>
                  </a:lnTo>
                  <a:lnTo>
                    <a:pt x="545" y="474"/>
                  </a:lnTo>
                  <a:lnTo>
                    <a:pt x="582" y="391"/>
                  </a:lnTo>
                  <a:lnTo>
                    <a:pt x="620" y="314"/>
                  </a:lnTo>
                  <a:lnTo>
                    <a:pt x="653" y="243"/>
                  </a:lnTo>
                  <a:lnTo>
                    <a:pt x="687" y="178"/>
                  </a:lnTo>
                  <a:lnTo>
                    <a:pt x="717" y="120"/>
                  </a:lnTo>
                  <a:lnTo>
                    <a:pt x="745" y="70"/>
                  </a:lnTo>
                  <a:lnTo>
                    <a:pt x="771" y="30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 flipH="1">
              <a:off x="0" y="3656013"/>
              <a:ext cx="1328738" cy="2357438"/>
            </a:xfrm>
            <a:custGeom>
              <a:avLst/>
              <a:gdLst>
                <a:gd name="T0" fmla="*/ 927 w 1673"/>
                <a:gd name="T1" fmla="*/ 0 h 2971"/>
                <a:gd name="T2" fmla="*/ 956 w 1673"/>
                <a:gd name="T3" fmla="*/ 5 h 2971"/>
                <a:gd name="T4" fmla="*/ 984 w 1673"/>
                <a:gd name="T5" fmla="*/ 16 h 2971"/>
                <a:gd name="T6" fmla="*/ 1023 w 1673"/>
                <a:gd name="T7" fmla="*/ 30 h 2971"/>
                <a:gd name="T8" fmla="*/ 1070 w 1673"/>
                <a:gd name="T9" fmla="*/ 46 h 2971"/>
                <a:gd name="T10" fmla="*/ 1127 w 1673"/>
                <a:gd name="T11" fmla="*/ 64 h 2971"/>
                <a:gd name="T12" fmla="*/ 1190 w 1673"/>
                <a:gd name="T13" fmla="*/ 85 h 2971"/>
                <a:gd name="T14" fmla="*/ 1259 w 1673"/>
                <a:gd name="T15" fmla="*/ 108 h 2971"/>
                <a:gd name="T16" fmla="*/ 1335 w 1673"/>
                <a:gd name="T17" fmla="*/ 132 h 2971"/>
                <a:gd name="T18" fmla="*/ 1416 w 1673"/>
                <a:gd name="T19" fmla="*/ 161 h 2971"/>
                <a:gd name="T20" fmla="*/ 1499 w 1673"/>
                <a:gd name="T21" fmla="*/ 191 h 2971"/>
                <a:gd name="T22" fmla="*/ 1585 w 1673"/>
                <a:gd name="T23" fmla="*/ 222 h 2971"/>
                <a:gd name="T24" fmla="*/ 1673 w 1673"/>
                <a:gd name="T25" fmla="*/ 258 h 2971"/>
                <a:gd name="T26" fmla="*/ 1673 w 1673"/>
                <a:gd name="T27" fmla="*/ 2971 h 2971"/>
                <a:gd name="T28" fmla="*/ 1095 w 1673"/>
                <a:gd name="T29" fmla="*/ 2657 h 2971"/>
                <a:gd name="T30" fmla="*/ 834 w 1673"/>
                <a:gd name="T31" fmla="*/ 2520 h 2971"/>
                <a:gd name="T32" fmla="*/ 566 w 1673"/>
                <a:gd name="T33" fmla="*/ 2382 h 2971"/>
                <a:gd name="T34" fmla="*/ 287 w 1673"/>
                <a:gd name="T35" fmla="*/ 2246 h 2971"/>
                <a:gd name="T36" fmla="*/ 0 w 1673"/>
                <a:gd name="T37" fmla="*/ 2111 h 2971"/>
                <a:gd name="T38" fmla="*/ 5 w 1673"/>
                <a:gd name="T39" fmla="*/ 2091 h 2971"/>
                <a:gd name="T40" fmla="*/ 12 w 1673"/>
                <a:gd name="T41" fmla="*/ 2063 h 2971"/>
                <a:gd name="T42" fmla="*/ 24 w 1673"/>
                <a:gd name="T43" fmla="*/ 2026 h 2971"/>
                <a:gd name="T44" fmla="*/ 39 w 1673"/>
                <a:gd name="T45" fmla="*/ 1982 h 2971"/>
                <a:gd name="T46" fmla="*/ 56 w 1673"/>
                <a:gd name="T47" fmla="*/ 1931 h 2971"/>
                <a:gd name="T48" fmla="*/ 76 w 1673"/>
                <a:gd name="T49" fmla="*/ 1873 h 2971"/>
                <a:gd name="T50" fmla="*/ 99 w 1673"/>
                <a:gd name="T51" fmla="*/ 1809 h 2971"/>
                <a:gd name="T52" fmla="*/ 121 w 1673"/>
                <a:gd name="T53" fmla="*/ 1742 h 2971"/>
                <a:gd name="T54" fmla="*/ 148 w 1673"/>
                <a:gd name="T55" fmla="*/ 1670 h 2971"/>
                <a:gd name="T56" fmla="*/ 176 w 1673"/>
                <a:gd name="T57" fmla="*/ 1594 h 2971"/>
                <a:gd name="T58" fmla="*/ 204 w 1673"/>
                <a:gd name="T59" fmla="*/ 1515 h 2971"/>
                <a:gd name="T60" fmla="*/ 234 w 1673"/>
                <a:gd name="T61" fmla="*/ 1434 h 2971"/>
                <a:gd name="T62" fmla="*/ 264 w 1673"/>
                <a:gd name="T63" fmla="*/ 1352 h 2971"/>
                <a:gd name="T64" fmla="*/ 296 w 1673"/>
                <a:gd name="T65" fmla="*/ 1270 h 2971"/>
                <a:gd name="T66" fmla="*/ 328 w 1673"/>
                <a:gd name="T67" fmla="*/ 1187 h 2971"/>
                <a:gd name="T68" fmla="*/ 360 w 1673"/>
                <a:gd name="T69" fmla="*/ 1104 h 2971"/>
                <a:gd name="T70" fmla="*/ 391 w 1673"/>
                <a:gd name="T71" fmla="*/ 1023 h 2971"/>
                <a:gd name="T72" fmla="*/ 421 w 1673"/>
                <a:gd name="T73" fmla="*/ 943 h 2971"/>
                <a:gd name="T74" fmla="*/ 451 w 1673"/>
                <a:gd name="T75" fmla="*/ 868 h 2971"/>
                <a:gd name="T76" fmla="*/ 481 w 1673"/>
                <a:gd name="T77" fmla="*/ 795 h 2971"/>
                <a:gd name="T78" fmla="*/ 509 w 1673"/>
                <a:gd name="T79" fmla="*/ 727 h 2971"/>
                <a:gd name="T80" fmla="*/ 536 w 1673"/>
                <a:gd name="T81" fmla="*/ 663 h 2971"/>
                <a:gd name="T82" fmla="*/ 561 w 1673"/>
                <a:gd name="T83" fmla="*/ 605 h 2971"/>
                <a:gd name="T84" fmla="*/ 584 w 1673"/>
                <a:gd name="T85" fmla="*/ 552 h 2971"/>
                <a:gd name="T86" fmla="*/ 603 w 1673"/>
                <a:gd name="T87" fmla="*/ 506 h 2971"/>
                <a:gd name="T88" fmla="*/ 642 w 1673"/>
                <a:gd name="T89" fmla="*/ 423 h 2971"/>
                <a:gd name="T90" fmla="*/ 677 w 1673"/>
                <a:gd name="T91" fmla="*/ 346 h 2971"/>
                <a:gd name="T92" fmla="*/ 711 w 1673"/>
                <a:gd name="T93" fmla="*/ 275 h 2971"/>
                <a:gd name="T94" fmla="*/ 741 w 1673"/>
                <a:gd name="T95" fmla="*/ 212 h 2971"/>
                <a:gd name="T96" fmla="*/ 769 w 1673"/>
                <a:gd name="T97" fmla="*/ 155 h 2971"/>
                <a:gd name="T98" fmla="*/ 797 w 1673"/>
                <a:gd name="T99" fmla="*/ 108 h 2971"/>
                <a:gd name="T100" fmla="*/ 823 w 1673"/>
                <a:gd name="T101" fmla="*/ 69 h 2971"/>
                <a:gd name="T102" fmla="*/ 848 w 1673"/>
                <a:gd name="T103" fmla="*/ 37 h 2971"/>
                <a:gd name="T104" fmla="*/ 875 w 1673"/>
                <a:gd name="T105" fmla="*/ 16 h 2971"/>
                <a:gd name="T106" fmla="*/ 901 w 1673"/>
                <a:gd name="T107" fmla="*/ 2 h 2971"/>
                <a:gd name="T108" fmla="*/ 927 w 1673"/>
                <a:gd name="T109" fmla="*/ 0 h 2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3" h="2971">
                  <a:moveTo>
                    <a:pt x="927" y="0"/>
                  </a:moveTo>
                  <a:lnTo>
                    <a:pt x="956" y="5"/>
                  </a:lnTo>
                  <a:lnTo>
                    <a:pt x="984" y="16"/>
                  </a:lnTo>
                  <a:lnTo>
                    <a:pt x="1023" y="30"/>
                  </a:lnTo>
                  <a:lnTo>
                    <a:pt x="1070" y="46"/>
                  </a:lnTo>
                  <a:lnTo>
                    <a:pt x="1127" y="64"/>
                  </a:lnTo>
                  <a:lnTo>
                    <a:pt x="1190" y="85"/>
                  </a:lnTo>
                  <a:lnTo>
                    <a:pt x="1259" y="108"/>
                  </a:lnTo>
                  <a:lnTo>
                    <a:pt x="1335" y="132"/>
                  </a:lnTo>
                  <a:lnTo>
                    <a:pt x="1416" y="161"/>
                  </a:lnTo>
                  <a:lnTo>
                    <a:pt x="1499" y="191"/>
                  </a:lnTo>
                  <a:lnTo>
                    <a:pt x="1585" y="222"/>
                  </a:lnTo>
                  <a:lnTo>
                    <a:pt x="1673" y="258"/>
                  </a:lnTo>
                  <a:lnTo>
                    <a:pt x="1673" y="2971"/>
                  </a:lnTo>
                  <a:lnTo>
                    <a:pt x="1095" y="2657"/>
                  </a:lnTo>
                  <a:lnTo>
                    <a:pt x="834" y="2520"/>
                  </a:lnTo>
                  <a:lnTo>
                    <a:pt x="566" y="2382"/>
                  </a:lnTo>
                  <a:lnTo>
                    <a:pt x="287" y="2246"/>
                  </a:lnTo>
                  <a:lnTo>
                    <a:pt x="0" y="2111"/>
                  </a:lnTo>
                  <a:lnTo>
                    <a:pt x="5" y="2091"/>
                  </a:lnTo>
                  <a:lnTo>
                    <a:pt x="12" y="2063"/>
                  </a:lnTo>
                  <a:lnTo>
                    <a:pt x="24" y="2026"/>
                  </a:lnTo>
                  <a:lnTo>
                    <a:pt x="39" y="1982"/>
                  </a:lnTo>
                  <a:lnTo>
                    <a:pt x="56" y="1931"/>
                  </a:lnTo>
                  <a:lnTo>
                    <a:pt x="76" y="1873"/>
                  </a:lnTo>
                  <a:lnTo>
                    <a:pt x="99" y="1809"/>
                  </a:lnTo>
                  <a:lnTo>
                    <a:pt x="121" y="1742"/>
                  </a:lnTo>
                  <a:lnTo>
                    <a:pt x="148" y="1670"/>
                  </a:lnTo>
                  <a:lnTo>
                    <a:pt x="176" y="1594"/>
                  </a:lnTo>
                  <a:lnTo>
                    <a:pt x="204" y="1515"/>
                  </a:lnTo>
                  <a:lnTo>
                    <a:pt x="234" y="1434"/>
                  </a:lnTo>
                  <a:lnTo>
                    <a:pt x="264" y="1352"/>
                  </a:lnTo>
                  <a:lnTo>
                    <a:pt x="296" y="1270"/>
                  </a:lnTo>
                  <a:lnTo>
                    <a:pt x="328" y="1187"/>
                  </a:lnTo>
                  <a:lnTo>
                    <a:pt x="360" y="1104"/>
                  </a:lnTo>
                  <a:lnTo>
                    <a:pt x="391" y="1023"/>
                  </a:lnTo>
                  <a:lnTo>
                    <a:pt x="421" y="943"/>
                  </a:lnTo>
                  <a:lnTo>
                    <a:pt x="451" y="868"/>
                  </a:lnTo>
                  <a:lnTo>
                    <a:pt x="481" y="795"/>
                  </a:lnTo>
                  <a:lnTo>
                    <a:pt x="509" y="727"/>
                  </a:lnTo>
                  <a:lnTo>
                    <a:pt x="536" y="663"/>
                  </a:lnTo>
                  <a:lnTo>
                    <a:pt x="561" y="605"/>
                  </a:lnTo>
                  <a:lnTo>
                    <a:pt x="584" y="552"/>
                  </a:lnTo>
                  <a:lnTo>
                    <a:pt x="603" y="506"/>
                  </a:lnTo>
                  <a:lnTo>
                    <a:pt x="642" y="423"/>
                  </a:lnTo>
                  <a:lnTo>
                    <a:pt x="677" y="346"/>
                  </a:lnTo>
                  <a:lnTo>
                    <a:pt x="711" y="275"/>
                  </a:lnTo>
                  <a:lnTo>
                    <a:pt x="741" y="212"/>
                  </a:lnTo>
                  <a:lnTo>
                    <a:pt x="769" y="155"/>
                  </a:lnTo>
                  <a:lnTo>
                    <a:pt x="797" y="108"/>
                  </a:lnTo>
                  <a:lnTo>
                    <a:pt x="823" y="69"/>
                  </a:lnTo>
                  <a:lnTo>
                    <a:pt x="848" y="37"/>
                  </a:lnTo>
                  <a:lnTo>
                    <a:pt x="875" y="16"/>
                  </a:lnTo>
                  <a:lnTo>
                    <a:pt x="901" y="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 flipH="1">
              <a:off x="0" y="3706813"/>
              <a:ext cx="1265238" cy="2206625"/>
            </a:xfrm>
            <a:custGeom>
              <a:avLst/>
              <a:gdLst>
                <a:gd name="T0" fmla="*/ 905 w 1594"/>
                <a:gd name="T1" fmla="*/ 7 h 2781"/>
                <a:gd name="T2" fmla="*/ 956 w 1594"/>
                <a:gd name="T3" fmla="*/ 27 h 2781"/>
                <a:gd name="T4" fmla="*/ 1037 w 1594"/>
                <a:gd name="T5" fmla="*/ 57 h 2781"/>
                <a:gd name="T6" fmla="*/ 1141 w 1594"/>
                <a:gd name="T7" fmla="*/ 94 h 2781"/>
                <a:gd name="T8" fmla="*/ 1263 w 1594"/>
                <a:gd name="T9" fmla="*/ 138 h 2781"/>
                <a:gd name="T10" fmla="*/ 1393 w 1594"/>
                <a:gd name="T11" fmla="*/ 186 h 2781"/>
                <a:gd name="T12" fmla="*/ 1529 w 1594"/>
                <a:gd name="T13" fmla="*/ 237 h 2781"/>
                <a:gd name="T14" fmla="*/ 1594 w 1594"/>
                <a:gd name="T15" fmla="*/ 2781 h 2781"/>
                <a:gd name="T16" fmla="*/ 1048 w 1594"/>
                <a:gd name="T17" fmla="*/ 2479 h 2781"/>
                <a:gd name="T18" fmla="*/ 845 w 1594"/>
                <a:gd name="T19" fmla="*/ 2372 h 2781"/>
                <a:gd name="T20" fmla="*/ 653 w 1594"/>
                <a:gd name="T21" fmla="*/ 2273 h 2781"/>
                <a:gd name="T22" fmla="*/ 478 w 1594"/>
                <a:gd name="T23" fmla="*/ 2187 h 2781"/>
                <a:gd name="T24" fmla="*/ 321 w 1594"/>
                <a:gd name="T25" fmla="*/ 2114 h 2781"/>
                <a:gd name="T26" fmla="*/ 187 w 1594"/>
                <a:gd name="T27" fmla="*/ 2058 h 2781"/>
                <a:gd name="T28" fmla="*/ 80 w 1594"/>
                <a:gd name="T29" fmla="*/ 2019 h 2781"/>
                <a:gd name="T30" fmla="*/ 0 w 1594"/>
                <a:gd name="T31" fmla="*/ 2002 h 2781"/>
                <a:gd name="T32" fmla="*/ 12 w 1594"/>
                <a:gd name="T33" fmla="*/ 1952 h 2781"/>
                <a:gd name="T34" fmla="*/ 39 w 1594"/>
                <a:gd name="T35" fmla="*/ 1871 h 2781"/>
                <a:gd name="T36" fmla="*/ 76 w 1594"/>
                <a:gd name="T37" fmla="*/ 1760 h 2781"/>
                <a:gd name="T38" fmla="*/ 124 w 1594"/>
                <a:gd name="T39" fmla="*/ 1628 h 2781"/>
                <a:gd name="T40" fmla="*/ 177 w 1594"/>
                <a:gd name="T41" fmla="*/ 1480 h 2781"/>
                <a:gd name="T42" fmla="*/ 236 w 1594"/>
                <a:gd name="T43" fmla="*/ 1321 h 2781"/>
                <a:gd name="T44" fmla="*/ 298 w 1594"/>
                <a:gd name="T45" fmla="*/ 1157 h 2781"/>
                <a:gd name="T46" fmla="*/ 360 w 1594"/>
                <a:gd name="T47" fmla="*/ 997 h 2781"/>
                <a:gd name="T48" fmla="*/ 420 w 1594"/>
                <a:gd name="T49" fmla="*/ 841 h 2781"/>
                <a:gd name="T50" fmla="*/ 476 w 1594"/>
                <a:gd name="T51" fmla="*/ 700 h 2781"/>
                <a:gd name="T52" fmla="*/ 527 w 1594"/>
                <a:gd name="T53" fmla="*/ 579 h 2781"/>
                <a:gd name="T54" fmla="*/ 572 w 1594"/>
                <a:gd name="T55" fmla="*/ 482 h 2781"/>
                <a:gd name="T56" fmla="*/ 647 w 1594"/>
                <a:gd name="T57" fmla="*/ 316 h 2781"/>
                <a:gd name="T58" fmla="*/ 711 w 1594"/>
                <a:gd name="T59" fmla="*/ 182 h 2781"/>
                <a:gd name="T60" fmla="*/ 767 w 1594"/>
                <a:gd name="T61" fmla="*/ 83 h 2781"/>
                <a:gd name="T62" fmla="*/ 820 w 1594"/>
                <a:gd name="T63" fmla="*/ 22 h 2781"/>
                <a:gd name="T64" fmla="*/ 875 w 1594"/>
                <a:gd name="T65" fmla="*/ 0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4" h="2781">
                  <a:moveTo>
                    <a:pt x="875" y="0"/>
                  </a:moveTo>
                  <a:lnTo>
                    <a:pt x="905" y="7"/>
                  </a:lnTo>
                  <a:lnTo>
                    <a:pt x="926" y="16"/>
                  </a:lnTo>
                  <a:lnTo>
                    <a:pt x="956" y="27"/>
                  </a:lnTo>
                  <a:lnTo>
                    <a:pt x="993" y="41"/>
                  </a:lnTo>
                  <a:lnTo>
                    <a:pt x="1037" y="57"/>
                  </a:lnTo>
                  <a:lnTo>
                    <a:pt x="1087" y="74"/>
                  </a:lnTo>
                  <a:lnTo>
                    <a:pt x="1141" y="94"/>
                  </a:lnTo>
                  <a:lnTo>
                    <a:pt x="1199" y="115"/>
                  </a:lnTo>
                  <a:lnTo>
                    <a:pt x="1263" y="138"/>
                  </a:lnTo>
                  <a:lnTo>
                    <a:pt x="1326" y="161"/>
                  </a:lnTo>
                  <a:lnTo>
                    <a:pt x="1393" y="186"/>
                  </a:lnTo>
                  <a:lnTo>
                    <a:pt x="1460" y="210"/>
                  </a:lnTo>
                  <a:lnTo>
                    <a:pt x="1529" y="237"/>
                  </a:lnTo>
                  <a:lnTo>
                    <a:pt x="1594" y="261"/>
                  </a:lnTo>
                  <a:lnTo>
                    <a:pt x="1594" y="2781"/>
                  </a:lnTo>
                  <a:lnTo>
                    <a:pt x="1154" y="2536"/>
                  </a:lnTo>
                  <a:lnTo>
                    <a:pt x="1048" y="2479"/>
                  </a:lnTo>
                  <a:lnTo>
                    <a:pt x="945" y="2425"/>
                  </a:lnTo>
                  <a:lnTo>
                    <a:pt x="845" y="2372"/>
                  </a:lnTo>
                  <a:lnTo>
                    <a:pt x="746" y="2321"/>
                  </a:lnTo>
                  <a:lnTo>
                    <a:pt x="653" y="2273"/>
                  </a:lnTo>
                  <a:lnTo>
                    <a:pt x="563" y="2229"/>
                  </a:lnTo>
                  <a:lnTo>
                    <a:pt x="478" y="2187"/>
                  </a:lnTo>
                  <a:lnTo>
                    <a:pt x="397" y="2148"/>
                  </a:lnTo>
                  <a:lnTo>
                    <a:pt x="321" y="2114"/>
                  </a:lnTo>
                  <a:lnTo>
                    <a:pt x="252" y="2084"/>
                  </a:lnTo>
                  <a:lnTo>
                    <a:pt x="187" y="2058"/>
                  </a:lnTo>
                  <a:lnTo>
                    <a:pt x="131" y="2037"/>
                  </a:lnTo>
                  <a:lnTo>
                    <a:pt x="80" y="2019"/>
                  </a:lnTo>
                  <a:lnTo>
                    <a:pt x="35" y="2007"/>
                  </a:lnTo>
                  <a:lnTo>
                    <a:pt x="0" y="2002"/>
                  </a:lnTo>
                  <a:lnTo>
                    <a:pt x="4" y="1982"/>
                  </a:lnTo>
                  <a:lnTo>
                    <a:pt x="12" y="1952"/>
                  </a:lnTo>
                  <a:lnTo>
                    <a:pt x="23" y="1915"/>
                  </a:lnTo>
                  <a:lnTo>
                    <a:pt x="39" y="1871"/>
                  </a:lnTo>
                  <a:lnTo>
                    <a:pt x="57" y="1818"/>
                  </a:lnTo>
                  <a:lnTo>
                    <a:pt x="76" y="1760"/>
                  </a:lnTo>
                  <a:lnTo>
                    <a:pt x="99" y="1697"/>
                  </a:lnTo>
                  <a:lnTo>
                    <a:pt x="124" y="1628"/>
                  </a:lnTo>
                  <a:lnTo>
                    <a:pt x="150" y="1555"/>
                  </a:lnTo>
                  <a:lnTo>
                    <a:pt x="177" y="1480"/>
                  </a:lnTo>
                  <a:lnTo>
                    <a:pt x="206" y="1402"/>
                  </a:lnTo>
                  <a:lnTo>
                    <a:pt x="236" y="1321"/>
                  </a:lnTo>
                  <a:lnTo>
                    <a:pt x="266" y="1240"/>
                  </a:lnTo>
                  <a:lnTo>
                    <a:pt x="298" y="1157"/>
                  </a:lnTo>
                  <a:lnTo>
                    <a:pt x="328" y="1076"/>
                  </a:lnTo>
                  <a:lnTo>
                    <a:pt x="360" y="997"/>
                  </a:lnTo>
                  <a:lnTo>
                    <a:pt x="390" y="917"/>
                  </a:lnTo>
                  <a:lnTo>
                    <a:pt x="420" y="841"/>
                  </a:lnTo>
                  <a:lnTo>
                    <a:pt x="450" y="769"/>
                  </a:lnTo>
                  <a:lnTo>
                    <a:pt x="476" y="700"/>
                  </a:lnTo>
                  <a:lnTo>
                    <a:pt x="503" y="637"/>
                  </a:lnTo>
                  <a:lnTo>
                    <a:pt x="527" y="579"/>
                  </a:lnTo>
                  <a:lnTo>
                    <a:pt x="550" y="526"/>
                  </a:lnTo>
                  <a:lnTo>
                    <a:pt x="572" y="482"/>
                  </a:lnTo>
                  <a:lnTo>
                    <a:pt x="610" y="395"/>
                  </a:lnTo>
                  <a:lnTo>
                    <a:pt x="647" y="316"/>
                  </a:lnTo>
                  <a:lnTo>
                    <a:pt x="679" y="245"/>
                  </a:lnTo>
                  <a:lnTo>
                    <a:pt x="711" y="182"/>
                  </a:lnTo>
                  <a:lnTo>
                    <a:pt x="739" y="127"/>
                  </a:lnTo>
                  <a:lnTo>
                    <a:pt x="767" y="83"/>
                  </a:lnTo>
                  <a:lnTo>
                    <a:pt x="794" y="46"/>
                  </a:lnTo>
                  <a:lnTo>
                    <a:pt x="820" y="22"/>
                  </a:lnTo>
                  <a:lnTo>
                    <a:pt x="848" y="6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217038" y="2012523"/>
            <a:ext cx="7220186" cy="3446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56"/>
            <a:endParaRPr 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34145" y="3078489"/>
            <a:ext cx="1023603" cy="602683"/>
            <a:chOff x="3408363" y="3524250"/>
            <a:chExt cx="1189038" cy="700088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914775" y="3524250"/>
              <a:ext cx="77788" cy="8413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992563" y="3524250"/>
              <a:ext cx="1588" cy="3175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94150" y="3527425"/>
              <a:ext cx="4763" cy="9525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998913" y="3536950"/>
              <a:ext cx="7938" cy="1270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006850" y="3549650"/>
              <a:ext cx="7938" cy="1428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014788" y="3563938"/>
              <a:ext cx="11113" cy="17463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025900" y="3581400"/>
              <a:ext cx="11113" cy="1428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037013" y="3595688"/>
              <a:ext cx="14288" cy="1270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013201" y="3608388"/>
              <a:ext cx="38100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968751" y="3608388"/>
              <a:ext cx="44450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3914776" y="3608388"/>
              <a:ext cx="53975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 flipH="1">
              <a:off x="3408363" y="3602038"/>
              <a:ext cx="1189038" cy="622300"/>
            </a:xfrm>
            <a:custGeom>
              <a:avLst/>
              <a:gdLst>
                <a:gd name="T0" fmla="*/ 732 w 1497"/>
                <a:gd name="T1" fmla="*/ 2 h 785"/>
                <a:gd name="T2" fmla="*/ 820 w 1497"/>
                <a:gd name="T3" fmla="*/ 4 h 785"/>
                <a:gd name="T4" fmla="*/ 889 w 1497"/>
                <a:gd name="T5" fmla="*/ 5 h 785"/>
                <a:gd name="T6" fmla="*/ 1033 w 1497"/>
                <a:gd name="T7" fmla="*/ 5 h 785"/>
                <a:gd name="T8" fmla="*/ 1167 w 1497"/>
                <a:gd name="T9" fmla="*/ 14 h 785"/>
                <a:gd name="T10" fmla="*/ 1285 w 1497"/>
                <a:gd name="T11" fmla="*/ 25 h 785"/>
                <a:gd name="T12" fmla="*/ 1382 w 1497"/>
                <a:gd name="T13" fmla="*/ 39 h 785"/>
                <a:gd name="T14" fmla="*/ 1453 w 1497"/>
                <a:gd name="T15" fmla="*/ 51 h 785"/>
                <a:gd name="T16" fmla="*/ 1492 w 1497"/>
                <a:gd name="T17" fmla="*/ 58 h 785"/>
                <a:gd name="T18" fmla="*/ 1291 w 1497"/>
                <a:gd name="T19" fmla="*/ 716 h 785"/>
                <a:gd name="T20" fmla="*/ 1192 w 1497"/>
                <a:gd name="T21" fmla="*/ 783 h 785"/>
                <a:gd name="T22" fmla="*/ 1054 w 1497"/>
                <a:gd name="T23" fmla="*/ 774 h 785"/>
                <a:gd name="T24" fmla="*/ 919 w 1497"/>
                <a:gd name="T25" fmla="*/ 758 h 785"/>
                <a:gd name="T26" fmla="*/ 790 w 1497"/>
                <a:gd name="T27" fmla="*/ 741 h 785"/>
                <a:gd name="T28" fmla="*/ 677 w 1497"/>
                <a:gd name="T29" fmla="*/ 723 h 785"/>
                <a:gd name="T30" fmla="*/ 587 w 1497"/>
                <a:gd name="T31" fmla="*/ 707 h 785"/>
                <a:gd name="T32" fmla="*/ 529 w 1497"/>
                <a:gd name="T33" fmla="*/ 697 h 785"/>
                <a:gd name="T34" fmla="*/ 508 w 1497"/>
                <a:gd name="T35" fmla="*/ 691 h 785"/>
                <a:gd name="T36" fmla="*/ 465 w 1497"/>
                <a:gd name="T37" fmla="*/ 677 h 785"/>
                <a:gd name="T38" fmla="*/ 379 w 1497"/>
                <a:gd name="T39" fmla="*/ 656 h 785"/>
                <a:gd name="T40" fmla="*/ 289 w 1497"/>
                <a:gd name="T41" fmla="*/ 630 h 785"/>
                <a:gd name="T42" fmla="*/ 204 w 1497"/>
                <a:gd name="T43" fmla="*/ 598 h 785"/>
                <a:gd name="T44" fmla="*/ 128 w 1497"/>
                <a:gd name="T45" fmla="*/ 557 h 785"/>
                <a:gd name="T46" fmla="*/ 67 w 1497"/>
                <a:gd name="T47" fmla="*/ 506 h 785"/>
                <a:gd name="T48" fmla="*/ 21 w 1497"/>
                <a:gd name="T49" fmla="*/ 443 h 785"/>
                <a:gd name="T50" fmla="*/ 1 w 1497"/>
                <a:gd name="T51" fmla="*/ 363 h 785"/>
                <a:gd name="T52" fmla="*/ 9 w 1497"/>
                <a:gd name="T53" fmla="*/ 266 h 785"/>
                <a:gd name="T54" fmla="*/ 44 w 1497"/>
                <a:gd name="T55" fmla="*/ 182 h 785"/>
                <a:gd name="T56" fmla="*/ 107 w 1497"/>
                <a:gd name="T57" fmla="*/ 117 h 785"/>
                <a:gd name="T58" fmla="*/ 194 w 1497"/>
                <a:gd name="T59" fmla="*/ 69 h 785"/>
                <a:gd name="T60" fmla="*/ 294 w 1497"/>
                <a:gd name="T61" fmla="*/ 37 h 785"/>
                <a:gd name="T62" fmla="*/ 404 w 1497"/>
                <a:gd name="T63" fmla="*/ 16 h 785"/>
                <a:gd name="T64" fmla="*/ 518 w 1497"/>
                <a:gd name="T65" fmla="*/ 5 h 785"/>
                <a:gd name="T66" fmla="*/ 629 w 1497"/>
                <a:gd name="T67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7" h="785">
                  <a:moveTo>
                    <a:pt x="682" y="0"/>
                  </a:moveTo>
                  <a:lnTo>
                    <a:pt x="732" y="2"/>
                  </a:lnTo>
                  <a:lnTo>
                    <a:pt x="779" y="2"/>
                  </a:lnTo>
                  <a:lnTo>
                    <a:pt x="820" y="4"/>
                  </a:lnTo>
                  <a:lnTo>
                    <a:pt x="857" y="4"/>
                  </a:lnTo>
                  <a:lnTo>
                    <a:pt x="889" y="5"/>
                  </a:lnTo>
                  <a:lnTo>
                    <a:pt x="961" y="4"/>
                  </a:lnTo>
                  <a:lnTo>
                    <a:pt x="1033" y="5"/>
                  </a:lnTo>
                  <a:lnTo>
                    <a:pt x="1102" y="9"/>
                  </a:lnTo>
                  <a:lnTo>
                    <a:pt x="1167" y="14"/>
                  </a:lnTo>
                  <a:lnTo>
                    <a:pt x="1229" y="20"/>
                  </a:lnTo>
                  <a:lnTo>
                    <a:pt x="1285" y="25"/>
                  </a:lnTo>
                  <a:lnTo>
                    <a:pt x="1338" y="32"/>
                  </a:lnTo>
                  <a:lnTo>
                    <a:pt x="1382" y="39"/>
                  </a:lnTo>
                  <a:lnTo>
                    <a:pt x="1421" y="46"/>
                  </a:lnTo>
                  <a:lnTo>
                    <a:pt x="1453" y="51"/>
                  </a:lnTo>
                  <a:lnTo>
                    <a:pt x="1476" y="55"/>
                  </a:lnTo>
                  <a:lnTo>
                    <a:pt x="1492" y="58"/>
                  </a:lnTo>
                  <a:lnTo>
                    <a:pt x="1497" y="58"/>
                  </a:lnTo>
                  <a:lnTo>
                    <a:pt x="1291" y="716"/>
                  </a:lnTo>
                  <a:lnTo>
                    <a:pt x="1259" y="785"/>
                  </a:lnTo>
                  <a:lnTo>
                    <a:pt x="1192" y="783"/>
                  </a:lnTo>
                  <a:lnTo>
                    <a:pt x="1125" y="779"/>
                  </a:lnTo>
                  <a:lnTo>
                    <a:pt x="1054" y="774"/>
                  </a:lnTo>
                  <a:lnTo>
                    <a:pt x="986" y="767"/>
                  </a:lnTo>
                  <a:lnTo>
                    <a:pt x="919" y="758"/>
                  </a:lnTo>
                  <a:lnTo>
                    <a:pt x="853" y="749"/>
                  </a:lnTo>
                  <a:lnTo>
                    <a:pt x="790" y="741"/>
                  </a:lnTo>
                  <a:lnTo>
                    <a:pt x="732" y="732"/>
                  </a:lnTo>
                  <a:lnTo>
                    <a:pt x="677" y="723"/>
                  </a:lnTo>
                  <a:lnTo>
                    <a:pt x="629" y="714"/>
                  </a:lnTo>
                  <a:lnTo>
                    <a:pt x="587" y="707"/>
                  </a:lnTo>
                  <a:lnTo>
                    <a:pt x="553" y="700"/>
                  </a:lnTo>
                  <a:lnTo>
                    <a:pt x="529" y="697"/>
                  </a:lnTo>
                  <a:lnTo>
                    <a:pt x="513" y="693"/>
                  </a:lnTo>
                  <a:lnTo>
                    <a:pt x="508" y="691"/>
                  </a:lnTo>
                  <a:lnTo>
                    <a:pt x="508" y="688"/>
                  </a:lnTo>
                  <a:lnTo>
                    <a:pt x="465" y="677"/>
                  </a:lnTo>
                  <a:lnTo>
                    <a:pt x="423" y="667"/>
                  </a:lnTo>
                  <a:lnTo>
                    <a:pt x="379" y="656"/>
                  </a:lnTo>
                  <a:lnTo>
                    <a:pt x="333" y="644"/>
                  </a:lnTo>
                  <a:lnTo>
                    <a:pt x="289" y="630"/>
                  </a:lnTo>
                  <a:lnTo>
                    <a:pt x="247" y="614"/>
                  </a:lnTo>
                  <a:lnTo>
                    <a:pt x="204" y="598"/>
                  </a:lnTo>
                  <a:lnTo>
                    <a:pt x="165" y="578"/>
                  </a:lnTo>
                  <a:lnTo>
                    <a:pt x="128" y="557"/>
                  </a:lnTo>
                  <a:lnTo>
                    <a:pt x="95" y="533"/>
                  </a:lnTo>
                  <a:lnTo>
                    <a:pt x="67" y="506"/>
                  </a:lnTo>
                  <a:lnTo>
                    <a:pt x="42" y="476"/>
                  </a:lnTo>
                  <a:lnTo>
                    <a:pt x="21" y="443"/>
                  </a:lnTo>
                  <a:lnTo>
                    <a:pt x="9" y="404"/>
                  </a:lnTo>
                  <a:lnTo>
                    <a:pt x="1" y="363"/>
                  </a:lnTo>
                  <a:lnTo>
                    <a:pt x="0" y="318"/>
                  </a:lnTo>
                  <a:lnTo>
                    <a:pt x="9" y="266"/>
                  </a:lnTo>
                  <a:lnTo>
                    <a:pt x="23" y="222"/>
                  </a:lnTo>
                  <a:lnTo>
                    <a:pt x="44" y="182"/>
                  </a:lnTo>
                  <a:lnTo>
                    <a:pt x="74" y="146"/>
                  </a:lnTo>
                  <a:lnTo>
                    <a:pt x="107" y="117"/>
                  </a:lnTo>
                  <a:lnTo>
                    <a:pt x="148" y="92"/>
                  </a:lnTo>
                  <a:lnTo>
                    <a:pt x="194" y="69"/>
                  </a:lnTo>
                  <a:lnTo>
                    <a:pt x="243" y="51"/>
                  </a:lnTo>
                  <a:lnTo>
                    <a:pt x="294" y="37"/>
                  </a:lnTo>
                  <a:lnTo>
                    <a:pt x="349" y="25"/>
                  </a:lnTo>
                  <a:lnTo>
                    <a:pt x="404" y="16"/>
                  </a:lnTo>
                  <a:lnTo>
                    <a:pt x="462" y="9"/>
                  </a:lnTo>
                  <a:lnTo>
                    <a:pt x="518" y="5"/>
                  </a:lnTo>
                  <a:lnTo>
                    <a:pt x="575" y="2"/>
                  </a:lnTo>
                  <a:lnTo>
                    <a:pt x="629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 flipH="1">
              <a:off x="3622675" y="3714750"/>
              <a:ext cx="242888" cy="404813"/>
            </a:xfrm>
            <a:custGeom>
              <a:avLst/>
              <a:gdLst>
                <a:gd name="T0" fmla="*/ 279 w 307"/>
                <a:gd name="T1" fmla="*/ 56 h 510"/>
                <a:gd name="T2" fmla="*/ 295 w 307"/>
                <a:gd name="T3" fmla="*/ 111 h 510"/>
                <a:gd name="T4" fmla="*/ 304 w 307"/>
                <a:gd name="T5" fmla="*/ 171 h 510"/>
                <a:gd name="T6" fmla="*/ 307 w 307"/>
                <a:gd name="T7" fmla="*/ 233 h 510"/>
                <a:gd name="T8" fmla="*/ 307 w 307"/>
                <a:gd name="T9" fmla="*/ 294 h 510"/>
                <a:gd name="T10" fmla="*/ 300 w 307"/>
                <a:gd name="T11" fmla="*/ 356 h 510"/>
                <a:gd name="T12" fmla="*/ 291 w 307"/>
                <a:gd name="T13" fmla="*/ 413 h 510"/>
                <a:gd name="T14" fmla="*/ 275 w 307"/>
                <a:gd name="T15" fmla="*/ 465 h 510"/>
                <a:gd name="T16" fmla="*/ 258 w 307"/>
                <a:gd name="T17" fmla="*/ 510 h 510"/>
                <a:gd name="T18" fmla="*/ 263 w 307"/>
                <a:gd name="T19" fmla="*/ 460 h 510"/>
                <a:gd name="T20" fmla="*/ 267 w 307"/>
                <a:gd name="T21" fmla="*/ 400 h 510"/>
                <a:gd name="T22" fmla="*/ 272 w 307"/>
                <a:gd name="T23" fmla="*/ 333 h 510"/>
                <a:gd name="T24" fmla="*/ 275 w 307"/>
                <a:gd name="T25" fmla="*/ 263 h 510"/>
                <a:gd name="T26" fmla="*/ 279 w 307"/>
                <a:gd name="T27" fmla="*/ 190 h 510"/>
                <a:gd name="T28" fmla="*/ 281 w 307"/>
                <a:gd name="T29" fmla="*/ 122 h 510"/>
                <a:gd name="T30" fmla="*/ 279 w 307"/>
                <a:gd name="T31" fmla="*/ 56 h 510"/>
                <a:gd name="T32" fmla="*/ 67 w 307"/>
                <a:gd name="T33" fmla="*/ 0 h 510"/>
                <a:gd name="T34" fmla="*/ 59 w 307"/>
                <a:gd name="T35" fmla="*/ 42 h 510"/>
                <a:gd name="T36" fmla="*/ 51 w 307"/>
                <a:gd name="T37" fmla="*/ 95 h 510"/>
                <a:gd name="T38" fmla="*/ 44 w 307"/>
                <a:gd name="T39" fmla="*/ 155 h 510"/>
                <a:gd name="T40" fmla="*/ 39 w 307"/>
                <a:gd name="T41" fmla="*/ 219 h 510"/>
                <a:gd name="T42" fmla="*/ 34 w 307"/>
                <a:gd name="T43" fmla="*/ 287 h 510"/>
                <a:gd name="T44" fmla="*/ 30 w 307"/>
                <a:gd name="T45" fmla="*/ 358 h 510"/>
                <a:gd name="T46" fmla="*/ 27 w 307"/>
                <a:gd name="T47" fmla="*/ 428 h 510"/>
                <a:gd name="T48" fmla="*/ 25 w 307"/>
                <a:gd name="T49" fmla="*/ 497 h 510"/>
                <a:gd name="T50" fmla="*/ 11 w 307"/>
                <a:gd name="T51" fmla="*/ 434 h 510"/>
                <a:gd name="T52" fmla="*/ 2 w 307"/>
                <a:gd name="T53" fmla="*/ 367 h 510"/>
                <a:gd name="T54" fmla="*/ 0 w 307"/>
                <a:gd name="T55" fmla="*/ 300 h 510"/>
                <a:gd name="T56" fmla="*/ 2 w 307"/>
                <a:gd name="T57" fmla="*/ 231 h 510"/>
                <a:gd name="T58" fmla="*/ 11 w 307"/>
                <a:gd name="T59" fmla="*/ 166 h 510"/>
                <a:gd name="T60" fmla="*/ 25 w 307"/>
                <a:gd name="T61" fmla="*/ 104 h 510"/>
                <a:gd name="T62" fmla="*/ 44 w 307"/>
                <a:gd name="T63" fmla="*/ 48 h 510"/>
                <a:gd name="T64" fmla="*/ 67 w 307"/>
                <a:gd name="T6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7" h="510">
                  <a:moveTo>
                    <a:pt x="279" y="56"/>
                  </a:moveTo>
                  <a:lnTo>
                    <a:pt x="295" y="111"/>
                  </a:lnTo>
                  <a:lnTo>
                    <a:pt x="304" y="171"/>
                  </a:lnTo>
                  <a:lnTo>
                    <a:pt x="307" y="233"/>
                  </a:lnTo>
                  <a:lnTo>
                    <a:pt x="307" y="294"/>
                  </a:lnTo>
                  <a:lnTo>
                    <a:pt x="300" y="356"/>
                  </a:lnTo>
                  <a:lnTo>
                    <a:pt x="291" y="413"/>
                  </a:lnTo>
                  <a:lnTo>
                    <a:pt x="275" y="465"/>
                  </a:lnTo>
                  <a:lnTo>
                    <a:pt x="258" y="510"/>
                  </a:lnTo>
                  <a:lnTo>
                    <a:pt x="263" y="460"/>
                  </a:lnTo>
                  <a:lnTo>
                    <a:pt x="267" y="400"/>
                  </a:lnTo>
                  <a:lnTo>
                    <a:pt x="272" y="333"/>
                  </a:lnTo>
                  <a:lnTo>
                    <a:pt x="275" y="263"/>
                  </a:lnTo>
                  <a:lnTo>
                    <a:pt x="279" y="190"/>
                  </a:lnTo>
                  <a:lnTo>
                    <a:pt x="281" y="122"/>
                  </a:lnTo>
                  <a:lnTo>
                    <a:pt x="279" y="56"/>
                  </a:lnTo>
                  <a:close/>
                  <a:moveTo>
                    <a:pt x="67" y="0"/>
                  </a:moveTo>
                  <a:lnTo>
                    <a:pt x="59" y="42"/>
                  </a:lnTo>
                  <a:lnTo>
                    <a:pt x="51" y="95"/>
                  </a:lnTo>
                  <a:lnTo>
                    <a:pt x="44" y="155"/>
                  </a:lnTo>
                  <a:lnTo>
                    <a:pt x="39" y="219"/>
                  </a:lnTo>
                  <a:lnTo>
                    <a:pt x="34" y="287"/>
                  </a:lnTo>
                  <a:lnTo>
                    <a:pt x="30" y="358"/>
                  </a:lnTo>
                  <a:lnTo>
                    <a:pt x="27" y="428"/>
                  </a:lnTo>
                  <a:lnTo>
                    <a:pt x="25" y="497"/>
                  </a:lnTo>
                  <a:lnTo>
                    <a:pt x="11" y="434"/>
                  </a:lnTo>
                  <a:lnTo>
                    <a:pt x="2" y="367"/>
                  </a:lnTo>
                  <a:lnTo>
                    <a:pt x="0" y="300"/>
                  </a:lnTo>
                  <a:lnTo>
                    <a:pt x="2" y="231"/>
                  </a:lnTo>
                  <a:lnTo>
                    <a:pt x="11" y="166"/>
                  </a:lnTo>
                  <a:lnTo>
                    <a:pt x="25" y="104"/>
                  </a:lnTo>
                  <a:lnTo>
                    <a:pt x="44" y="4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 flipH="1">
              <a:off x="4141788" y="3676650"/>
              <a:ext cx="442913" cy="384175"/>
            </a:xfrm>
            <a:custGeom>
              <a:avLst/>
              <a:gdLst>
                <a:gd name="T0" fmla="*/ 347 w 557"/>
                <a:gd name="T1" fmla="*/ 0 h 484"/>
                <a:gd name="T2" fmla="*/ 382 w 557"/>
                <a:gd name="T3" fmla="*/ 1 h 484"/>
                <a:gd name="T4" fmla="*/ 414 w 557"/>
                <a:gd name="T5" fmla="*/ 3 h 484"/>
                <a:gd name="T6" fmla="*/ 442 w 557"/>
                <a:gd name="T7" fmla="*/ 7 h 484"/>
                <a:gd name="T8" fmla="*/ 467 w 557"/>
                <a:gd name="T9" fmla="*/ 10 h 484"/>
                <a:gd name="T10" fmla="*/ 492 w 557"/>
                <a:gd name="T11" fmla="*/ 17 h 484"/>
                <a:gd name="T12" fmla="*/ 513 w 557"/>
                <a:gd name="T13" fmla="*/ 31 h 484"/>
                <a:gd name="T14" fmla="*/ 529 w 557"/>
                <a:gd name="T15" fmla="*/ 51 h 484"/>
                <a:gd name="T16" fmla="*/ 539 w 557"/>
                <a:gd name="T17" fmla="*/ 74 h 484"/>
                <a:gd name="T18" fmla="*/ 548 w 557"/>
                <a:gd name="T19" fmla="*/ 100 h 484"/>
                <a:gd name="T20" fmla="*/ 553 w 557"/>
                <a:gd name="T21" fmla="*/ 132 h 484"/>
                <a:gd name="T22" fmla="*/ 555 w 557"/>
                <a:gd name="T23" fmla="*/ 164 h 484"/>
                <a:gd name="T24" fmla="*/ 557 w 557"/>
                <a:gd name="T25" fmla="*/ 199 h 484"/>
                <a:gd name="T26" fmla="*/ 555 w 557"/>
                <a:gd name="T27" fmla="*/ 236 h 484"/>
                <a:gd name="T28" fmla="*/ 555 w 557"/>
                <a:gd name="T29" fmla="*/ 273 h 484"/>
                <a:gd name="T30" fmla="*/ 553 w 557"/>
                <a:gd name="T31" fmla="*/ 310 h 484"/>
                <a:gd name="T32" fmla="*/ 550 w 557"/>
                <a:gd name="T33" fmla="*/ 349 h 484"/>
                <a:gd name="T34" fmla="*/ 546 w 557"/>
                <a:gd name="T35" fmla="*/ 382 h 484"/>
                <a:gd name="T36" fmla="*/ 539 w 557"/>
                <a:gd name="T37" fmla="*/ 409 h 484"/>
                <a:gd name="T38" fmla="*/ 530 w 557"/>
                <a:gd name="T39" fmla="*/ 432 h 484"/>
                <a:gd name="T40" fmla="*/ 518 w 557"/>
                <a:gd name="T41" fmla="*/ 449 h 484"/>
                <a:gd name="T42" fmla="*/ 500 w 557"/>
                <a:gd name="T43" fmla="*/ 463 h 484"/>
                <a:gd name="T44" fmla="*/ 478 w 557"/>
                <a:gd name="T45" fmla="*/ 474 h 484"/>
                <a:gd name="T46" fmla="*/ 448 w 557"/>
                <a:gd name="T47" fmla="*/ 481 h 484"/>
                <a:gd name="T48" fmla="*/ 409 w 557"/>
                <a:gd name="T49" fmla="*/ 483 h 484"/>
                <a:gd name="T50" fmla="*/ 363 w 557"/>
                <a:gd name="T51" fmla="*/ 484 h 484"/>
                <a:gd name="T52" fmla="*/ 326 w 557"/>
                <a:gd name="T53" fmla="*/ 483 h 484"/>
                <a:gd name="T54" fmla="*/ 287 w 557"/>
                <a:gd name="T55" fmla="*/ 477 h 484"/>
                <a:gd name="T56" fmla="*/ 248 w 557"/>
                <a:gd name="T57" fmla="*/ 472 h 484"/>
                <a:gd name="T58" fmla="*/ 209 w 557"/>
                <a:gd name="T59" fmla="*/ 462 h 484"/>
                <a:gd name="T60" fmla="*/ 171 w 557"/>
                <a:gd name="T61" fmla="*/ 451 h 484"/>
                <a:gd name="T62" fmla="*/ 135 w 557"/>
                <a:gd name="T63" fmla="*/ 435 h 484"/>
                <a:gd name="T64" fmla="*/ 102 w 557"/>
                <a:gd name="T65" fmla="*/ 417 h 484"/>
                <a:gd name="T66" fmla="*/ 74 w 557"/>
                <a:gd name="T67" fmla="*/ 396 h 484"/>
                <a:gd name="T68" fmla="*/ 47 w 557"/>
                <a:gd name="T69" fmla="*/ 372 h 484"/>
                <a:gd name="T70" fmla="*/ 26 w 557"/>
                <a:gd name="T71" fmla="*/ 343 h 484"/>
                <a:gd name="T72" fmla="*/ 10 w 557"/>
                <a:gd name="T73" fmla="*/ 312 h 484"/>
                <a:gd name="T74" fmla="*/ 1 w 557"/>
                <a:gd name="T75" fmla="*/ 276 h 484"/>
                <a:gd name="T76" fmla="*/ 0 w 557"/>
                <a:gd name="T77" fmla="*/ 236 h 484"/>
                <a:gd name="T78" fmla="*/ 5 w 557"/>
                <a:gd name="T79" fmla="*/ 192 h 484"/>
                <a:gd name="T80" fmla="*/ 17 w 557"/>
                <a:gd name="T81" fmla="*/ 151 h 484"/>
                <a:gd name="T82" fmla="*/ 37 w 557"/>
                <a:gd name="T83" fmla="*/ 116 h 484"/>
                <a:gd name="T84" fmla="*/ 60 w 557"/>
                <a:gd name="T85" fmla="*/ 88 h 484"/>
                <a:gd name="T86" fmla="*/ 90 w 557"/>
                <a:gd name="T87" fmla="*/ 63 h 484"/>
                <a:gd name="T88" fmla="*/ 121 w 557"/>
                <a:gd name="T89" fmla="*/ 44 h 484"/>
                <a:gd name="T90" fmla="*/ 157 w 557"/>
                <a:gd name="T91" fmla="*/ 28 h 484"/>
                <a:gd name="T92" fmla="*/ 194 w 557"/>
                <a:gd name="T93" fmla="*/ 17 h 484"/>
                <a:gd name="T94" fmla="*/ 232 w 557"/>
                <a:gd name="T95" fmla="*/ 8 h 484"/>
                <a:gd name="T96" fmla="*/ 271 w 557"/>
                <a:gd name="T97" fmla="*/ 3 h 484"/>
                <a:gd name="T98" fmla="*/ 310 w 557"/>
                <a:gd name="T99" fmla="*/ 1 h 484"/>
                <a:gd name="T100" fmla="*/ 347 w 557"/>
                <a:gd name="T10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7" h="484">
                  <a:moveTo>
                    <a:pt x="347" y="0"/>
                  </a:moveTo>
                  <a:lnTo>
                    <a:pt x="382" y="1"/>
                  </a:lnTo>
                  <a:lnTo>
                    <a:pt x="414" y="3"/>
                  </a:lnTo>
                  <a:lnTo>
                    <a:pt x="442" y="7"/>
                  </a:lnTo>
                  <a:lnTo>
                    <a:pt x="467" y="10"/>
                  </a:lnTo>
                  <a:lnTo>
                    <a:pt x="492" y="17"/>
                  </a:lnTo>
                  <a:lnTo>
                    <a:pt x="513" y="31"/>
                  </a:lnTo>
                  <a:lnTo>
                    <a:pt x="529" y="51"/>
                  </a:lnTo>
                  <a:lnTo>
                    <a:pt x="539" y="74"/>
                  </a:lnTo>
                  <a:lnTo>
                    <a:pt x="548" y="100"/>
                  </a:lnTo>
                  <a:lnTo>
                    <a:pt x="553" y="132"/>
                  </a:lnTo>
                  <a:lnTo>
                    <a:pt x="555" y="164"/>
                  </a:lnTo>
                  <a:lnTo>
                    <a:pt x="557" y="199"/>
                  </a:lnTo>
                  <a:lnTo>
                    <a:pt x="555" y="236"/>
                  </a:lnTo>
                  <a:lnTo>
                    <a:pt x="555" y="273"/>
                  </a:lnTo>
                  <a:lnTo>
                    <a:pt x="553" y="310"/>
                  </a:lnTo>
                  <a:lnTo>
                    <a:pt x="550" y="349"/>
                  </a:lnTo>
                  <a:lnTo>
                    <a:pt x="546" y="382"/>
                  </a:lnTo>
                  <a:lnTo>
                    <a:pt x="539" y="409"/>
                  </a:lnTo>
                  <a:lnTo>
                    <a:pt x="530" y="432"/>
                  </a:lnTo>
                  <a:lnTo>
                    <a:pt x="518" y="449"/>
                  </a:lnTo>
                  <a:lnTo>
                    <a:pt x="500" y="463"/>
                  </a:lnTo>
                  <a:lnTo>
                    <a:pt x="478" y="474"/>
                  </a:lnTo>
                  <a:lnTo>
                    <a:pt x="448" y="481"/>
                  </a:lnTo>
                  <a:lnTo>
                    <a:pt x="409" y="483"/>
                  </a:lnTo>
                  <a:lnTo>
                    <a:pt x="363" y="484"/>
                  </a:lnTo>
                  <a:lnTo>
                    <a:pt x="326" y="483"/>
                  </a:lnTo>
                  <a:lnTo>
                    <a:pt x="287" y="477"/>
                  </a:lnTo>
                  <a:lnTo>
                    <a:pt x="248" y="472"/>
                  </a:lnTo>
                  <a:lnTo>
                    <a:pt x="209" y="462"/>
                  </a:lnTo>
                  <a:lnTo>
                    <a:pt x="171" y="451"/>
                  </a:lnTo>
                  <a:lnTo>
                    <a:pt x="135" y="435"/>
                  </a:lnTo>
                  <a:lnTo>
                    <a:pt x="102" y="417"/>
                  </a:lnTo>
                  <a:lnTo>
                    <a:pt x="74" y="396"/>
                  </a:lnTo>
                  <a:lnTo>
                    <a:pt x="47" y="372"/>
                  </a:lnTo>
                  <a:lnTo>
                    <a:pt x="26" y="343"/>
                  </a:lnTo>
                  <a:lnTo>
                    <a:pt x="10" y="312"/>
                  </a:lnTo>
                  <a:lnTo>
                    <a:pt x="1" y="276"/>
                  </a:lnTo>
                  <a:lnTo>
                    <a:pt x="0" y="236"/>
                  </a:lnTo>
                  <a:lnTo>
                    <a:pt x="5" y="192"/>
                  </a:lnTo>
                  <a:lnTo>
                    <a:pt x="17" y="151"/>
                  </a:lnTo>
                  <a:lnTo>
                    <a:pt x="37" y="116"/>
                  </a:lnTo>
                  <a:lnTo>
                    <a:pt x="60" y="88"/>
                  </a:lnTo>
                  <a:lnTo>
                    <a:pt x="90" y="63"/>
                  </a:lnTo>
                  <a:lnTo>
                    <a:pt x="121" y="44"/>
                  </a:lnTo>
                  <a:lnTo>
                    <a:pt x="157" y="28"/>
                  </a:lnTo>
                  <a:lnTo>
                    <a:pt x="194" y="17"/>
                  </a:lnTo>
                  <a:lnTo>
                    <a:pt x="232" y="8"/>
                  </a:lnTo>
                  <a:lnTo>
                    <a:pt x="271" y="3"/>
                  </a:lnTo>
                  <a:lnTo>
                    <a:pt x="310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/>
              <a:endPara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22216" y="2449808"/>
            <a:ext cx="6515008" cy="243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56">
              <a:lnSpc>
                <a:spcPct val="150000"/>
              </a:lnSpc>
            </a:pPr>
            <a:r>
              <a:rPr lang="en-US" altLang="zh-TW" sz="54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420</a:t>
            </a:r>
            <a:r>
              <a:rPr lang="zh-TW" altLang="en-US" sz="5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性別平等教育日</a:t>
            </a:r>
            <a:endParaRPr lang="en-US" altLang="zh-TW" sz="54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defTabSz="1218956">
              <a:lnSpc>
                <a:spcPct val="150000"/>
              </a:lnSpc>
            </a:pPr>
            <a:r>
              <a:rPr lang="zh-TW" altLang="en-US" sz="5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我們可以做些什麼</a:t>
            </a:r>
            <a:r>
              <a:rPr lang="en-US" altLang="zh-TW" sz="5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680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441353-D43C-565F-D966-7E99A8858F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" y="2012524"/>
            <a:ext cx="3974147" cy="3208837"/>
            <a:chOff x="0" y="2286000"/>
            <a:chExt cx="4616451" cy="3727451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 flipH="1">
              <a:off x="1" y="2286000"/>
              <a:ext cx="4616450" cy="3278188"/>
            </a:xfrm>
            <a:custGeom>
              <a:avLst/>
              <a:gdLst>
                <a:gd name="T0" fmla="*/ 2570 w 5816"/>
                <a:gd name="T1" fmla="*/ 23 h 4131"/>
                <a:gd name="T2" fmla="*/ 2691 w 5816"/>
                <a:gd name="T3" fmla="*/ 64 h 4131"/>
                <a:gd name="T4" fmla="*/ 2825 w 5816"/>
                <a:gd name="T5" fmla="*/ 145 h 4131"/>
                <a:gd name="T6" fmla="*/ 2998 w 5816"/>
                <a:gd name="T7" fmla="*/ 307 h 4131"/>
                <a:gd name="T8" fmla="*/ 3187 w 5816"/>
                <a:gd name="T9" fmla="*/ 513 h 4131"/>
                <a:gd name="T10" fmla="*/ 3450 w 5816"/>
                <a:gd name="T11" fmla="*/ 795 h 4131"/>
                <a:gd name="T12" fmla="*/ 3760 w 5816"/>
                <a:gd name="T13" fmla="*/ 1111 h 4131"/>
                <a:gd name="T14" fmla="*/ 4090 w 5816"/>
                <a:gd name="T15" fmla="*/ 1418 h 4131"/>
                <a:gd name="T16" fmla="*/ 4411 w 5816"/>
                <a:gd name="T17" fmla="*/ 1673 h 4131"/>
                <a:gd name="T18" fmla="*/ 4682 w 5816"/>
                <a:gd name="T19" fmla="*/ 1828 h 4131"/>
                <a:gd name="T20" fmla="*/ 5081 w 5816"/>
                <a:gd name="T21" fmla="*/ 2015 h 4131"/>
                <a:gd name="T22" fmla="*/ 5561 w 5816"/>
                <a:gd name="T23" fmla="*/ 2222 h 4131"/>
                <a:gd name="T24" fmla="*/ 5714 w 5816"/>
                <a:gd name="T25" fmla="*/ 4053 h 4131"/>
                <a:gd name="T26" fmla="*/ 5300 w 5816"/>
                <a:gd name="T27" fmla="*/ 3761 h 4131"/>
                <a:gd name="T28" fmla="*/ 4906 w 5816"/>
                <a:gd name="T29" fmla="*/ 3525 h 4131"/>
                <a:gd name="T30" fmla="*/ 4506 w 5816"/>
                <a:gd name="T31" fmla="*/ 3359 h 4131"/>
                <a:gd name="T32" fmla="*/ 4012 w 5816"/>
                <a:gd name="T33" fmla="*/ 3225 h 4131"/>
                <a:gd name="T34" fmla="*/ 3552 w 5816"/>
                <a:gd name="T35" fmla="*/ 3131 h 4131"/>
                <a:gd name="T36" fmla="*/ 3067 w 5816"/>
                <a:gd name="T37" fmla="*/ 3029 h 4131"/>
                <a:gd name="T38" fmla="*/ 2721 w 5816"/>
                <a:gd name="T39" fmla="*/ 2932 h 4131"/>
                <a:gd name="T40" fmla="*/ 2557 w 5816"/>
                <a:gd name="T41" fmla="*/ 2833 h 4131"/>
                <a:gd name="T42" fmla="*/ 2406 w 5816"/>
                <a:gd name="T43" fmla="*/ 2721 h 4131"/>
                <a:gd name="T44" fmla="*/ 2310 w 5816"/>
                <a:gd name="T45" fmla="*/ 2641 h 4131"/>
                <a:gd name="T46" fmla="*/ 2300 w 5816"/>
                <a:gd name="T47" fmla="*/ 2641 h 4131"/>
                <a:gd name="T48" fmla="*/ 2303 w 5816"/>
                <a:gd name="T49" fmla="*/ 2712 h 4131"/>
                <a:gd name="T50" fmla="*/ 2263 w 5816"/>
                <a:gd name="T51" fmla="*/ 2795 h 4131"/>
                <a:gd name="T52" fmla="*/ 2136 w 5816"/>
                <a:gd name="T53" fmla="*/ 2830 h 4131"/>
                <a:gd name="T54" fmla="*/ 1981 w 5816"/>
                <a:gd name="T55" fmla="*/ 2784 h 4131"/>
                <a:gd name="T56" fmla="*/ 1862 w 5816"/>
                <a:gd name="T57" fmla="*/ 2708 h 4131"/>
                <a:gd name="T58" fmla="*/ 1815 w 5816"/>
                <a:gd name="T59" fmla="*/ 2669 h 4131"/>
                <a:gd name="T60" fmla="*/ 1787 w 5816"/>
                <a:gd name="T61" fmla="*/ 2719 h 4131"/>
                <a:gd name="T62" fmla="*/ 1705 w 5816"/>
                <a:gd name="T63" fmla="*/ 2798 h 4131"/>
                <a:gd name="T64" fmla="*/ 1577 w 5816"/>
                <a:gd name="T65" fmla="*/ 2805 h 4131"/>
                <a:gd name="T66" fmla="*/ 1448 w 5816"/>
                <a:gd name="T67" fmla="*/ 2713 h 4131"/>
                <a:gd name="T68" fmla="*/ 1321 w 5816"/>
                <a:gd name="T69" fmla="*/ 2581 h 4131"/>
                <a:gd name="T70" fmla="*/ 1231 w 5816"/>
                <a:gd name="T71" fmla="*/ 2470 h 4131"/>
                <a:gd name="T72" fmla="*/ 1201 w 5816"/>
                <a:gd name="T73" fmla="*/ 2437 h 4131"/>
                <a:gd name="T74" fmla="*/ 1083 w 5816"/>
                <a:gd name="T75" fmla="*/ 2428 h 4131"/>
                <a:gd name="T76" fmla="*/ 866 w 5816"/>
                <a:gd name="T77" fmla="*/ 2405 h 4131"/>
                <a:gd name="T78" fmla="*/ 603 w 5816"/>
                <a:gd name="T79" fmla="*/ 2364 h 4131"/>
                <a:gd name="T80" fmla="*/ 388 w 5816"/>
                <a:gd name="T81" fmla="*/ 2308 h 4131"/>
                <a:gd name="T82" fmla="*/ 319 w 5816"/>
                <a:gd name="T83" fmla="*/ 2282 h 4131"/>
                <a:gd name="T84" fmla="*/ 266 w 5816"/>
                <a:gd name="T85" fmla="*/ 2304 h 4131"/>
                <a:gd name="T86" fmla="*/ 152 w 5816"/>
                <a:gd name="T87" fmla="*/ 2329 h 4131"/>
                <a:gd name="T88" fmla="*/ 42 w 5816"/>
                <a:gd name="T89" fmla="*/ 2301 h 4131"/>
                <a:gd name="T90" fmla="*/ 0 w 5816"/>
                <a:gd name="T91" fmla="*/ 2172 h 4131"/>
                <a:gd name="T92" fmla="*/ 34 w 5816"/>
                <a:gd name="T93" fmla="*/ 1987 h 4131"/>
                <a:gd name="T94" fmla="*/ 86 w 5816"/>
                <a:gd name="T95" fmla="*/ 1800 h 4131"/>
                <a:gd name="T96" fmla="*/ 159 w 5816"/>
                <a:gd name="T97" fmla="*/ 1557 h 4131"/>
                <a:gd name="T98" fmla="*/ 332 w 5816"/>
                <a:gd name="T99" fmla="*/ 1234 h 4131"/>
                <a:gd name="T100" fmla="*/ 511 w 5816"/>
                <a:gd name="T101" fmla="*/ 956 h 4131"/>
                <a:gd name="T102" fmla="*/ 644 w 5816"/>
                <a:gd name="T103" fmla="*/ 712 h 4131"/>
                <a:gd name="T104" fmla="*/ 767 w 5816"/>
                <a:gd name="T105" fmla="*/ 566 h 4131"/>
                <a:gd name="T106" fmla="*/ 949 w 5816"/>
                <a:gd name="T107" fmla="*/ 494 h 4131"/>
                <a:gd name="T108" fmla="*/ 1219 w 5816"/>
                <a:gd name="T109" fmla="*/ 406 h 4131"/>
                <a:gd name="T110" fmla="*/ 1480 w 5816"/>
                <a:gd name="T111" fmla="*/ 326 h 4131"/>
                <a:gd name="T112" fmla="*/ 1658 w 5816"/>
                <a:gd name="T113" fmla="*/ 266 h 4131"/>
                <a:gd name="T114" fmla="*/ 1880 w 5816"/>
                <a:gd name="T115" fmla="*/ 176 h 4131"/>
                <a:gd name="T116" fmla="*/ 2127 w 5816"/>
                <a:gd name="T117" fmla="*/ 81 h 4131"/>
                <a:gd name="T118" fmla="*/ 2349 w 5816"/>
                <a:gd name="T119" fmla="*/ 14 h 4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16" h="4131">
                  <a:moveTo>
                    <a:pt x="2473" y="0"/>
                  </a:moveTo>
                  <a:lnTo>
                    <a:pt x="2503" y="5"/>
                  </a:lnTo>
                  <a:lnTo>
                    <a:pt x="2536" y="14"/>
                  </a:lnTo>
                  <a:lnTo>
                    <a:pt x="2570" y="23"/>
                  </a:lnTo>
                  <a:lnTo>
                    <a:pt x="2601" y="32"/>
                  </a:lnTo>
                  <a:lnTo>
                    <a:pt x="2631" y="41"/>
                  </a:lnTo>
                  <a:lnTo>
                    <a:pt x="2661" y="51"/>
                  </a:lnTo>
                  <a:lnTo>
                    <a:pt x="2691" y="64"/>
                  </a:lnTo>
                  <a:lnTo>
                    <a:pt x="2723" y="78"/>
                  </a:lnTo>
                  <a:lnTo>
                    <a:pt x="2755" y="97"/>
                  </a:lnTo>
                  <a:lnTo>
                    <a:pt x="2788" y="118"/>
                  </a:lnTo>
                  <a:lnTo>
                    <a:pt x="2825" y="145"/>
                  </a:lnTo>
                  <a:lnTo>
                    <a:pt x="2864" y="176"/>
                  </a:lnTo>
                  <a:lnTo>
                    <a:pt x="2905" y="213"/>
                  </a:lnTo>
                  <a:lnTo>
                    <a:pt x="2949" y="256"/>
                  </a:lnTo>
                  <a:lnTo>
                    <a:pt x="2998" y="307"/>
                  </a:lnTo>
                  <a:lnTo>
                    <a:pt x="3037" y="349"/>
                  </a:lnTo>
                  <a:lnTo>
                    <a:pt x="3081" y="399"/>
                  </a:lnTo>
                  <a:lnTo>
                    <a:pt x="3130" y="453"/>
                  </a:lnTo>
                  <a:lnTo>
                    <a:pt x="3187" y="513"/>
                  </a:lnTo>
                  <a:lnTo>
                    <a:pt x="3247" y="578"/>
                  </a:lnTo>
                  <a:lnTo>
                    <a:pt x="3310" y="647"/>
                  </a:lnTo>
                  <a:lnTo>
                    <a:pt x="3377" y="719"/>
                  </a:lnTo>
                  <a:lnTo>
                    <a:pt x="3450" y="795"/>
                  </a:lnTo>
                  <a:lnTo>
                    <a:pt x="3524" y="873"/>
                  </a:lnTo>
                  <a:lnTo>
                    <a:pt x="3600" y="950"/>
                  </a:lnTo>
                  <a:lnTo>
                    <a:pt x="3679" y="1031"/>
                  </a:lnTo>
                  <a:lnTo>
                    <a:pt x="3760" y="1111"/>
                  </a:lnTo>
                  <a:lnTo>
                    <a:pt x="3841" y="1190"/>
                  </a:lnTo>
                  <a:lnTo>
                    <a:pt x="3924" y="1268"/>
                  </a:lnTo>
                  <a:lnTo>
                    <a:pt x="4007" y="1344"/>
                  </a:lnTo>
                  <a:lnTo>
                    <a:pt x="4090" y="1418"/>
                  </a:lnTo>
                  <a:lnTo>
                    <a:pt x="4171" y="1488"/>
                  </a:lnTo>
                  <a:lnTo>
                    <a:pt x="4252" y="1553"/>
                  </a:lnTo>
                  <a:lnTo>
                    <a:pt x="4333" y="1615"/>
                  </a:lnTo>
                  <a:lnTo>
                    <a:pt x="4411" y="1673"/>
                  </a:lnTo>
                  <a:lnTo>
                    <a:pt x="4466" y="1709"/>
                  </a:lnTo>
                  <a:lnTo>
                    <a:pt x="4529" y="1746"/>
                  </a:lnTo>
                  <a:lnTo>
                    <a:pt x="4601" y="1786"/>
                  </a:lnTo>
                  <a:lnTo>
                    <a:pt x="4682" y="1828"/>
                  </a:lnTo>
                  <a:lnTo>
                    <a:pt x="4772" y="1872"/>
                  </a:lnTo>
                  <a:lnTo>
                    <a:pt x="4869" y="1918"/>
                  </a:lnTo>
                  <a:lnTo>
                    <a:pt x="4972" y="1966"/>
                  </a:lnTo>
                  <a:lnTo>
                    <a:pt x="5081" y="2015"/>
                  </a:lnTo>
                  <a:lnTo>
                    <a:pt x="5194" y="2066"/>
                  </a:lnTo>
                  <a:lnTo>
                    <a:pt x="5312" y="2118"/>
                  </a:lnTo>
                  <a:lnTo>
                    <a:pt x="5436" y="2169"/>
                  </a:lnTo>
                  <a:lnTo>
                    <a:pt x="5561" y="2222"/>
                  </a:lnTo>
                  <a:lnTo>
                    <a:pt x="5688" y="2273"/>
                  </a:lnTo>
                  <a:lnTo>
                    <a:pt x="5816" y="2326"/>
                  </a:lnTo>
                  <a:lnTo>
                    <a:pt x="5816" y="4131"/>
                  </a:lnTo>
                  <a:lnTo>
                    <a:pt x="5714" y="4053"/>
                  </a:lnTo>
                  <a:lnTo>
                    <a:pt x="5610" y="3978"/>
                  </a:lnTo>
                  <a:lnTo>
                    <a:pt x="5506" y="3902"/>
                  </a:lnTo>
                  <a:lnTo>
                    <a:pt x="5402" y="3830"/>
                  </a:lnTo>
                  <a:lnTo>
                    <a:pt x="5300" y="3761"/>
                  </a:lnTo>
                  <a:lnTo>
                    <a:pt x="5199" y="3696"/>
                  </a:lnTo>
                  <a:lnTo>
                    <a:pt x="5099" y="3634"/>
                  </a:lnTo>
                  <a:lnTo>
                    <a:pt x="5002" y="3576"/>
                  </a:lnTo>
                  <a:lnTo>
                    <a:pt x="4906" y="3525"/>
                  </a:lnTo>
                  <a:lnTo>
                    <a:pt x="4815" y="3479"/>
                  </a:lnTo>
                  <a:lnTo>
                    <a:pt x="4727" y="3438"/>
                  </a:lnTo>
                  <a:lnTo>
                    <a:pt x="4642" y="3406"/>
                  </a:lnTo>
                  <a:lnTo>
                    <a:pt x="4506" y="3359"/>
                  </a:lnTo>
                  <a:lnTo>
                    <a:pt x="4376" y="3320"/>
                  </a:lnTo>
                  <a:lnTo>
                    <a:pt x="4250" y="3283"/>
                  </a:lnTo>
                  <a:lnTo>
                    <a:pt x="4130" y="3253"/>
                  </a:lnTo>
                  <a:lnTo>
                    <a:pt x="4012" y="3225"/>
                  </a:lnTo>
                  <a:lnTo>
                    <a:pt x="3896" y="3198"/>
                  </a:lnTo>
                  <a:lnTo>
                    <a:pt x="3781" y="3175"/>
                  </a:lnTo>
                  <a:lnTo>
                    <a:pt x="3667" y="3153"/>
                  </a:lnTo>
                  <a:lnTo>
                    <a:pt x="3552" y="3131"/>
                  </a:lnTo>
                  <a:lnTo>
                    <a:pt x="3436" y="3108"/>
                  </a:lnTo>
                  <a:lnTo>
                    <a:pt x="3317" y="3084"/>
                  </a:lnTo>
                  <a:lnTo>
                    <a:pt x="3194" y="3059"/>
                  </a:lnTo>
                  <a:lnTo>
                    <a:pt x="3067" y="3029"/>
                  </a:lnTo>
                  <a:lnTo>
                    <a:pt x="2935" y="2997"/>
                  </a:lnTo>
                  <a:lnTo>
                    <a:pt x="2797" y="2960"/>
                  </a:lnTo>
                  <a:lnTo>
                    <a:pt x="2760" y="2948"/>
                  </a:lnTo>
                  <a:lnTo>
                    <a:pt x="2721" y="2932"/>
                  </a:lnTo>
                  <a:lnTo>
                    <a:pt x="2682" y="2911"/>
                  </a:lnTo>
                  <a:lnTo>
                    <a:pt x="2640" y="2888"/>
                  </a:lnTo>
                  <a:lnTo>
                    <a:pt x="2600" y="2862"/>
                  </a:lnTo>
                  <a:lnTo>
                    <a:pt x="2557" y="2833"/>
                  </a:lnTo>
                  <a:lnTo>
                    <a:pt x="2517" y="2805"/>
                  </a:lnTo>
                  <a:lnTo>
                    <a:pt x="2478" y="2775"/>
                  </a:lnTo>
                  <a:lnTo>
                    <a:pt x="2441" y="2747"/>
                  </a:lnTo>
                  <a:lnTo>
                    <a:pt x="2406" y="2721"/>
                  </a:lnTo>
                  <a:lnTo>
                    <a:pt x="2376" y="2696"/>
                  </a:lnTo>
                  <a:lnTo>
                    <a:pt x="2349" y="2673"/>
                  </a:lnTo>
                  <a:lnTo>
                    <a:pt x="2326" y="2655"/>
                  </a:lnTo>
                  <a:lnTo>
                    <a:pt x="2310" y="2641"/>
                  </a:lnTo>
                  <a:lnTo>
                    <a:pt x="2300" y="2632"/>
                  </a:lnTo>
                  <a:lnTo>
                    <a:pt x="2296" y="2629"/>
                  </a:lnTo>
                  <a:lnTo>
                    <a:pt x="2296" y="2632"/>
                  </a:lnTo>
                  <a:lnTo>
                    <a:pt x="2300" y="2641"/>
                  </a:lnTo>
                  <a:lnTo>
                    <a:pt x="2302" y="2654"/>
                  </a:lnTo>
                  <a:lnTo>
                    <a:pt x="2303" y="2671"/>
                  </a:lnTo>
                  <a:lnTo>
                    <a:pt x="2303" y="2691"/>
                  </a:lnTo>
                  <a:lnTo>
                    <a:pt x="2303" y="2712"/>
                  </a:lnTo>
                  <a:lnTo>
                    <a:pt x="2298" y="2733"/>
                  </a:lnTo>
                  <a:lnTo>
                    <a:pt x="2291" y="2754"/>
                  </a:lnTo>
                  <a:lnTo>
                    <a:pt x="2280" y="2775"/>
                  </a:lnTo>
                  <a:lnTo>
                    <a:pt x="2263" y="2795"/>
                  </a:lnTo>
                  <a:lnTo>
                    <a:pt x="2242" y="2810"/>
                  </a:lnTo>
                  <a:lnTo>
                    <a:pt x="2212" y="2821"/>
                  </a:lnTo>
                  <a:lnTo>
                    <a:pt x="2176" y="2828"/>
                  </a:lnTo>
                  <a:lnTo>
                    <a:pt x="2136" y="2830"/>
                  </a:lnTo>
                  <a:lnTo>
                    <a:pt x="2095" y="2825"/>
                  </a:lnTo>
                  <a:lnTo>
                    <a:pt x="2056" y="2814"/>
                  </a:lnTo>
                  <a:lnTo>
                    <a:pt x="2018" y="2800"/>
                  </a:lnTo>
                  <a:lnTo>
                    <a:pt x="1981" y="2784"/>
                  </a:lnTo>
                  <a:lnTo>
                    <a:pt x="1947" y="2766"/>
                  </a:lnTo>
                  <a:lnTo>
                    <a:pt x="1915" y="2747"/>
                  </a:lnTo>
                  <a:lnTo>
                    <a:pt x="1887" y="2728"/>
                  </a:lnTo>
                  <a:lnTo>
                    <a:pt x="1862" y="2708"/>
                  </a:lnTo>
                  <a:lnTo>
                    <a:pt x="1843" y="2694"/>
                  </a:lnTo>
                  <a:lnTo>
                    <a:pt x="1827" y="2680"/>
                  </a:lnTo>
                  <a:lnTo>
                    <a:pt x="1818" y="2673"/>
                  </a:lnTo>
                  <a:lnTo>
                    <a:pt x="1815" y="2669"/>
                  </a:lnTo>
                  <a:lnTo>
                    <a:pt x="1813" y="2673"/>
                  </a:lnTo>
                  <a:lnTo>
                    <a:pt x="1808" y="2684"/>
                  </a:lnTo>
                  <a:lnTo>
                    <a:pt x="1799" y="2699"/>
                  </a:lnTo>
                  <a:lnTo>
                    <a:pt x="1787" y="2719"/>
                  </a:lnTo>
                  <a:lnTo>
                    <a:pt x="1771" y="2740"/>
                  </a:lnTo>
                  <a:lnTo>
                    <a:pt x="1751" y="2761"/>
                  </a:lnTo>
                  <a:lnTo>
                    <a:pt x="1730" y="2780"/>
                  </a:lnTo>
                  <a:lnTo>
                    <a:pt x="1705" y="2798"/>
                  </a:lnTo>
                  <a:lnTo>
                    <a:pt x="1677" y="2810"/>
                  </a:lnTo>
                  <a:lnTo>
                    <a:pt x="1645" y="2818"/>
                  </a:lnTo>
                  <a:lnTo>
                    <a:pt x="1614" y="2816"/>
                  </a:lnTo>
                  <a:lnTo>
                    <a:pt x="1577" y="2805"/>
                  </a:lnTo>
                  <a:lnTo>
                    <a:pt x="1547" y="2789"/>
                  </a:lnTo>
                  <a:lnTo>
                    <a:pt x="1515" y="2768"/>
                  </a:lnTo>
                  <a:lnTo>
                    <a:pt x="1481" y="2742"/>
                  </a:lnTo>
                  <a:lnTo>
                    <a:pt x="1448" y="2713"/>
                  </a:lnTo>
                  <a:lnTo>
                    <a:pt x="1414" y="2682"/>
                  </a:lnTo>
                  <a:lnTo>
                    <a:pt x="1383" y="2648"/>
                  </a:lnTo>
                  <a:lnTo>
                    <a:pt x="1351" y="2615"/>
                  </a:lnTo>
                  <a:lnTo>
                    <a:pt x="1321" y="2581"/>
                  </a:lnTo>
                  <a:lnTo>
                    <a:pt x="1295" y="2548"/>
                  </a:lnTo>
                  <a:lnTo>
                    <a:pt x="1270" y="2520"/>
                  </a:lnTo>
                  <a:lnTo>
                    <a:pt x="1249" y="2491"/>
                  </a:lnTo>
                  <a:lnTo>
                    <a:pt x="1231" y="2470"/>
                  </a:lnTo>
                  <a:lnTo>
                    <a:pt x="1217" y="2453"/>
                  </a:lnTo>
                  <a:lnTo>
                    <a:pt x="1210" y="2442"/>
                  </a:lnTo>
                  <a:lnTo>
                    <a:pt x="1206" y="2438"/>
                  </a:lnTo>
                  <a:lnTo>
                    <a:pt x="1201" y="2437"/>
                  </a:lnTo>
                  <a:lnTo>
                    <a:pt x="1185" y="2437"/>
                  </a:lnTo>
                  <a:lnTo>
                    <a:pt x="1159" y="2435"/>
                  </a:lnTo>
                  <a:lnTo>
                    <a:pt x="1125" y="2431"/>
                  </a:lnTo>
                  <a:lnTo>
                    <a:pt x="1083" y="2428"/>
                  </a:lnTo>
                  <a:lnTo>
                    <a:pt x="1035" y="2424"/>
                  </a:lnTo>
                  <a:lnTo>
                    <a:pt x="982" y="2419"/>
                  </a:lnTo>
                  <a:lnTo>
                    <a:pt x="926" y="2412"/>
                  </a:lnTo>
                  <a:lnTo>
                    <a:pt x="866" y="2405"/>
                  </a:lnTo>
                  <a:lnTo>
                    <a:pt x="804" y="2398"/>
                  </a:lnTo>
                  <a:lnTo>
                    <a:pt x="742" y="2387"/>
                  </a:lnTo>
                  <a:lnTo>
                    <a:pt x="679" y="2378"/>
                  </a:lnTo>
                  <a:lnTo>
                    <a:pt x="603" y="2364"/>
                  </a:lnTo>
                  <a:lnTo>
                    <a:pt x="534" y="2350"/>
                  </a:lnTo>
                  <a:lnTo>
                    <a:pt x="476" y="2334"/>
                  </a:lnTo>
                  <a:lnTo>
                    <a:pt x="429" y="2322"/>
                  </a:lnTo>
                  <a:lnTo>
                    <a:pt x="388" y="2308"/>
                  </a:lnTo>
                  <a:lnTo>
                    <a:pt x="358" y="2297"/>
                  </a:lnTo>
                  <a:lnTo>
                    <a:pt x="337" y="2290"/>
                  </a:lnTo>
                  <a:lnTo>
                    <a:pt x="323" y="2283"/>
                  </a:lnTo>
                  <a:lnTo>
                    <a:pt x="319" y="2282"/>
                  </a:lnTo>
                  <a:lnTo>
                    <a:pt x="316" y="2283"/>
                  </a:lnTo>
                  <a:lnTo>
                    <a:pt x="305" y="2289"/>
                  </a:lnTo>
                  <a:lnTo>
                    <a:pt x="287" y="2296"/>
                  </a:lnTo>
                  <a:lnTo>
                    <a:pt x="266" y="2304"/>
                  </a:lnTo>
                  <a:lnTo>
                    <a:pt x="240" y="2312"/>
                  </a:lnTo>
                  <a:lnTo>
                    <a:pt x="212" y="2320"/>
                  </a:lnTo>
                  <a:lnTo>
                    <a:pt x="182" y="2326"/>
                  </a:lnTo>
                  <a:lnTo>
                    <a:pt x="152" y="2329"/>
                  </a:lnTo>
                  <a:lnTo>
                    <a:pt x="122" y="2329"/>
                  </a:lnTo>
                  <a:lnTo>
                    <a:pt x="92" y="2326"/>
                  </a:lnTo>
                  <a:lnTo>
                    <a:pt x="65" y="2317"/>
                  </a:lnTo>
                  <a:lnTo>
                    <a:pt x="42" y="2301"/>
                  </a:lnTo>
                  <a:lnTo>
                    <a:pt x="23" y="2280"/>
                  </a:lnTo>
                  <a:lnTo>
                    <a:pt x="9" y="2248"/>
                  </a:lnTo>
                  <a:lnTo>
                    <a:pt x="2" y="2213"/>
                  </a:lnTo>
                  <a:lnTo>
                    <a:pt x="0" y="2172"/>
                  </a:lnTo>
                  <a:lnTo>
                    <a:pt x="4" y="2130"/>
                  </a:lnTo>
                  <a:lnTo>
                    <a:pt x="11" y="2084"/>
                  </a:lnTo>
                  <a:lnTo>
                    <a:pt x="21" y="2036"/>
                  </a:lnTo>
                  <a:lnTo>
                    <a:pt x="34" y="1987"/>
                  </a:lnTo>
                  <a:lnTo>
                    <a:pt x="48" y="1939"/>
                  </a:lnTo>
                  <a:lnTo>
                    <a:pt x="62" y="1892"/>
                  </a:lnTo>
                  <a:lnTo>
                    <a:pt x="74" y="1844"/>
                  </a:lnTo>
                  <a:lnTo>
                    <a:pt x="86" y="1800"/>
                  </a:lnTo>
                  <a:lnTo>
                    <a:pt x="95" y="1760"/>
                  </a:lnTo>
                  <a:lnTo>
                    <a:pt x="109" y="1696"/>
                  </a:lnTo>
                  <a:lnTo>
                    <a:pt x="131" y="1629"/>
                  </a:lnTo>
                  <a:lnTo>
                    <a:pt x="159" y="1557"/>
                  </a:lnTo>
                  <a:lnTo>
                    <a:pt x="192" y="1479"/>
                  </a:lnTo>
                  <a:lnTo>
                    <a:pt x="233" y="1400"/>
                  </a:lnTo>
                  <a:lnTo>
                    <a:pt x="279" y="1319"/>
                  </a:lnTo>
                  <a:lnTo>
                    <a:pt x="332" y="1234"/>
                  </a:lnTo>
                  <a:lnTo>
                    <a:pt x="390" y="1150"/>
                  </a:lnTo>
                  <a:lnTo>
                    <a:pt x="432" y="1088"/>
                  </a:lnTo>
                  <a:lnTo>
                    <a:pt x="473" y="1023"/>
                  </a:lnTo>
                  <a:lnTo>
                    <a:pt x="511" y="956"/>
                  </a:lnTo>
                  <a:lnTo>
                    <a:pt x="547" y="890"/>
                  </a:lnTo>
                  <a:lnTo>
                    <a:pt x="580" y="827"/>
                  </a:lnTo>
                  <a:lnTo>
                    <a:pt x="612" y="767"/>
                  </a:lnTo>
                  <a:lnTo>
                    <a:pt x="644" y="712"/>
                  </a:lnTo>
                  <a:lnTo>
                    <a:pt x="674" y="663"/>
                  </a:lnTo>
                  <a:lnTo>
                    <a:pt x="705" y="621"/>
                  </a:lnTo>
                  <a:lnTo>
                    <a:pt x="735" y="589"/>
                  </a:lnTo>
                  <a:lnTo>
                    <a:pt x="767" y="566"/>
                  </a:lnTo>
                  <a:lnTo>
                    <a:pt x="799" y="550"/>
                  </a:lnTo>
                  <a:lnTo>
                    <a:pt x="841" y="533"/>
                  </a:lnTo>
                  <a:lnTo>
                    <a:pt x="892" y="513"/>
                  </a:lnTo>
                  <a:lnTo>
                    <a:pt x="949" y="494"/>
                  </a:lnTo>
                  <a:lnTo>
                    <a:pt x="1012" y="473"/>
                  </a:lnTo>
                  <a:lnTo>
                    <a:pt x="1079" y="450"/>
                  </a:lnTo>
                  <a:lnTo>
                    <a:pt x="1150" y="427"/>
                  </a:lnTo>
                  <a:lnTo>
                    <a:pt x="1219" y="406"/>
                  </a:lnTo>
                  <a:lnTo>
                    <a:pt x="1289" y="384"/>
                  </a:lnTo>
                  <a:lnTo>
                    <a:pt x="1356" y="363"/>
                  </a:lnTo>
                  <a:lnTo>
                    <a:pt x="1421" y="344"/>
                  </a:lnTo>
                  <a:lnTo>
                    <a:pt x="1480" y="326"/>
                  </a:lnTo>
                  <a:lnTo>
                    <a:pt x="1533" y="310"/>
                  </a:lnTo>
                  <a:lnTo>
                    <a:pt x="1570" y="298"/>
                  </a:lnTo>
                  <a:lnTo>
                    <a:pt x="1610" y="284"/>
                  </a:lnTo>
                  <a:lnTo>
                    <a:pt x="1658" y="266"/>
                  </a:lnTo>
                  <a:lnTo>
                    <a:pt x="1709" y="245"/>
                  </a:lnTo>
                  <a:lnTo>
                    <a:pt x="1764" y="224"/>
                  </a:lnTo>
                  <a:lnTo>
                    <a:pt x="1822" y="201"/>
                  </a:lnTo>
                  <a:lnTo>
                    <a:pt x="1880" y="176"/>
                  </a:lnTo>
                  <a:lnTo>
                    <a:pt x="1942" y="152"/>
                  </a:lnTo>
                  <a:lnTo>
                    <a:pt x="2003" y="129"/>
                  </a:lnTo>
                  <a:lnTo>
                    <a:pt x="2065" y="104"/>
                  </a:lnTo>
                  <a:lnTo>
                    <a:pt x="2127" y="81"/>
                  </a:lnTo>
                  <a:lnTo>
                    <a:pt x="2185" y="62"/>
                  </a:lnTo>
                  <a:lnTo>
                    <a:pt x="2243" y="42"/>
                  </a:lnTo>
                  <a:lnTo>
                    <a:pt x="2298" y="26"/>
                  </a:lnTo>
                  <a:lnTo>
                    <a:pt x="2349" y="14"/>
                  </a:lnTo>
                  <a:lnTo>
                    <a:pt x="2395" y="5"/>
                  </a:lnTo>
                  <a:lnTo>
                    <a:pt x="2437" y="0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 flipH="1">
              <a:off x="2787650" y="4221163"/>
              <a:ext cx="871538" cy="309563"/>
            </a:xfrm>
            <a:custGeom>
              <a:avLst/>
              <a:gdLst>
                <a:gd name="T0" fmla="*/ 51 w 1097"/>
                <a:gd name="T1" fmla="*/ 4 h 392"/>
                <a:gd name="T2" fmla="*/ 182 w 1097"/>
                <a:gd name="T3" fmla="*/ 16 h 392"/>
                <a:gd name="T4" fmla="*/ 344 w 1097"/>
                <a:gd name="T5" fmla="*/ 32 h 392"/>
                <a:gd name="T6" fmla="*/ 522 w 1097"/>
                <a:gd name="T7" fmla="*/ 53 h 392"/>
                <a:gd name="T8" fmla="*/ 706 w 1097"/>
                <a:gd name="T9" fmla="*/ 82 h 392"/>
                <a:gd name="T10" fmla="*/ 879 w 1097"/>
                <a:gd name="T11" fmla="*/ 119 h 392"/>
                <a:gd name="T12" fmla="*/ 1029 w 1097"/>
                <a:gd name="T13" fmla="*/ 164 h 392"/>
                <a:gd name="T14" fmla="*/ 1090 w 1097"/>
                <a:gd name="T15" fmla="*/ 194 h 392"/>
                <a:gd name="T16" fmla="*/ 1096 w 1097"/>
                <a:gd name="T17" fmla="*/ 216 h 392"/>
                <a:gd name="T18" fmla="*/ 1097 w 1097"/>
                <a:gd name="T19" fmla="*/ 253 h 392"/>
                <a:gd name="T20" fmla="*/ 1092 w 1097"/>
                <a:gd name="T21" fmla="*/ 295 h 392"/>
                <a:gd name="T22" fmla="*/ 1074 w 1097"/>
                <a:gd name="T23" fmla="*/ 337 h 392"/>
                <a:gd name="T24" fmla="*/ 1036 w 1097"/>
                <a:gd name="T25" fmla="*/ 372 h 392"/>
                <a:gd name="T26" fmla="*/ 970 w 1097"/>
                <a:gd name="T27" fmla="*/ 390 h 392"/>
                <a:gd name="T28" fmla="*/ 889 w 1097"/>
                <a:gd name="T29" fmla="*/ 387 h 392"/>
                <a:gd name="T30" fmla="*/ 812 w 1097"/>
                <a:gd name="T31" fmla="*/ 362 h 392"/>
                <a:gd name="T32" fmla="*/ 741 w 1097"/>
                <a:gd name="T33" fmla="*/ 328 h 392"/>
                <a:gd name="T34" fmla="*/ 681 w 1097"/>
                <a:gd name="T35" fmla="*/ 290 h 392"/>
                <a:gd name="T36" fmla="*/ 637 w 1097"/>
                <a:gd name="T37" fmla="*/ 256 h 392"/>
                <a:gd name="T38" fmla="*/ 612 w 1097"/>
                <a:gd name="T39" fmla="*/ 235 h 392"/>
                <a:gd name="T40" fmla="*/ 607 w 1097"/>
                <a:gd name="T41" fmla="*/ 235 h 392"/>
                <a:gd name="T42" fmla="*/ 593 w 1097"/>
                <a:gd name="T43" fmla="*/ 261 h 392"/>
                <a:gd name="T44" fmla="*/ 565 w 1097"/>
                <a:gd name="T45" fmla="*/ 302 h 392"/>
                <a:gd name="T46" fmla="*/ 524 w 1097"/>
                <a:gd name="T47" fmla="*/ 342 h 392"/>
                <a:gd name="T48" fmla="*/ 471 w 1097"/>
                <a:gd name="T49" fmla="*/ 372 h 392"/>
                <a:gd name="T50" fmla="*/ 408 w 1097"/>
                <a:gd name="T51" fmla="*/ 378 h 392"/>
                <a:gd name="T52" fmla="*/ 341 w 1097"/>
                <a:gd name="T53" fmla="*/ 351 h 392"/>
                <a:gd name="T54" fmla="*/ 275 w 1097"/>
                <a:gd name="T55" fmla="*/ 304 h 392"/>
                <a:gd name="T56" fmla="*/ 208 w 1097"/>
                <a:gd name="T57" fmla="*/ 244 h 392"/>
                <a:gd name="T58" fmla="*/ 145 w 1097"/>
                <a:gd name="T59" fmla="*/ 177 h 392"/>
                <a:gd name="T60" fmla="*/ 89 w 1097"/>
                <a:gd name="T61" fmla="*/ 110 h 392"/>
                <a:gd name="T62" fmla="*/ 43 w 1097"/>
                <a:gd name="T63" fmla="*/ 53 h 392"/>
                <a:gd name="T64" fmla="*/ 11 w 1097"/>
                <a:gd name="T65" fmla="*/ 15 h 392"/>
                <a:gd name="T66" fmla="*/ 0 w 1097"/>
                <a:gd name="T67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7" h="392">
                  <a:moveTo>
                    <a:pt x="0" y="0"/>
                  </a:moveTo>
                  <a:lnTo>
                    <a:pt x="51" y="4"/>
                  </a:lnTo>
                  <a:lnTo>
                    <a:pt x="111" y="9"/>
                  </a:lnTo>
                  <a:lnTo>
                    <a:pt x="182" y="16"/>
                  </a:lnTo>
                  <a:lnTo>
                    <a:pt x="260" y="23"/>
                  </a:lnTo>
                  <a:lnTo>
                    <a:pt x="344" y="32"/>
                  </a:lnTo>
                  <a:lnTo>
                    <a:pt x="432" y="41"/>
                  </a:lnTo>
                  <a:lnTo>
                    <a:pt x="522" y="53"/>
                  </a:lnTo>
                  <a:lnTo>
                    <a:pt x="614" y="67"/>
                  </a:lnTo>
                  <a:lnTo>
                    <a:pt x="706" y="82"/>
                  </a:lnTo>
                  <a:lnTo>
                    <a:pt x="794" y="99"/>
                  </a:lnTo>
                  <a:lnTo>
                    <a:pt x="879" y="119"/>
                  </a:lnTo>
                  <a:lnTo>
                    <a:pt x="956" y="140"/>
                  </a:lnTo>
                  <a:lnTo>
                    <a:pt x="1029" y="164"/>
                  </a:lnTo>
                  <a:lnTo>
                    <a:pt x="1090" y="191"/>
                  </a:lnTo>
                  <a:lnTo>
                    <a:pt x="1090" y="194"/>
                  </a:lnTo>
                  <a:lnTo>
                    <a:pt x="1094" y="203"/>
                  </a:lnTo>
                  <a:lnTo>
                    <a:pt x="1096" y="216"/>
                  </a:lnTo>
                  <a:lnTo>
                    <a:pt x="1097" y="233"/>
                  </a:lnTo>
                  <a:lnTo>
                    <a:pt x="1097" y="253"/>
                  </a:lnTo>
                  <a:lnTo>
                    <a:pt x="1097" y="274"/>
                  </a:lnTo>
                  <a:lnTo>
                    <a:pt x="1092" y="295"/>
                  </a:lnTo>
                  <a:lnTo>
                    <a:pt x="1085" y="316"/>
                  </a:lnTo>
                  <a:lnTo>
                    <a:pt x="1074" y="337"/>
                  </a:lnTo>
                  <a:lnTo>
                    <a:pt x="1057" y="357"/>
                  </a:lnTo>
                  <a:lnTo>
                    <a:pt x="1036" y="372"/>
                  </a:lnTo>
                  <a:lnTo>
                    <a:pt x="1006" y="383"/>
                  </a:lnTo>
                  <a:lnTo>
                    <a:pt x="970" y="390"/>
                  </a:lnTo>
                  <a:lnTo>
                    <a:pt x="930" y="392"/>
                  </a:lnTo>
                  <a:lnTo>
                    <a:pt x="889" y="387"/>
                  </a:lnTo>
                  <a:lnTo>
                    <a:pt x="850" y="376"/>
                  </a:lnTo>
                  <a:lnTo>
                    <a:pt x="812" y="362"/>
                  </a:lnTo>
                  <a:lnTo>
                    <a:pt x="775" y="346"/>
                  </a:lnTo>
                  <a:lnTo>
                    <a:pt x="741" y="328"/>
                  </a:lnTo>
                  <a:lnTo>
                    <a:pt x="709" y="309"/>
                  </a:lnTo>
                  <a:lnTo>
                    <a:pt x="681" y="290"/>
                  </a:lnTo>
                  <a:lnTo>
                    <a:pt x="656" y="270"/>
                  </a:lnTo>
                  <a:lnTo>
                    <a:pt x="637" y="256"/>
                  </a:lnTo>
                  <a:lnTo>
                    <a:pt x="621" y="242"/>
                  </a:lnTo>
                  <a:lnTo>
                    <a:pt x="612" y="235"/>
                  </a:lnTo>
                  <a:lnTo>
                    <a:pt x="609" y="231"/>
                  </a:lnTo>
                  <a:lnTo>
                    <a:pt x="607" y="235"/>
                  </a:lnTo>
                  <a:lnTo>
                    <a:pt x="602" y="246"/>
                  </a:lnTo>
                  <a:lnTo>
                    <a:pt x="593" y="261"/>
                  </a:lnTo>
                  <a:lnTo>
                    <a:pt x="581" y="281"/>
                  </a:lnTo>
                  <a:lnTo>
                    <a:pt x="565" y="302"/>
                  </a:lnTo>
                  <a:lnTo>
                    <a:pt x="545" y="323"/>
                  </a:lnTo>
                  <a:lnTo>
                    <a:pt x="524" y="342"/>
                  </a:lnTo>
                  <a:lnTo>
                    <a:pt x="499" y="360"/>
                  </a:lnTo>
                  <a:lnTo>
                    <a:pt x="471" y="372"/>
                  </a:lnTo>
                  <a:lnTo>
                    <a:pt x="439" y="380"/>
                  </a:lnTo>
                  <a:lnTo>
                    <a:pt x="408" y="378"/>
                  </a:lnTo>
                  <a:lnTo>
                    <a:pt x="371" y="367"/>
                  </a:lnTo>
                  <a:lnTo>
                    <a:pt x="341" y="351"/>
                  </a:lnTo>
                  <a:lnTo>
                    <a:pt x="309" y="330"/>
                  </a:lnTo>
                  <a:lnTo>
                    <a:pt x="275" y="304"/>
                  </a:lnTo>
                  <a:lnTo>
                    <a:pt x="242" y="275"/>
                  </a:lnTo>
                  <a:lnTo>
                    <a:pt x="208" y="244"/>
                  </a:lnTo>
                  <a:lnTo>
                    <a:pt x="177" y="210"/>
                  </a:lnTo>
                  <a:lnTo>
                    <a:pt x="145" y="177"/>
                  </a:lnTo>
                  <a:lnTo>
                    <a:pt x="115" y="143"/>
                  </a:lnTo>
                  <a:lnTo>
                    <a:pt x="89" y="110"/>
                  </a:lnTo>
                  <a:lnTo>
                    <a:pt x="64" y="82"/>
                  </a:lnTo>
                  <a:lnTo>
                    <a:pt x="43" y="53"/>
                  </a:lnTo>
                  <a:lnTo>
                    <a:pt x="25" y="32"/>
                  </a:lnTo>
                  <a:lnTo>
                    <a:pt x="11" y="1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 flipH="1">
              <a:off x="2541588" y="2816225"/>
              <a:ext cx="1998663" cy="865188"/>
            </a:xfrm>
            <a:custGeom>
              <a:avLst/>
              <a:gdLst>
                <a:gd name="T0" fmla="*/ 1829 w 2519"/>
                <a:gd name="T1" fmla="*/ 32 h 1092"/>
                <a:gd name="T2" fmla="*/ 1792 w 2519"/>
                <a:gd name="T3" fmla="*/ 166 h 1092"/>
                <a:gd name="T4" fmla="*/ 1792 w 2519"/>
                <a:gd name="T5" fmla="*/ 319 h 1092"/>
                <a:gd name="T6" fmla="*/ 1870 w 2519"/>
                <a:gd name="T7" fmla="*/ 443 h 1092"/>
                <a:gd name="T8" fmla="*/ 2037 w 2519"/>
                <a:gd name="T9" fmla="*/ 496 h 1092"/>
                <a:gd name="T10" fmla="*/ 2162 w 2519"/>
                <a:gd name="T11" fmla="*/ 443 h 1092"/>
                <a:gd name="T12" fmla="*/ 2242 w 2519"/>
                <a:gd name="T13" fmla="*/ 316 h 1092"/>
                <a:gd name="T14" fmla="*/ 2309 w 2519"/>
                <a:gd name="T15" fmla="*/ 157 h 1092"/>
                <a:gd name="T16" fmla="*/ 2369 w 2519"/>
                <a:gd name="T17" fmla="*/ 51 h 1092"/>
                <a:gd name="T18" fmla="*/ 2371 w 2519"/>
                <a:gd name="T19" fmla="*/ 95 h 1092"/>
                <a:gd name="T20" fmla="*/ 2337 w 2519"/>
                <a:gd name="T21" fmla="*/ 238 h 1092"/>
                <a:gd name="T22" fmla="*/ 2282 w 2519"/>
                <a:gd name="T23" fmla="*/ 436 h 1092"/>
                <a:gd name="T24" fmla="*/ 2219 w 2519"/>
                <a:gd name="T25" fmla="*/ 646 h 1092"/>
                <a:gd name="T26" fmla="*/ 2166 w 2519"/>
                <a:gd name="T27" fmla="*/ 824 h 1092"/>
                <a:gd name="T28" fmla="*/ 2134 w 2519"/>
                <a:gd name="T29" fmla="*/ 940 h 1092"/>
                <a:gd name="T30" fmla="*/ 2148 w 2519"/>
                <a:gd name="T31" fmla="*/ 959 h 1092"/>
                <a:gd name="T32" fmla="*/ 2201 w 2519"/>
                <a:gd name="T33" fmla="*/ 903 h 1092"/>
                <a:gd name="T34" fmla="*/ 2284 w 2519"/>
                <a:gd name="T35" fmla="*/ 818 h 1092"/>
                <a:gd name="T36" fmla="*/ 2385 w 2519"/>
                <a:gd name="T37" fmla="*/ 755 h 1092"/>
                <a:gd name="T38" fmla="*/ 2508 w 2519"/>
                <a:gd name="T39" fmla="*/ 735 h 1092"/>
                <a:gd name="T40" fmla="*/ 2490 w 2519"/>
                <a:gd name="T41" fmla="*/ 788 h 1092"/>
                <a:gd name="T42" fmla="*/ 2337 w 2519"/>
                <a:gd name="T43" fmla="*/ 892 h 1092"/>
                <a:gd name="T44" fmla="*/ 2284 w 2519"/>
                <a:gd name="T45" fmla="*/ 998 h 1092"/>
                <a:gd name="T46" fmla="*/ 2275 w 2519"/>
                <a:gd name="T47" fmla="*/ 1058 h 1092"/>
                <a:gd name="T48" fmla="*/ 2000 w 2519"/>
                <a:gd name="T49" fmla="*/ 1058 h 1092"/>
                <a:gd name="T50" fmla="*/ 1688 w 2519"/>
                <a:gd name="T51" fmla="*/ 1069 h 1092"/>
                <a:gd name="T52" fmla="*/ 1346 w 2519"/>
                <a:gd name="T53" fmla="*/ 1037 h 1092"/>
                <a:gd name="T54" fmla="*/ 901 w 2519"/>
                <a:gd name="T55" fmla="*/ 1002 h 1092"/>
                <a:gd name="T56" fmla="*/ 533 w 2519"/>
                <a:gd name="T57" fmla="*/ 1002 h 1092"/>
                <a:gd name="T58" fmla="*/ 293 w 2519"/>
                <a:gd name="T59" fmla="*/ 1025 h 1092"/>
                <a:gd name="T60" fmla="*/ 129 w 2519"/>
                <a:gd name="T61" fmla="*/ 1060 h 1092"/>
                <a:gd name="T62" fmla="*/ 0 w 2519"/>
                <a:gd name="T63" fmla="*/ 1092 h 1092"/>
                <a:gd name="T64" fmla="*/ 200 w 2519"/>
                <a:gd name="T65" fmla="*/ 998 h 1092"/>
                <a:gd name="T66" fmla="*/ 425 w 2519"/>
                <a:gd name="T67" fmla="*/ 929 h 1092"/>
                <a:gd name="T68" fmla="*/ 466 w 2519"/>
                <a:gd name="T69" fmla="*/ 898 h 1092"/>
                <a:gd name="T70" fmla="*/ 434 w 2519"/>
                <a:gd name="T71" fmla="*/ 850 h 1092"/>
                <a:gd name="T72" fmla="*/ 399 w 2519"/>
                <a:gd name="T73" fmla="*/ 817 h 1092"/>
                <a:gd name="T74" fmla="*/ 429 w 2519"/>
                <a:gd name="T75" fmla="*/ 820 h 1092"/>
                <a:gd name="T76" fmla="*/ 542 w 2519"/>
                <a:gd name="T77" fmla="*/ 855 h 1092"/>
                <a:gd name="T78" fmla="*/ 628 w 2519"/>
                <a:gd name="T79" fmla="*/ 818 h 1092"/>
                <a:gd name="T80" fmla="*/ 773 w 2519"/>
                <a:gd name="T81" fmla="*/ 686 h 1092"/>
                <a:gd name="T82" fmla="*/ 905 w 2519"/>
                <a:gd name="T83" fmla="*/ 513 h 1092"/>
                <a:gd name="T84" fmla="*/ 930 w 2519"/>
                <a:gd name="T85" fmla="*/ 393 h 1092"/>
                <a:gd name="T86" fmla="*/ 901 w 2519"/>
                <a:gd name="T87" fmla="*/ 282 h 1092"/>
                <a:gd name="T88" fmla="*/ 909 w 2519"/>
                <a:gd name="T89" fmla="*/ 231 h 1092"/>
                <a:gd name="T90" fmla="*/ 970 w 2519"/>
                <a:gd name="T91" fmla="*/ 284 h 1092"/>
                <a:gd name="T92" fmla="*/ 1064 w 2519"/>
                <a:gd name="T93" fmla="*/ 365 h 1092"/>
                <a:gd name="T94" fmla="*/ 1168 w 2519"/>
                <a:gd name="T95" fmla="*/ 415 h 1092"/>
                <a:gd name="T96" fmla="*/ 1342 w 2519"/>
                <a:gd name="T97" fmla="*/ 374 h 1092"/>
                <a:gd name="T98" fmla="*/ 1572 w 2519"/>
                <a:gd name="T99" fmla="*/ 263 h 1092"/>
                <a:gd name="T100" fmla="*/ 1722 w 2519"/>
                <a:gd name="T101" fmla="*/ 115 h 1092"/>
                <a:gd name="T102" fmla="*/ 1794 w 2519"/>
                <a:gd name="T103" fmla="*/ 21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9" h="1092">
                  <a:moveTo>
                    <a:pt x="1826" y="0"/>
                  </a:moveTo>
                  <a:lnTo>
                    <a:pt x="1829" y="4"/>
                  </a:lnTo>
                  <a:lnTo>
                    <a:pt x="1831" y="16"/>
                  </a:lnTo>
                  <a:lnTo>
                    <a:pt x="1829" y="32"/>
                  </a:lnTo>
                  <a:lnTo>
                    <a:pt x="1822" y="58"/>
                  </a:lnTo>
                  <a:lnTo>
                    <a:pt x="1813" y="90"/>
                  </a:lnTo>
                  <a:lnTo>
                    <a:pt x="1801" y="127"/>
                  </a:lnTo>
                  <a:lnTo>
                    <a:pt x="1792" y="166"/>
                  </a:lnTo>
                  <a:lnTo>
                    <a:pt x="1787" y="207"/>
                  </a:lnTo>
                  <a:lnTo>
                    <a:pt x="1785" y="245"/>
                  </a:lnTo>
                  <a:lnTo>
                    <a:pt x="1787" y="282"/>
                  </a:lnTo>
                  <a:lnTo>
                    <a:pt x="1792" y="319"/>
                  </a:lnTo>
                  <a:lnTo>
                    <a:pt x="1804" y="355"/>
                  </a:lnTo>
                  <a:lnTo>
                    <a:pt x="1820" y="388"/>
                  </a:lnTo>
                  <a:lnTo>
                    <a:pt x="1841" y="416"/>
                  </a:lnTo>
                  <a:lnTo>
                    <a:pt x="1870" y="443"/>
                  </a:lnTo>
                  <a:lnTo>
                    <a:pt x="1903" y="464"/>
                  </a:lnTo>
                  <a:lnTo>
                    <a:pt x="1946" y="482"/>
                  </a:lnTo>
                  <a:lnTo>
                    <a:pt x="1993" y="492"/>
                  </a:lnTo>
                  <a:lnTo>
                    <a:pt x="2037" y="496"/>
                  </a:lnTo>
                  <a:lnTo>
                    <a:pt x="2074" y="492"/>
                  </a:lnTo>
                  <a:lnTo>
                    <a:pt x="2108" y="482"/>
                  </a:lnTo>
                  <a:lnTo>
                    <a:pt x="2138" y="466"/>
                  </a:lnTo>
                  <a:lnTo>
                    <a:pt x="2162" y="443"/>
                  </a:lnTo>
                  <a:lnTo>
                    <a:pt x="2185" y="416"/>
                  </a:lnTo>
                  <a:lnTo>
                    <a:pt x="2207" y="386"/>
                  </a:lnTo>
                  <a:lnTo>
                    <a:pt x="2224" y="353"/>
                  </a:lnTo>
                  <a:lnTo>
                    <a:pt x="2242" y="316"/>
                  </a:lnTo>
                  <a:lnTo>
                    <a:pt x="2259" y="277"/>
                  </a:lnTo>
                  <a:lnTo>
                    <a:pt x="2275" y="238"/>
                  </a:lnTo>
                  <a:lnTo>
                    <a:pt x="2291" y="198"/>
                  </a:lnTo>
                  <a:lnTo>
                    <a:pt x="2309" y="157"/>
                  </a:lnTo>
                  <a:lnTo>
                    <a:pt x="2328" y="117"/>
                  </a:lnTo>
                  <a:lnTo>
                    <a:pt x="2348" y="80"/>
                  </a:lnTo>
                  <a:lnTo>
                    <a:pt x="2360" y="60"/>
                  </a:lnTo>
                  <a:lnTo>
                    <a:pt x="2369" y="51"/>
                  </a:lnTo>
                  <a:lnTo>
                    <a:pt x="2374" y="51"/>
                  </a:lnTo>
                  <a:lnTo>
                    <a:pt x="2376" y="58"/>
                  </a:lnTo>
                  <a:lnTo>
                    <a:pt x="2374" y="74"/>
                  </a:lnTo>
                  <a:lnTo>
                    <a:pt x="2371" y="95"/>
                  </a:lnTo>
                  <a:lnTo>
                    <a:pt x="2365" y="124"/>
                  </a:lnTo>
                  <a:lnTo>
                    <a:pt x="2358" y="159"/>
                  </a:lnTo>
                  <a:lnTo>
                    <a:pt x="2349" y="196"/>
                  </a:lnTo>
                  <a:lnTo>
                    <a:pt x="2337" y="238"/>
                  </a:lnTo>
                  <a:lnTo>
                    <a:pt x="2325" y="284"/>
                  </a:lnTo>
                  <a:lnTo>
                    <a:pt x="2311" y="334"/>
                  </a:lnTo>
                  <a:lnTo>
                    <a:pt x="2296" y="385"/>
                  </a:lnTo>
                  <a:lnTo>
                    <a:pt x="2282" y="436"/>
                  </a:lnTo>
                  <a:lnTo>
                    <a:pt x="2267" y="489"/>
                  </a:lnTo>
                  <a:lnTo>
                    <a:pt x="2251" y="542"/>
                  </a:lnTo>
                  <a:lnTo>
                    <a:pt x="2235" y="594"/>
                  </a:lnTo>
                  <a:lnTo>
                    <a:pt x="2219" y="646"/>
                  </a:lnTo>
                  <a:lnTo>
                    <a:pt x="2205" y="695"/>
                  </a:lnTo>
                  <a:lnTo>
                    <a:pt x="2191" y="741"/>
                  </a:lnTo>
                  <a:lnTo>
                    <a:pt x="2178" y="785"/>
                  </a:lnTo>
                  <a:lnTo>
                    <a:pt x="2166" y="824"/>
                  </a:lnTo>
                  <a:lnTo>
                    <a:pt x="2155" y="859"/>
                  </a:lnTo>
                  <a:lnTo>
                    <a:pt x="2148" y="887"/>
                  </a:lnTo>
                  <a:lnTo>
                    <a:pt x="2140" y="919"/>
                  </a:lnTo>
                  <a:lnTo>
                    <a:pt x="2134" y="940"/>
                  </a:lnTo>
                  <a:lnTo>
                    <a:pt x="2134" y="956"/>
                  </a:lnTo>
                  <a:lnTo>
                    <a:pt x="2136" y="963"/>
                  </a:lnTo>
                  <a:lnTo>
                    <a:pt x="2141" y="965"/>
                  </a:lnTo>
                  <a:lnTo>
                    <a:pt x="2148" y="959"/>
                  </a:lnTo>
                  <a:lnTo>
                    <a:pt x="2159" y="951"/>
                  </a:lnTo>
                  <a:lnTo>
                    <a:pt x="2171" y="938"/>
                  </a:lnTo>
                  <a:lnTo>
                    <a:pt x="2185" y="921"/>
                  </a:lnTo>
                  <a:lnTo>
                    <a:pt x="2201" y="903"/>
                  </a:lnTo>
                  <a:lnTo>
                    <a:pt x="2221" y="882"/>
                  </a:lnTo>
                  <a:lnTo>
                    <a:pt x="2240" y="861"/>
                  </a:lnTo>
                  <a:lnTo>
                    <a:pt x="2261" y="840"/>
                  </a:lnTo>
                  <a:lnTo>
                    <a:pt x="2284" y="818"/>
                  </a:lnTo>
                  <a:lnTo>
                    <a:pt x="2309" y="799"/>
                  </a:lnTo>
                  <a:lnTo>
                    <a:pt x="2334" y="781"/>
                  </a:lnTo>
                  <a:lnTo>
                    <a:pt x="2358" y="767"/>
                  </a:lnTo>
                  <a:lnTo>
                    <a:pt x="2385" y="755"/>
                  </a:lnTo>
                  <a:lnTo>
                    <a:pt x="2427" y="743"/>
                  </a:lnTo>
                  <a:lnTo>
                    <a:pt x="2462" y="735"/>
                  </a:lnTo>
                  <a:lnTo>
                    <a:pt x="2489" y="732"/>
                  </a:lnTo>
                  <a:lnTo>
                    <a:pt x="2508" y="735"/>
                  </a:lnTo>
                  <a:lnTo>
                    <a:pt x="2517" y="743"/>
                  </a:lnTo>
                  <a:lnTo>
                    <a:pt x="2519" y="753"/>
                  </a:lnTo>
                  <a:lnTo>
                    <a:pt x="2510" y="769"/>
                  </a:lnTo>
                  <a:lnTo>
                    <a:pt x="2490" y="788"/>
                  </a:lnTo>
                  <a:lnTo>
                    <a:pt x="2461" y="810"/>
                  </a:lnTo>
                  <a:lnTo>
                    <a:pt x="2420" y="834"/>
                  </a:lnTo>
                  <a:lnTo>
                    <a:pt x="2374" y="862"/>
                  </a:lnTo>
                  <a:lnTo>
                    <a:pt x="2337" y="892"/>
                  </a:lnTo>
                  <a:lnTo>
                    <a:pt x="2309" y="919"/>
                  </a:lnTo>
                  <a:lnTo>
                    <a:pt x="2291" y="947"/>
                  </a:lnTo>
                  <a:lnTo>
                    <a:pt x="2282" y="974"/>
                  </a:lnTo>
                  <a:lnTo>
                    <a:pt x="2284" y="998"/>
                  </a:lnTo>
                  <a:lnTo>
                    <a:pt x="2296" y="1023"/>
                  </a:lnTo>
                  <a:lnTo>
                    <a:pt x="2319" y="1046"/>
                  </a:lnTo>
                  <a:lnTo>
                    <a:pt x="2351" y="1067"/>
                  </a:lnTo>
                  <a:lnTo>
                    <a:pt x="2275" y="1058"/>
                  </a:lnTo>
                  <a:lnTo>
                    <a:pt x="2205" y="1055"/>
                  </a:lnTo>
                  <a:lnTo>
                    <a:pt x="2136" y="1053"/>
                  </a:lnTo>
                  <a:lnTo>
                    <a:pt x="2069" y="1055"/>
                  </a:lnTo>
                  <a:lnTo>
                    <a:pt x="2000" y="1058"/>
                  </a:lnTo>
                  <a:lnTo>
                    <a:pt x="1930" y="1063"/>
                  </a:lnTo>
                  <a:lnTo>
                    <a:pt x="1856" y="1067"/>
                  </a:lnTo>
                  <a:lnTo>
                    <a:pt x="1776" y="1069"/>
                  </a:lnTo>
                  <a:lnTo>
                    <a:pt x="1688" y="1069"/>
                  </a:lnTo>
                  <a:lnTo>
                    <a:pt x="1612" y="1067"/>
                  </a:lnTo>
                  <a:lnTo>
                    <a:pt x="1531" y="1058"/>
                  </a:lnTo>
                  <a:lnTo>
                    <a:pt x="1441" y="1048"/>
                  </a:lnTo>
                  <a:lnTo>
                    <a:pt x="1346" y="1037"/>
                  </a:lnTo>
                  <a:lnTo>
                    <a:pt x="1244" y="1025"/>
                  </a:lnTo>
                  <a:lnTo>
                    <a:pt x="1134" y="1014"/>
                  </a:lnTo>
                  <a:lnTo>
                    <a:pt x="1018" y="1007"/>
                  </a:lnTo>
                  <a:lnTo>
                    <a:pt x="901" y="1002"/>
                  </a:lnTo>
                  <a:lnTo>
                    <a:pt x="794" y="998"/>
                  </a:lnTo>
                  <a:lnTo>
                    <a:pt x="699" y="998"/>
                  </a:lnTo>
                  <a:lnTo>
                    <a:pt x="612" y="998"/>
                  </a:lnTo>
                  <a:lnTo>
                    <a:pt x="533" y="1002"/>
                  </a:lnTo>
                  <a:lnTo>
                    <a:pt x="464" y="1005"/>
                  </a:lnTo>
                  <a:lnTo>
                    <a:pt x="401" y="1011"/>
                  </a:lnTo>
                  <a:lnTo>
                    <a:pt x="344" y="1018"/>
                  </a:lnTo>
                  <a:lnTo>
                    <a:pt x="293" y="1025"/>
                  </a:lnTo>
                  <a:lnTo>
                    <a:pt x="245" y="1033"/>
                  </a:lnTo>
                  <a:lnTo>
                    <a:pt x="205" y="1042"/>
                  </a:lnTo>
                  <a:lnTo>
                    <a:pt x="166" y="1051"/>
                  </a:lnTo>
                  <a:lnTo>
                    <a:pt x="129" y="1060"/>
                  </a:lnTo>
                  <a:lnTo>
                    <a:pt x="95" y="1069"/>
                  </a:lnTo>
                  <a:lnTo>
                    <a:pt x="64" y="1076"/>
                  </a:lnTo>
                  <a:lnTo>
                    <a:pt x="32" y="1085"/>
                  </a:lnTo>
                  <a:lnTo>
                    <a:pt x="0" y="1092"/>
                  </a:lnTo>
                  <a:lnTo>
                    <a:pt x="41" y="1069"/>
                  </a:lnTo>
                  <a:lnTo>
                    <a:pt x="88" y="1046"/>
                  </a:lnTo>
                  <a:lnTo>
                    <a:pt x="143" y="1021"/>
                  </a:lnTo>
                  <a:lnTo>
                    <a:pt x="200" y="998"/>
                  </a:lnTo>
                  <a:lnTo>
                    <a:pt x="258" y="975"/>
                  </a:lnTo>
                  <a:lnTo>
                    <a:pt x="316" y="956"/>
                  </a:lnTo>
                  <a:lnTo>
                    <a:pt x="372" y="940"/>
                  </a:lnTo>
                  <a:lnTo>
                    <a:pt x="425" y="929"/>
                  </a:lnTo>
                  <a:lnTo>
                    <a:pt x="446" y="924"/>
                  </a:lnTo>
                  <a:lnTo>
                    <a:pt x="459" y="917"/>
                  </a:lnTo>
                  <a:lnTo>
                    <a:pt x="466" y="908"/>
                  </a:lnTo>
                  <a:lnTo>
                    <a:pt x="466" y="898"/>
                  </a:lnTo>
                  <a:lnTo>
                    <a:pt x="462" y="885"/>
                  </a:lnTo>
                  <a:lnTo>
                    <a:pt x="455" y="875"/>
                  </a:lnTo>
                  <a:lnTo>
                    <a:pt x="446" y="862"/>
                  </a:lnTo>
                  <a:lnTo>
                    <a:pt x="434" y="850"/>
                  </a:lnTo>
                  <a:lnTo>
                    <a:pt x="424" y="840"/>
                  </a:lnTo>
                  <a:lnTo>
                    <a:pt x="413" y="831"/>
                  </a:lnTo>
                  <a:lnTo>
                    <a:pt x="404" y="822"/>
                  </a:lnTo>
                  <a:lnTo>
                    <a:pt x="399" y="817"/>
                  </a:lnTo>
                  <a:lnTo>
                    <a:pt x="397" y="813"/>
                  </a:lnTo>
                  <a:lnTo>
                    <a:pt x="402" y="811"/>
                  </a:lnTo>
                  <a:lnTo>
                    <a:pt x="411" y="815"/>
                  </a:lnTo>
                  <a:lnTo>
                    <a:pt x="429" y="820"/>
                  </a:lnTo>
                  <a:lnTo>
                    <a:pt x="468" y="834"/>
                  </a:lnTo>
                  <a:lnTo>
                    <a:pt x="498" y="845"/>
                  </a:lnTo>
                  <a:lnTo>
                    <a:pt x="521" y="852"/>
                  </a:lnTo>
                  <a:lnTo>
                    <a:pt x="542" y="855"/>
                  </a:lnTo>
                  <a:lnTo>
                    <a:pt x="559" y="854"/>
                  </a:lnTo>
                  <a:lnTo>
                    <a:pt x="579" y="847"/>
                  </a:lnTo>
                  <a:lnTo>
                    <a:pt x="600" y="834"/>
                  </a:lnTo>
                  <a:lnTo>
                    <a:pt x="628" y="818"/>
                  </a:lnTo>
                  <a:lnTo>
                    <a:pt x="660" y="794"/>
                  </a:lnTo>
                  <a:lnTo>
                    <a:pt x="697" y="762"/>
                  </a:lnTo>
                  <a:lnTo>
                    <a:pt x="734" y="727"/>
                  </a:lnTo>
                  <a:lnTo>
                    <a:pt x="773" y="686"/>
                  </a:lnTo>
                  <a:lnTo>
                    <a:pt x="810" y="642"/>
                  </a:lnTo>
                  <a:lnTo>
                    <a:pt x="847" y="598"/>
                  </a:lnTo>
                  <a:lnTo>
                    <a:pt x="879" y="556"/>
                  </a:lnTo>
                  <a:lnTo>
                    <a:pt x="905" y="513"/>
                  </a:lnTo>
                  <a:lnTo>
                    <a:pt x="921" y="480"/>
                  </a:lnTo>
                  <a:lnTo>
                    <a:pt x="930" y="450"/>
                  </a:lnTo>
                  <a:lnTo>
                    <a:pt x="933" y="420"/>
                  </a:lnTo>
                  <a:lnTo>
                    <a:pt x="930" y="393"/>
                  </a:lnTo>
                  <a:lnTo>
                    <a:pt x="924" y="365"/>
                  </a:lnTo>
                  <a:lnTo>
                    <a:pt x="916" y="339"/>
                  </a:lnTo>
                  <a:lnTo>
                    <a:pt x="909" y="311"/>
                  </a:lnTo>
                  <a:lnTo>
                    <a:pt x="901" y="282"/>
                  </a:lnTo>
                  <a:lnTo>
                    <a:pt x="896" y="251"/>
                  </a:lnTo>
                  <a:lnTo>
                    <a:pt x="896" y="237"/>
                  </a:lnTo>
                  <a:lnTo>
                    <a:pt x="901" y="231"/>
                  </a:lnTo>
                  <a:lnTo>
                    <a:pt x="909" y="231"/>
                  </a:lnTo>
                  <a:lnTo>
                    <a:pt x="921" y="238"/>
                  </a:lnTo>
                  <a:lnTo>
                    <a:pt x="935" y="251"/>
                  </a:lnTo>
                  <a:lnTo>
                    <a:pt x="951" y="267"/>
                  </a:lnTo>
                  <a:lnTo>
                    <a:pt x="970" y="284"/>
                  </a:lnTo>
                  <a:lnTo>
                    <a:pt x="991" y="304"/>
                  </a:lnTo>
                  <a:lnTo>
                    <a:pt x="1014" y="325"/>
                  </a:lnTo>
                  <a:lnTo>
                    <a:pt x="1039" y="346"/>
                  </a:lnTo>
                  <a:lnTo>
                    <a:pt x="1064" y="365"/>
                  </a:lnTo>
                  <a:lnTo>
                    <a:pt x="1090" y="383"/>
                  </a:lnTo>
                  <a:lnTo>
                    <a:pt x="1115" y="399"/>
                  </a:lnTo>
                  <a:lnTo>
                    <a:pt x="1141" y="409"/>
                  </a:lnTo>
                  <a:lnTo>
                    <a:pt x="1168" y="415"/>
                  </a:lnTo>
                  <a:lnTo>
                    <a:pt x="1194" y="413"/>
                  </a:lnTo>
                  <a:lnTo>
                    <a:pt x="1238" y="404"/>
                  </a:lnTo>
                  <a:lnTo>
                    <a:pt x="1288" y="392"/>
                  </a:lnTo>
                  <a:lnTo>
                    <a:pt x="1342" y="374"/>
                  </a:lnTo>
                  <a:lnTo>
                    <a:pt x="1401" y="351"/>
                  </a:lnTo>
                  <a:lnTo>
                    <a:pt x="1459" y="325"/>
                  </a:lnTo>
                  <a:lnTo>
                    <a:pt x="1517" y="296"/>
                  </a:lnTo>
                  <a:lnTo>
                    <a:pt x="1572" y="263"/>
                  </a:lnTo>
                  <a:lnTo>
                    <a:pt x="1621" y="228"/>
                  </a:lnTo>
                  <a:lnTo>
                    <a:pt x="1663" y="189"/>
                  </a:lnTo>
                  <a:lnTo>
                    <a:pt x="1699" y="147"/>
                  </a:lnTo>
                  <a:lnTo>
                    <a:pt x="1722" y="115"/>
                  </a:lnTo>
                  <a:lnTo>
                    <a:pt x="1743" y="87"/>
                  </a:lnTo>
                  <a:lnTo>
                    <a:pt x="1762" y="60"/>
                  </a:lnTo>
                  <a:lnTo>
                    <a:pt x="1780" y="39"/>
                  </a:lnTo>
                  <a:lnTo>
                    <a:pt x="1794" y="21"/>
                  </a:lnTo>
                  <a:lnTo>
                    <a:pt x="1808" y="9"/>
                  </a:lnTo>
                  <a:lnTo>
                    <a:pt x="1819" y="2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flipH="1">
              <a:off x="4365626" y="3924300"/>
              <a:ext cx="250825" cy="209550"/>
            </a:xfrm>
            <a:custGeom>
              <a:avLst/>
              <a:gdLst>
                <a:gd name="T0" fmla="*/ 14 w 316"/>
                <a:gd name="T1" fmla="*/ 0 h 264"/>
                <a:gd name="T2" fmla="*/ 37 w 316"/>
                <a:gd name="T3" fmla="*/ 42 h 264"/>
                <a:gd name="T4" fmla="*/ 63 w 316"/>
                <a:gd name="T5" fmla="*/ 81 h 264"/>
                <a:gd name="T6" fmla="*/ 95 w 316"/>
                <a:gd name="T7" fmla="*/ 113 h 264"/>
                <a:gd name="T8" fmla="*/ 131 w 316"/>
                <a:gd name="T9" fmla="*/ 139 h 264"/>
                <a:gd name="T10" fmla="*/ 168 w 316"/>
                <a:gd name="T11" fmla="*/ 162 h 264"/>
                <a:gd name="T12" fmla="*/ 206 w 316"/>
                <a:gd name="T13" fmla="*/ 181 h 264"/>
                <a:gd name="T14" fmla="*/ 245 w 316"/>
                <a:gd name="T15" fmla="*/ 197 h 264"/>
                <a:gd name="T16" fmla="*/ 280 w 316"/>
                <a:gd name="T17" fmla="*/ 209 h 264"/>
                <a:gd name="T18" fmla="*/ 316 w 316"/>
                <a:gd name="T19" fmla="*/ 218 h 264"/>
                <a:gd name="T20" fmla="*/ 303 w 316"/>
                <a:gd name="T21" fmla="*/ 224 h 264"/>
                <a:gd name="T22" fmla="*/ 287 w 316"/>
                <a:gd name="T23" fmla="*/ 231 h 264"/>
                <a:gd name="T24" fmla="*/ 266 w 316"/>
                <a:gd name="T25" fmla="*/ 239 h 264"/>
                <a:gd name="T26" fmla="*/ 240 w 316"/>
                <a:gd name="T27" fmla="*/ 247 h 264"/>
                <a:gd name="T28" fmla="*/ 212 w 316"/>
                <a:gd name="T29" fmla="*/ 255 h 264"/>
                <a:gd name="T30" fmla="*/ 182 w 316"/>
                <a:gd name="T31" fmla="*/ 261 h 264"/>
                <a:gd name="T32" fmla="*/ 152 w 316"/>
                <a:gd name="T33" fmla="*/ 264 h 264"/>
                <a:gd name="T34" fmla="*/ 120 w 316"/>
                <a:gd name="T35" fmla="*/ 264 h 264"/>
                <a:gd name="T36" fmla="*/ 92 w 316"/>
                <a:gd name="T37" fmla="*/ 261 h 264"/>
                <a:gd name="T38" fmla="*/ 65 w 316"/>
                <a:gd name="T39" fmla="*/ 252 h 264"/>
                <a:gd name="T40" fmla="*/ 42 w 316"/>
                <a:gd name="T41" fmla="*/ 236 h 264"/>
                <a:gd name="T42" fmla="*/ 23 w 316"/>
                <a:gd name="T43" fmla="*/ 215 h 264"/>
                <a:gd name="T44" fmla="*/ 11 w 316"/>
                <a:gd name="T45" fmla="*/ 187 h 264"/>
                <a:gd name="T46" fmla="*/ 2 w 316"/>
                <a:gd name="T47" fmla="*/ 155 h 264"/>
                <a:gd name="T48" fmla="*/ 0 w 316"/>
                <a:gd name="T49" fmla="*/ 120 h 264"/>
                <a:gd name="T50" fmla="*/ 2 w 316"/>
                <a:gd name="T51" fmla="*/ 83 h 264"/>
                <a:gd name="T52" fmla="*/ 7 w 316"/>
                <a:gd name="T53" fmla="*/ 42 h 264"/>
                <a:gd name="T54" fmla="*/ 14 w 316"/>
                <a:gd name="T5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6" h="264">
                  <a:moveTo>
                    <a:pt x="14" y="0"/>
                  </a:moveTo>
                  <a:lnTo>
                    <a:pt x="37" y="42"/>
                  </a:lnTo>
                  <a:lnTo>
                    <a:pt x="63" y="81"/>
                  </a:lnTo>
                  <a:lnTo>
                    <a:pt x="95" y="113"/>
                  </a:lnTo>
                  <a:lnTo>
                    <a:pt x="131" y="139"/>
                  </a:lnTo>
                  <a:lnTo>
                    <a:pt x="168" y="162"/>
                  </a:lnTo>
                  <a:lnTo>
                    <a:pt x="206" y="181"/>
                  </a:lnTo>
                  <a:lnTo>
                    <a:pt x="245" y="197"/>
                  </a:lnTo>
                  <a:lnTo>
                    <a:pt x="280" y="209"/>
                  </a:lnTo>
                  <a:lnTo>
                    <a:pt x="316" y="218"/>
                  </a:lnTo>
                  <a:lnTo>
                    <a:pt x="303" y="224"/>
                  </a:lnTo>
                  <a:lnTo>
                    <a:pt x="287" y="231"/>
                  </a:lnTo>
                  <a:lnTo>
                    <a:pt x="266" y="239"/>
                  </a:lnTo>
                  <a:lnTo>
                    <a:pt x="240" y="247"/>
                  </a:lnTo>
                  <a:lnTo>
                    <a:pt x="212" y="255"/>
                  </a:lnTo>
                  <a:lnTo>
                    <a:pt x="182" y="261"/>
                  </a:lnTo>
                  <a:lnTo>
                    <a:pt x="152" y="264"/>
                  </a:lnTo>
                  <a:lnTo>
                    <a:pt x="120" y="264"/>
                  </a:lnTo>
                  <a:lnTo>
                    <a:pt x="92" y="261"/>
                  </a:lnTo>
                  <a:lnTo>
                    <a:pt x="65" y="252"/>
                  </a:lnTo>
                  <a:lnTo>
                    <a:pt x="42" y="236"/>
                  </a:lnTo>
                  <a:lnTo>
                    <a:pt x="23" y="215"/>
                  </a:lnTo>
                  <a:lnTo>
                    <a:pt x="11" y="187"/>
                  </a:lnTo>
                  <a:lnTo>
                    <a:pt x="2" y="155"/>
                  </a:lnTo>
                  <a:lnTo>
                    <a:pt x="0" y="120"/>
                  </a:lnTo>
                  <a:lnTo>
                    <a:pt x="2" y="83"/>
                  </a:lnTo>
                  <a:lnTo>
                    <a:pt x="7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 flipH="1">
              <a:off x="3341688" y="4262438"/>
              <a:ext cx="263525" cy="255588"/>
            </a:xfrm>
            <a:custGeom>
              <a:avLst/>
              <a:gdLst>
                <a:gd name="T0" fmla="*/ 76 w 334"/>
                <a:gd name="T1" fmla="*/ 0 h 323"/>
                <a:gd name="T2" fmla="*/ 101 w 334"/>
                <a:gd name="T3" fmla="*/ 7 h 323"/>
                <a:gd name="T4" fmla="*/ 126 w 334"/>
                <a:gd name="T5" fmla="*/ 18 h 323"/>
                <a:gd name="T6" fmla="*/ 148 w 334"/>
                <a:gd name="T7" fmla="*/ 34 h 323"/>
                <a:gd name="T8" fmla="*/ 171 w 334"/>
                <a:gd name="T9" fmla="*/ 51 h 323"/>
                <a:gd name="T10" fmla="*/ 191 w 334"/>
                <a:gd name="T11" fmla="*/ 69 h 323"/>
                <a:gd name="T12" fmla="*/ 208 w 334"/>
                <a:gd name="T13" fmla="*/ 85 h 323"/>
                <a:gd name="T14" fmla="*/ 223 w 334"/>
                <a:gd name="T15" fmla="*/ 99 h 323"/>
                <a:gd name="T16" fmla="*/ 235 w 334"/>
                <a:gd name="T17" fmla="*/ 108 h 323"/>
                <a:gd name="T18" fmla="*/ 251 w 334"/>
                <a:gd name="T19" fmla="*/ 122 h 323"/>
                <a:gd name="T20" fmla="*/ 267 w 334"/>
                <a:gd name="T21" fmla="*/ 145 h 323"/>
                <a:gd name="T22" fmla="*/ 281 w 334"/>
                <a:gd name="T23" fmla="*/ 177 h 323"/>
                <a:gd name="T24" fmla="*/ 297 w 334"/>
                <a:gd name="T25" fmla="*/ 212 h 323"/>
                <a:gd name="T26" fmla="*/ 311 w 334"/>
                <a:gd name="T27" fmla="*/ 251 h 323"/>
                <a:gd name="T28" fmla="*/ 323 w 334"/>
                <a:gd name="T29" fmla="*/ 288 h 323"/>
                <a:gd name="T30" fmla="*/ 334 w 334"/>
                <a:gd name="T31" fmla="*/ 323 h 323"/>
                <a:gd name="T32" fmla="*/ 304 w 334"/>
                <a:gd name="T33" fmla="*/ 314 h 323"/>
                <a:gd name="T34" fmla="*/ 267 w 334"/>
                <a:gd name="T35" fmla="*/ 293 h 323"/>
                <a:gd name="T36" fmla="*/ 226 w 334"/>
                <a:gd name="T37" fmla="*/ 265 h 323"/>
                <a:gd name="T38" fmla="*/ 186 w 334"/>
                <a:gd name="T39" fmla="*/ 231 h 323"/>
                <a:gd name="T40" fmla="*/ 143 w 334"/>
                <a:gd name="T41" fmla="*/ 193 h 323"/>
                <a:gd name="T42" fmla="*/ 104 w 334"/>
                <a:gd name="T43" fmla="*/ 152 h 323"/>
                <a:gd name="T44" fmla="*/ 66 w 334"/>
                <a:gd name="T45" fmla="*/ 110 h 323"/>
                <a:gd name="T46" fmla="*/ 30 w 334"/>
                <a:gd name="T47" fmla="*/ 69 h 323"/>
                <a:gd name="T48" fmla="*/ 0 w 334"/>
                <a:gd name="T49" fmla="*/ 32 h 323"/>
                <a:gd name="T50" fmla="*/ 25 w 334"/>
                <a:gd name="T51" fmla="*/ 11 h 323"/>
                <a:gd name="T52" fmla="*/ 51 w 334"/>
                <a:gd name="T53" fmla="*/ 2 h 323"/>
                <a:gd name="T54" fmla="*/ 76 w 334"/>
                <a:gd name="T5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4" h="323">
                  <a:moveTo>
                    <a:pt x="76" y="0"/>
                  </a:moveTo>
                  <a:lnTo>
                    <a:pt x="101" y="7"/>
                  </a:lnTo>
                  <a:lnTo>
                    <a:pt x="126" y="18"/>
                  </a:lnTo>
                  <a:lnTo>
                    <a:pt x="148" y="34"/>
                  </a:lnTo>
                  <a:lnTo>
                    <a:pt x="171" y="51"/>
                  </a:lnTo>
                  <a:lnTo>
                    <a:pt x="191" y="69"/>
                  </a:lnTo>
                  <a:lnTo>
                    <a:pt x="208" y="85"/>
                  </a:lnTo>
                  <a:lnTo>
                    <a:pt x="223" y="99"/>
                  </a:lnTo>
                  <a:lnTo>
                    <a:pt x="235" y="108"/>
                  </a:lnTo>
                  <a:lnTo>
                    <a:pt x="251" y="122"/>
                  </a:lnTo>
                  <a:lnTo>
                    <a:pt x="267" y="145"/>
                  </a:lnTo>
                  <a:lnTo>
                    <a:pt x="281" y="177"/>
                  </a:lnTo>
                  <a:lnTo>
                    <a:pt x="297" y="212"/>
                  </a:lnTo>
                  <a:lnTo>
                    <a:pt x="311" y="251"/>
                  </a:lnTo>
                  <a:lnTo>
                    <a:pt x="323" y="288"/>
                  </a:lnTo>
                  <a:lnTo>
                    <a:pt x="334" y="323"/>
                  </a:lnTo>
                  <a:lnTo>
                    <a:pt x="304" y="314"/>
                  </a:lnTo>
                  <a:lnTo>
                    <a:pt x="267" y="293"/>
                  </a:lnTo>
                  <a:lnTo>
                    <a:pt x="226" y="265"/>
                  </a:lnTo>
                  <a:lnTo>
                    <a:pt x="186" y="231"/>
                  </a:lnTo>
                  <a:lnTo>
                    <a:pt x="143" y="193"/>
                  </a:lnTo>
                  <a:lnTo>
                    <a:pt x="104" y="152"/>
                  </a:lnTo>
                  <a:lnTo>
                    <a:pt x="66" y="110"/>
                  </a:lnTo>
                  <a:lnTo>
                    <a:pt x="30" y="69"/>
                  </a:lnTo>
                  <a:lnTo>
                    <a:pt x="0" y="32"/>
                  </a:lnTo>
                  <a:lnTo>
                    <a:pt x="25" y="11"/>
                  </a:lnTo>
                  <a:lnTo>
                    <a:pt x="51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 flipH="1">
              <a:off x="2865438" y="4337050"/>
              <a:ext cx="300038" cy="193675"/>
            </a:xfrm>
            <a:custGeom>
              <a:avLst/>
              <a:gdLst>
                <a:gd name="T0" fmla="*/ 50 w 379"/>
                <a:gd name="T1" fmla="*/ 0 h 245"/>
                <a:gd name="T2" fmla="*/ 69 w 379"/>
                <a:gd name="T3" fmla="*/ 3 h 245"/>
                <a:gd name="T4" fmla="*/ 90 w 379"/>
                <a:gd name="T5" fmla="*/ 9 h 245"/>
                <a:gd name="T6" fmla="*/ 113 w 379"/>
                <a:gd name="T7" fmla="*/ 17 h 245"/>
                <a:gd name="T8" fmla="*/ 138 w 379"/>
                <a:gd name="T9" fmla="*/ 28 h 245"/>
                <a:gd name="T10" fmla="*/ 161 w 379"/>
                <a:gd name="T11" fmla="*/ 39 h 245"/>
                <a:gd name="T12" fmla="*/ 184 w 379"/>
                <a:gd name="T13" fmla="*/ 49 h 245"/>
                <a:gd name="T14" fmla="*/ 205 w 379"/>
                <a:gd name="T15" fmla="*/ 60 h 245"/>
                <a:gd name="T16" fmla="*/ 222 w 379"/>
                <a:gd name="T17" fmla="*/ 69 h 245"/>
                <a:gd name="T18" fmla="*/ 238 w 379"/>
                <a:gd name="T19" fmla="*/ 74 h 245"/>
                <a:gd name="T20" fmla="*/ 256 w 379"/>
                <a:gd name="T21" fmla="*/ 84 h 245"/>
                <a:gd name="T22" fmla="*/ 277 w 379"/>
                <a:gd name="T23" fmla="*/ 102 h 245"/>
                <a:gd name="T24" fmla="*/ 300 w 379"/>
                <a:gd name="T25" fmla="*/ 125 h 245"/>
                <a:gd name="T26" fmla="*/ 321 w 379"/>
                <a:gd name="T27" fmla="*/ 150 h 245"/>
                <a:gd name="T28" fmla="*/ 342 w 379"/>
                <a:gd name="T29" fmla="*/ 180 h 245"/>
                <a:gd name="T30" fmla="*/ 362 w 379"/>
                <a:gd name="T31" fmla="*/ 208 h 245"/>
                <a:gd name="T32" fmla="*/ 379 w 379"/>
                <a:gd name="T33" fmla="*/ 238 h 245"/>
                <a:gd name="T34" fmla="*/ 349 w 379"/>
                <a:gd name="T35" fmla="*/ 243 h 245"/>
                <a:gd name="T36" fmla="*/ 305 w 379"/>
                <a:gd name="T37" fmla="*/ 245 h 245"/>
                <a:gd name="T38" fmla="*/ 261 w 379"/>
                <a:gd name="T39" fmla="*/ 238 h 245"/>
                <a:gd name="T40" fmla="*/ 217 w 379"/>
                <a:gd name="T41" fmla="*/ 225 h 245"/>
                <a:gd name="T42" fmla="*/ 176 w 379"/>
                <a:gd name="T43" fmla="*/ 210 h 245"/>
                <a:gd name="T44" fmla="*/ 138 w 379"/>
                <a:gd name="T45" fmla="*/ 190 h 245"/>
                <a:gd name="T46" fmla="*/ 101 w 379"/>
                <a:gd name="T47" fmla="*/ 169 h 245"/>
                <a:gd name="T48" fmla="*/ 69 w 379"/>
                <a:gd name="T49" fmla="*/ 148 h 245"/>
                <a:gd name="T50" fmla="*/ 41 w 379"/>
                <a:gd name="T51" fmla="*/ 128 h 245"/>
                <a:gd name="T52" fmla="*/ 18 w 379"/>
                <a:gd name="T53" fmla="*/ 111 h 245"/>
                <a:gd name="T54" fmla="*/ 0 w 379"/>
                <a:gd name="T55" fmla="*/ 97 h 245"/>
                <a:gd name="T56" fmla="*/ 7 w 379"/>
                <a:gd name="T57" fmla="*/ 58 h 245"/>
                <a:gd name="T58" fmla="*/ 18 w 379"/>
                <a:gd name="T59" fmla="*/ 16 h 245"/>
                <a:gd name="T60" fmla="*/ 23 w 379"/>
                <a:gd name="T61" fmla="*/ 5 h 245"/>
                <a:gd name="T62" fmla="*/ 35 w 379"/>
                <a:gd name="T63" fmla="*/ 0 h 245"/>
                <a:gd name="T64" fmla="*/ 50 w 379"/>
                <a:gd name="T6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9" h="245">
                  <a:moveTo>
                    <a:pt x="50" y="0"/>
                  </a:moveTo>
                  <a:lnTo>
                    <a:pt x="69" y="3"/>
                  </a:lnTo>
                  <a:lnTo>
                    <a:pt x="90" y="9"/>
                  </a:lnTo>
                  <a:lnTo>
                    <a:pt x="113" y="17"/>
                  </a:lnTo>
                  <a:lnTo>
                    <a:pt x="138" y="28"/>
                  </a:lnTo>
                  <a:lnTo>
                    <a:pt x="161" y="39"/>
                  </a:lnTo>
                  <a:lnTo>
                    <a:pt x="184" y="49"/>
                  </a:lnTo>
                  <a:lnTo>
                    <a:pt x="205" y="60"/>
                  </a:lnTo>
                  <a:lnTo>
                    <a:pt x="222" y="69"/>
                  </a:lnTo>
                  <a:lnTo>
                    <a:pt x="238" y="74"/>
                  </a:lnTo>
                  <a:lnTo>
                    <a:pt x="256" y="84"/>
                  </a:lnTo>
                  <a:lnTo>
                    <a:pt x="277" y="102"/>
                  </a:lnTo>
                  <a:lnTo>
                    <a:pt x="300" y="125"/>
                  </a:lnTo>
                  <a:lnTo>
                    <a:pt x="321" y="150"/>
                  </a:lnTo>
                  <a:lnTo>
                    <a:pt x="342" y="180"/>
                  </a:lnTo>
                  <a:lnTo>
                    <a:pt x="362" y="208"/>
                  </a:lnTo>
                  <a:lnTo>
                    <a:pt x="379" y="238"/>
                  </a:lnTo>
                  <a:lnTo>
                    <a:pt x="349" y="243"/>
                  </a:lnTo>
                  <a:lnTo>
                    <a:pt x="305" y="245"/>
                  </a:lnTo>
                  <a:lnTo>
                    <a:pt x="261" y="238"/>
                  </a:lnTo>
                  <a:lnTo>
                    <a:pt x="217" y="225"/>
                  </a:lnTo>
                  <a:lnTo>
                    <a:pt x="176" y="210"/>
                  </a:lnTo>
                  <a:lnTo>
                    <a:pt x="138" y="190"/>
                  </a:lnTo>
                  <a:lnTo>
                    <a:pt x="101" y="169"/>
                  </a:lnTo>
                  <a:lnTo>
                    <a:pt x="69" y="148"/>
                  </a:lnTo>
                  <a:lnTo>
                    <a:pt x="41" y="128"/>
                  </a:lnTo>
                  <a:lnTo>
                    <a:pt x="18" y="111"/>
                  </a:lnTo>
                  <a:lnTo>
                    <a:pt x="0" y="97"/>
                  </a:lnTo>
                  <a:lnTo>
                    <a:pt x="7" y="58"/>
                  </a:lnTo>
                  <a:lnTo>
                    <a:pt x="18" y="16"/>
                  </a:lnTo>
                  <a:lnTo>
                    <a:pt x="23" y="5"/>
                  </a:lnTo>
                  <a:lnTo>
                    <a:pt x="3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 flipH="1">
              <a:off x="1" y="2411413"/>
              <a:ext cx="4349750" cy="2895600"/>
            </a:xfrm>
            <a:custGeom>
              <a:avLst/>
              <a:gdLst>
                <a:gd name="T0" fmla="*/ 2300 w 5481"/>
                <a:gd name="T1" fmla="*/ 42 h 3648"/>
                <a:gd name="T2" fmla="*/ 2466 w 5481"/>
                <a:gd name="T3" fmla="*/ 275 h 3648"/>
                <a:gd name="T4" fmla="*/ 2764 w 5481"/>
                <a:gd name="T5" fmla="*/ 590 h 3648"/>
                <a:gd name="T6" fmla="*/ 3115 w 5481"/>
                <a:gd name="T7" fmla="*/ 894 h 3648"/>
                <a:gd name="T8" fmla="*/ 3519 w 5481"/>
                <a:gd name="T9" fmla="*/ 1243 h 3648"/>
                <a:gd name="T10" fmla="*/ 3882 w 5481"/>
                <a:gd name="T11" fmla="*/ 1557 h 3648"/>
                <a:gd name="T12" fmla="*/ 4097 w 5481"/>
                <a:gd name="T13" fmla="*/ 1687 h 3648"/>
                <a:gd name="T14" fmla="*/ 4397 w 5481"/>
                <a:gd name="T15" fmla="*/ 1830 h 3648"/>
                <a:gd name="T16" fmla="*/ 4840 w 5481"/>
                <a:gd name="T17" fmla="*/ 2034 h 3648"/>
                <a:gd name="T18" fmla="*/ 5370 w 5481"/>
                <a:gd name="T19" fmla="*/ 2279 h 3648"/>
                <a:gd name="T20" fmla="*/ 5196 w 5481"/>
                <a:gd name="T21" fmla="*/ 3462 h 3648"/>
                <a:gd name="T22" fmla="*/ 4762 w 5481"/>
                <a:gd name="T23" fmla="*/ 3210 h 3648"/>
                <a:gd name="T24" fmla="*/ 4355 w 5481"/>
                <a:gd name="T25" fmla="*/ 3052 h 3648"/>
                <a:gd name="T26" fmla="*/ 3638 w 5481"/>
                <a:gd name="T27" fmla="*/ 2881 h 3648"/>
                <a:gd name="T28" fmla="*/ 2917 w 5481"/>
                <a:gd name="T29" fmla="*/ 2660 h 3648"/>
                <a:gd name="T30" fmla="*/ 2339 w 5481"/>
                <a:gd name="T31" fmla="*/ 2369 h 3648"/>
                <a:gd name="T32" fmla="*/ 1919 w 5481"/>
                <a:gd name="T33" fmla="*/ 2195 h 3648"/>
                <a:gd name="T34" fmla="*/ 1538 w 5481"/>
                <a:gd name="T35" fmla="*/ 2123 h 3648"/>
                <a:gd name="T36" fmla="*/ 1243 w 5481"/>
                <a:gd name="T37" fmla="*/ 2098 h 3648"/>
                <a:gd name="T38" fmla="*/ 1175 w 5481"/>
                <a:gd name="T39" fmla="*/ 1978 h 3648"/>
                <a:gd name="T40" fmla="*/ 1259 w 5481"/>
                <a:gd name="T41" fmla="*/ 1763 h 3648"/>
                <a:gd name="T42" fmla="*/ 1469 w 5481"/>
                <a:gd name="T43" fmla="*/ 1717 h 3648"/>
                <a:gd name="T44" fmla="*/ 1813 w 5481"/>
                <a:gd name="T45" fmla="*/ 1731 h 3648"/>
                <a:gd name="T46" fmla="*/ 2088 w 5481"/>
                <a:gd name="T47" fmla="*/ 1666 h 3648"/>
                <a:gd name="T48" fmla="*/ 2196 w 5481"/>
                <a:gd name="T49" fmla="*/ 1520 h 3648"/>
                <a:gd name="T50" fmla="*/ 2222 w 5481"/>
                <a:gd name="T51" fmla="*/ 1394 h 3648"/>
                <a:gd name="T52" fmla="*/ 2319 w 5481"/>
                <a:gd name="T53" fmla="*/ 1296 h 3648"/>
                <a:gd name="T54" fmla="*/ 2397 w 5481"/>
                <a:gd name="T55" fmla="*/ 1213 h 3648"/>
                <a:gd name="T56" fmla="*/ 2305 w 5481"/>
                <a:gd name="T57" fmla="*/ 1165 h 3648"/>
                <a:gd name="T58" fmla="*/ 2192 w 5481"/>
                <a:gd name="T59" fmla="*/ 1100 h 3648"/>
                <a:gd name="T60" fmla="*/ 2178 w 5481"/>
                <a:gd name="T61" fmla="*/ 977 h 3648"/>
                <a:gd name="T62" fmla="*/ 2192 w 5481"/>
                <a:gd name="T63" fmla="*/ 772 h 3648"/>
                <a:gd name="T64" fmla="*/ 2194 w 5481"/>
                <a:gd name="T65" fmla="*/ 546 h 3648"/>
                <a:gd name="T66" fmla="*/ 2162 w 5481"/>
                <a:gd name="T67" fmla="*/ 396 h 3648"/>
                <a:gd name="T68" fmla="*/ 2083 w 5481"/>
                <a:gd name="T69" fmla="*/ 414 h 3648"/>
                <a:gd name="T70" fmla="*/ 1959 w 5481"/>
                <a:gd name="T71" fmla="*/ 610 h 3648"/>
                <a:gd name="T72" fmla="*/ 1878 w 5481"/>
                <a:gd name="T73" fmla="*/ 719 h 3648"/>
                <a:gd name="T74" fmla="*/ 1758 w 5481"/>
                <a:gd name="T75" fmla="*/ 707 h 3648"/>
                <a:gd name="T76" fmla="*/ 1688 w 5481"/>
                <a:gd name="T77" fmla="*/ 580 h 3648"/>
                <a:gd name="T78" fmla="*/ 1637 w 5481"/>
                <a:gd name="T79" fmla="*/ 433 h 3648"/>
                <a:gd name="T80" fmla="*/ 1566 w 5481"/>
                <a:gd name="T81" fmla="*/ 384 h 3648"/>
                <a:gd name="T82" fmla="*/ 1430 w 5481"/>
                <a:gd name="T83" fmla="*/ 529 h 3648"/>
                <a:gd name="T84" fmla="*/ 1284 w 5481"/>
                <a:gd name="T85" fmla="*/ 649 h 3648"/>
                <a:gd name="T86" fmla="*/ 1041 w 5481"/>
                <a:gd name="T87" fmla="*/ 721 h 3648"/>
                <a:gd name="T88" fmla="*/ 824 w 5481"/>
                <a:gd name="T89" fmla="*/ 694 h 3648"/>
                <a:gd name="T90" fmla="*/ 660 w 5481"/>
                <a:gd name="T91" fmla="*/ 659 h 3648"/>
                <a:gd name="T92" fmla="*/ 586 w 5481"/>
                <a:gd name="T93" fmla="*/ 740 h 3648"/>
                <a:gd name="T94" fmla="*/ 515 w 5481"/>
                <a:gd name="T95" fmla="*/ 897 h 3648"/>
                <a:gd name="T96" fmla="*/ 406 w 5481"/>
                <a:gd name="T97" fmla="*/ 1089 h 3648"/>
                <a:gd name="T98" fmla="*/ 281 w 5481"/>
                <a:gd name="T99" fmla="*/ 1153 h 3648"/>
                <a:gd name="T100" fmla="*/ 161 w 5481"/>
                <a:gd name="T101" fmla="*/ 1197 h 3648"/>
                <a:gd name="T102" fmla="*/ 104 w 5481"/>
                <a:gd name="T103" fmla="*/ 1311 h 3648"/>
                <a:gd name="T104" fmla="*/ 12 w 5481"/>
                <a:gd name="T105" fmla="*/ 1368 h 3648"/>
                <a:gd name="T106" fmla="*/ 16 w 5481"/>
                <a:gd name="T107" fmla="*/ 1287 h 3648"/>
                <a:gd name="T108" fmla="*/ 101 w 5481"/>
                <a:gd name="T109" fmla="*/ 1128 h 3648"/>
                <a:gd name="T110" fmla="*/ 201 w 5481"/>
                <a:gd name="T111" fmla="*/ 952 h 3648"/>
                <a:gd name="T112" fmla="*/ 284 w 5481"/>
                <a:gd name="T113" fmla="*/ 781 h 3648"/>
                <a:gd name="T114" fmla="*/ 460 w 5481"/>
                <a:gd name="T115" fmla="*/ 578 h 3648"/>
                <a:gd name="T116" fmla="*/ 825 w 5481"/>
                <a:gd name="T117" fmla="*/ 381 h 3648"/>
                <a:gd name="T118" fmla="*/ 1215 w 5481"/>
                <a:gd name="T119" fmla="*/ 248 h 3648"/>
                <a:gd name="T120" fmla="*/ 1594 w 5481"/>
                <a:gd name="T121" fmla="*/ 121 h 3648"/>
                <a:gd name="T122" fmla="*/ 1944 w 5481"/>
                <a:gd name="T123" fmla="*/ 24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81" h="3648">
                  <a:moveTo>
                    <a:pt x="2164" y="0"/>
                  </a:moveTo>
                  <a:lnTo>
                    <a:pt x="2206" y="3"/>
                  </a:lnTo>
                  <a:lnTo>
                    <a:pt x="2243" y="10"/>
                  </a:lnTo>
                  <a:lnTo>
                    <a:pt x="2275" y="23"/>
                  </a:lnTo>
                  <a:lnTo>
                    <a:pt x="2300" y="42"/>
                  </a:lnTo>
                  <a:lnTo>
                    <a:pt x="2318" y="65"/>
                  </a:lnTo>
                  <a:lnTo>
                    <a:pt x="2346" y="111"/>
                  </a:lnTo>
                  <a:lnTo>
                    <a:pt x="2379" y="162"/>
                  </a:lnTo>
                  <a:lnTo>
                    <a:pt x="2420" y="217"/>
                  </a:lnTo>
                  <a:lnTo>
                    <a:pt x="2466" y="275"/>
                  </a:lnTo>
                  <a:lnTo>
                    <a:pt x="2517" y="335"/>
                  </a:lnTo>
                  <a:lnTo>
                    <a:pt x="2573" y="396"/>
                  </a:lnTo>
                  <a:lnTo>
                    <a:pt x="2633" y="460"/>
                  </a:lnTo>
                  <a:lnTo>
                    <a:pt x="2697" y="525"/>
                  </a:lnTo>
                  <a:lnTo>
                    <a:pt x="2764" y="590"/>
                  </a:lnTo>
                  <a:lnTo>
                    <a:pt x="2831" y="654"/>
                  </a:lnTo>
                  <a:lnTo>
                    <a:pt x="2901" y="717"/>
                  </a:lnTo>
                  <a:lnTo>
                    <a:pt x="2972" y="779"/>
                  </a:lnTo>
                  <a:lnTo>
                    <a:pt x="3044" y="837"/>
                  </a:lnTo>
                  <a:lnTo>
                    <a:pt x="3115" y="894"/>
                  </a:lnTo>
                  <a:lnTo>
                    <a:pt x="3196" y="959"/>
                  </a:lnTo>
                  <a:lnTo>
                    <a:pt x="3279" y="1028"/>
                  </a:lnTo>
                  <a:lnTo>
                    <a:pt x="3360" y="1098"/>
                  </a:lnTo>
                  <a:lnTo>
                    <a:pt x="3439" y="1170"/>
                  </a:lnTo>
                  <a:lnTo>
                    <a:pt x="3519" y="1243"/>
                  </a:lnTo>
                  <a:lnTo>
                    <a:pt x="3596" y="1311"/>
                  </a:lnTo>
                  <a:lnTo>
                    <a:pt x="3670" y="1380"/>
                  </a:lnTo>
                  <a:lnTo>
                    <a:pt x="3743" y="1444"/>
                  </a:lnTo>
                  <a:lnTo>
                    <a:pt x="3813" y="1504"/>
                  </a:lnTo>
                  <a:lnTo>
                    <a:pt x="3882" y="1557"/>
                  </a:lnTo>
                  <a:lnTo>
                    <a:pt x="3945" y="1602"/>
                  </a:lnTo>
                  <a:lnTo>
                    <a:pt x="4007" y="1641"/>
                  </a:lnTo>
                  <a:lnTo>
                    <a:pt x="4028" y="1652"/>
                  </a:lnTo>
                  <a:lnTo>
                    <a:pt x="4058" y="1668"/>
                  </a:lnTo>
                  <a:lnTo>
                    <a:pt x="4097" y="1687"/>
                  </a:lnTo>
                  <a:lnTo>
                    <a:pt x="4143" y="1710"/>
                  </a:lnTo>
                  <a:lnTo>
                    <a:pt x="4198" y="1735"/>
                  </a:lnTo>
                  <a:lnTo>
                    <a:pt x="4258" y="1765"/>
                  </a:lnTo>
                  <a:lnTo>
                    <a:pt x="4325" y="1796"/>
                  </a:lnTo>
                  <a:lnTo>
                    <a:pt x="4397" y="1830"/>
                  </a:lnTo>
                  <a:lnTo>
                    <a:pt x="4476" y="1867"/>
                  </a:lnTo>
                  <a:lnTo>
                    <a:pt x="4561" y="1906"/>
                  </a:lnTo>
                  <a:lnTo>
                    <a:pt x="4649" y="1946"/>
                  </a:lnTo>
                  <a:lnTo>
                    <a:pt x="4743" y="1990"/>
                  </a:lnTo>
                  <a:lnTo>
                    <a:pt x="4840" y="2034"/>
                  </a:lnTo>
                  <a:lnTo>
                    <a:pt x="4940" y="2082"/>
                  </a:lnTo>
                  <a:lnTo>
                    <a:pt x="5044" y="2130"/>
                  </a:lnTo>
                  <a:lnTo>
                    <a:pt x="5150" y="2179"/>
                  </a:lnTo>
                  <a:lnTo>
                    <a:pt x="5259" y="2228"/>
                  </a:lnTo>
                  <a:lnTo>
                    <a:pt x="5370" y="2279"/>
                  </a:lnTo>
                  <a:lnTo>
                    <a:pt x="5481" y="2331"/>
                  </a:lnTo>
                  <a:lnTo>
                    <a:pt x="5481" y="3648"/>
                  </a:lnTo>
                  <a:lnTo>
                    <a:pt x="5386" y="3584"/>
                  </a:lnTo>
                  <a:lnTo>
                    <a:pt x="5289" y="3522"/>
                  </a:lnTo>
                  <a:lnTo>
                    <a:pt x="5196" y="3462"/>
                  </a:lnTo>
                  <a:lnTo>
                    <a:pt x="5102" y="3404"/>
                  </a:lnTo>
                  <a:lnTo>
                    <a:pt x="5012" y="3350"/>
                  </a:lnTo>
                  <a:lnTo>
                    <a:pt x="4926" y="3299"/>
                  </a:lnTo>
                  <a:lnTo>
                    <a:pt x="4843" y="3253"/>
                  </a:lnTo>
                  <a:lnTo>
                    <a:pt x="4762" y="3210"/>
                  </a:lnTo>
                  <a:lnTo>
                    <a:pt x="4686" y="3172"/>
                  </a:lnTo>
                  <a:lnTo>
                    <a:pt x="4616" y="3140"/>
                  </a:lnTo>
                  <a:lnTo>
                    <a:pt x="4549" y="3112"/>
                  </a:lnTo>
                  <a:lnTo>
                    <a:pt x="4489" y="3090"/>
                  </a:lnTo>
                  <a:lnTo>
                    <a:pt x="4355" y="3052"/>
                  </a:lnTo>
                  <a:lnTo>
                    <a:pt x="4217" y="3016"/>
                  </a:lnTo>
                  <a:lnTo>
                    <a:pt x="4076" y="2981"/>
                  </a:lnTo>
                  <a:lnTo>
                    <a:pt x="3931" y="2948"/>
                  </a:lnTo>
                  <a:lnTo>
                    <a:pt x="3785" y="2914"/>
                  </a:lnTo>
                  <a:lnTo>
                    <a:pt x="3638" y="2881"/>
                  </a:lnTo>
                  <a:lnTo>
                    <a:pt x="3492" y="2844"/>
                  </a:lnTo>
                  <a:lnTo>
                    <a:pt x="3346" y="2805"/>
                  </a:lnTo>
                  <a:lnTo>
                    <a:pt x="3201" y="2763"/>
                  </a:lnTo>
                  <a:lnTo>
                    <a:pt x="3058" y="2715"/>
                  </a:lnTo>
                  <a:lnTo>
                    <a:pt x="2917" y="2660"/>
                  </a:lnTo>
                  <a:lnTo>
                    <a:pt x="2780" y="2600"/>
                  </a:lnTo>
                  <a:lnTo>
                    <a:pt x="2647" y="2532"/>
                  </a:lnTo>
                  <a:lnTo>
                    <a:pt x="2538" y="2472"/>
                  </a:lnTo>
                  <a:lnTo>
                    <a:pt x="2436" y="2417"/>
                  </a:lnTo>
                  <a:lnTo>
                    <a:pt x="2339" y="2369"/>
                  </a:lnTo>
                  <a:lnTo>
                    <a:pt x="2247" y="2325"/>
                  </a:lnTo>
                  <a:lnTo>
                    <a:pt x="2161" y="2285"/>
                  </a:lnTo>
                  <a:lnTo>
                    <a:pt x="2078" y="2251"/>
                  </a:lnTo>
                  <a:lnTo>
                    <a:pt x="1998" y="2221"/>
                  </a:lnTo>
                  <a:lnTo>
                    <a:pt x="1919" y="2195"/>
                  </a:lnTo>
                  <a:lnTo>
                    <a:pt x="1843" y="2174"/>
                  </a:lnTo>
                  <a:lnTo>
                    <a:pt x="1767" y="2156"/>
                  </a:lnTo>
                  <a:lnTo>
                    <a:pt x="1693" y="2142"/>
                  </a:lnTo>
                  <a:lnTo>
                    <a:pt x="1616" y="2130"/>
                  </a:lnTo>
                  <a:lnTo>
                    <a:pt x="1538" y="2123"/>
                  </a:lnTo>
                  <a:lnTo>
                    <a:pt x="1459" y="2117"/>
                  </a:lnTo>
                  <a:lnTo>
                    <a:pt x="1374" y="2115"/>
                  </a:lnTo>
                  <a:lnTo>
                    <a:pt x="1321" y="2112"/>
                  </a:lnTo>
                  <a:lnTo>
                    <a:pt x="1279" y="2107"/>
                  </a:lnTo>
                  <a:lnTo>
                    <a:pt x="1243" y="2098"/>
                  </a:lnTo>
                  <a:lnTo>
                    <a:pt x="1215" y="2084"/>
                  </a:lnTo>
                  <a:lnTo>
                    <a:pt x="1196" y="2064"/>
                  </a:lnTo>
                  <a:lnTo>
                    <a:pt x="1183" y="2041"/>
                  </a:lnTo>
                  <a:lnTo>
                    <a:pt x="1176" y="2013"/>
                  </a:lnTo>
                  <a:lnTo>
                    <a:pt x="1175" y="1978"/>
                  </a:lnTo>
                  <a:lnTo>
                    <a:pt x="1178" y="1936"/>
                  </a:lnTo>
                  <a:lnTo>
                    <a:pt x="1189" y="1888"/>
                  </a:lnTo>
                  <a:lnTo>
                    <a:pt x="1206" y="1840"/>
                  </a:lnTo>
                  <a:lnTo>
                    <a:pt x="1231" y="1798"/>
                  </a:lnTo>
                  <a:lnTo>
                    <a:pt x="1259" y="1763"/>
                  </a:lnTo>
                  <a:lnTo>
                    <a:pt x="1291" y="1733"/>
                  </a:lnTo>
                  <a:lnTo>
                    <a:pt x="1326" y="1713"/>
                  </a:lnTo>
                  <a:lnTo>
                    <a:pt x="1363" y="1703"/>
                  </a:lnTo>
                  <a:lnTo>
                    <a:pt x="1402" y="1705"/>
                  </a:lnTo>
                  <a:lnTo>
                    <a:pt x="1469" y="1717"/>
                  </a:lnTo>
                  <a:lnTo>
                    <a:pt x="1538" y="1726"/>
                  </a:lnTo>
                  <a:lnTo>
                    <a:pt x="1607" y="1733"/>
                  </a:lnTo>
                  <a:lnTo>
                    <a:pt x="1677" y="1735"/>
                  </a:lnTo>
                  <a:lnTo>
                    <a:pt x="1746" y="1735"/>
                  </a:lnTo>
                  <a:lnTo>
                    <a:pt x="1813" y="1731"/>
                  </a:lnTo>
                  <a:lnTo>
                    <a:pt x="1877" y="1724"/>
                  </a:lnTo>
                  <a:lnTo>
                    <a:pt x="1937" y="1713"/>
                  </a:lnTo>
                  <a:lnTo>
                    <a:pt x="1993" y="1701"/>
                  </a:lnTo>
                  <a:lnTo>
                    <a:pt x="2044" y="1684"/>
                  </a:lnTo>
                  <a:lnTo>
                    <a:pt x="2088" y="1666"/>
                  </a:lnTo>
                  <a:lnTo>
                    <a:pt x="2127" y="1643"/>
                  </a:lnTo>
                  <a:lnTo>
                    <a:pt x="2157" y="1617"/>
                  </a:lnTo>
                  <a:lnTo>
                    <a:pt x="2178" y="1588"/>
                  </a:lnTo>
                  <a:lnTo>
                    <a:pt x="2189" y="1558"/>
                  </a:lnTo>
                  <a:lnTo>
                    <a:pt x="2196" y="1520"/>
                  </a:lnTo>
                  <a:lnTo>
                    <a:pt x="2201" y="1488"/>
                  </a:lnTo>
                  <a:lnTo>
                    <a:pt x="2206" y="1460"/>
                  </a:lnTo>
                  <a:lnTo>
                    <a:pt x="2210" y="1435"/>
                  </a:lnTo>
                  <a:lnTo>
                    <a:pt x="2215" y="1414"/>
                  </a:lnTo>
                  <a:lnTo>
                    <a:pt x="2222" y="1394"/>
                  </a:lnTo>
                  <a:lnTo>
                    <a:pt x="2233" y="1375"/>
                  </a:lnTo>
                  <a:lnTo>
                    <a:pt x="2247" y="1357"/>
                  </a:lnTo>
                  <a:lnTo>
                    <a:pt x="2265" y="1338"/>
                  </a:lnTo>
                  <a:lnTo>
                    <a:pt x="2289" y="1319"/>
                  </a:lnTo>
                  <a:lnTo>
                    <a:pt x="2319" y="1296"/>
                  </a:lnTo>
                  <a:lnTo>
                    <a:pt x="2356" y="1271"/>
                  </a:lnTo>
                  <a:lnTo>
                    <a:pt x="2381" y="1253"/>
                  </a:lnTo>
                  <a:lnTo>
                    <a:pt x="2393" y="1237"/>
                  </a:lnTo>
                  <a:lnTo>
                    <a:pt x="2399" y="1225"/>
                  </a:lnTo>
                  <a:lnTo>
                    <a:pt x="2397" y="1213"/>
                  </a:lnTo>
                  <a:lnTo>
                    <a:pt x="2386" y="1202"/>
                  </a:lnTo>
                  <a:lnTo>
                    <a:pt x="2372" y="1193"/>
                  </a:lnTo>
                  <a:lnTo>
                    <a:pt x="2353" y="1185"/>
                  </a:lnTo>
                  <a:lnTo>
                    <a:pt x="2330" y="1174"/>
                  </a:lnTo>
                  <a:lnTo>
                    <a:pt x="2305" y="1165"/>
                  </a:lnTo>
                  <a:lnTo>
                    <a:pt x="2280" y="1155"/>
                  </a:lnTo>
                  <a:lnTo>
                    <a:pt x="2256" y="1144"/>
                  </a:lnTo>
                  <a:lnTo>
                    <a:pt x="2231" y="1132"/>
                  </a:lnTo>
                  <a:lnTo>
                    <a:pt x="2210" y="1116"/>
                  </a:lnTo>
                  <a:lnTo>
                    <a:pt x="2192" y="1100"/>
                  </a:lnTo>
                  <a:lnTo>
                    <a:pt x="2178" y="1081"/>
                  </a:lnTo>
                  <a:lnTo>
                    <a:pt x="2171" y="1058"/>
                  </a:lnTo>
                  <a:lnTo>
                    <a:pt x="2171" y="1031"/>
                  </a:lnTo>
                  <a:lnTo>
                    <a:pt x="2175" y="1006"/>
                  </a:lnTo>
                  <a:lnTo>
                    <a:pt x="2178" y="977"/>
                  </a:lnTo>
                  <a:lnTo>
                    <a:pt x="2180" y="941"/>
                  </a:lnTo>
                  <a:lnTo>
                    <a:pt x="2183" y="902"/>
                  </a:lnTo>
                  <a:lnTo>
                    <a:pt x="2187" y="862"/>
                  </a:lnTo>
                  <a:lnTo>
                    <a:pt x="2191" y="818"/>
                  </a:lnTo>
                  <a:lnTo>
                    <a:pt x="2192" y="772"/>
                  </a:lnTo>
                  <a:lnTo>
                    <a:pt x="2194" y="726"/>
                  </a:lnTo>
                  <a:lnTo>
                    <a:pt x="2196" y="679"/>
                  </a:lnTo>
                  <a:lnTo>
                    <a:pt x="2196" y="633"/>
                  </a:lnTo>
                  <a:lnTo>
                    <a:pt x="2196" y="589"/>
                  </a:lnTo>
                  <a:lnTo>
                    <a:pt x="2194" y="546"/>
                  </a:lnTo>
                  <a:lnTo>
                    <a:pt x="2191" y="508"/>
                  </a:lnTo>
                  <a:lnTo>
                    <a:pt x="2187" y="472"/>
                  </a:lnTo>
                  <a:lnTo>
                    <a:pt x="2180" y="441"/>
                  </a:lnTo>
                  <a:lnTo>
                    <a:pt x="2173" y="416"/>
                  </a:lnTo>
                  <a:lnTo>
                    <a:pt x="2162" y="396"/>
                  </a:lnTo>
                  <a:lnTo>
                    <a:pt x="2152" y="382"/>
                  </a:lnTo>
                  <a:lnTo>
                    <a:pt x="2138" y="377"/>
                  </a:lnTo>
                  <a:lnTo>
                    <a:pt x="2122" y="381"/>
                  </a:lnTo>
                  <a:lnTo>
                    <a:pt x="2104" y="391"/>
                  </a:lnTo>
                  <a:lnTo>
                    <a:pt x="2083" y="414"/>
                  </a:lnTo>
                  <a:lnTo>
                    <a:pt x="2049" y="458"/>
                  </a:lnTo>
                  <a:lnTo>
                    <a:pt x="2021" y="500"/>
                  </a:lnTo>
                  <a:lnTo>
                    <a:pt x="1998" y="539"/>
                  </a:lnTo>
                  <a:lnTo>
                    <a:pt x="1977" y="576"/>
                  </a:lnTo>
                  <a:lnTo>
                    <a:pt x="1959" y="610"/>
                  </a:lnTo>
                  <a:lnTo>
                    <a:pt x="1944" y="640"/>
                  </a:lnTo>
                  <a:lnTo>
                    <a:pt x="1930" y="666"/>
                  </a:lnTo>
                  <a:lnTo>
                    <a:pt x="1914" y="689"/>
                  </a:lnTo>
                  <a:lnTo>
                    <a:pt x="1898" y="707"/>
                  </a:lnTo>
                  <a:lnTo>
                    <a:pt x="1878" y="719"/>
                  </a:lnTo>
                  <a:lnTo>
                    <a:pt x="1857" y="728"/>
                  </a:lnTo>
                  <a:lnTo>
                    <a:pt x="1831" y="731"/>
                  </a:lnTo>
                  <a:lnTo>
                    <a:pt x="1799" y="728"/>
                  </a:lnTo>
                  <a:lnTo>
                    <a:pt x="1778" y="721"/>
                  </a:lnTo>
                  <a:lnTo>
                    <a:pt x="1758" y="707"/>
                  </a:lnTo>
                  <a:lnTo>
                    <a:pt x="1741" y="689"/>
                  </a:lnTo>
                  <a:lnTo>
                    <a:pt x="1725" y="666"/>
                  </a:lnTo>
                  <a:lnTo>
                    <a:pt x="1711" y="640"/>
                  </a:lnTo>
                  <a:lnTo>
                    <a:pt x="1698" y="610"/>
                  </a:lnTo>
                  <a:lnTo>
                    <a:pt x="1688" y="580"/>
                  </a:lnTo>
                  <a:lnTo>
                    <a:pt x="1677" y="548"/>
                  </a:lnTo>
                  <a:lnTo>
                    <a:pt x="1667" y="516"/>
                  </a:lnTo>
                  <a:lnTo>
                    <a:pt x="1656" y="486"/>
                  </a:lnTo>
                  <a:lnTo>
                    <a:pt x="1647" y="458"/>
                  </a:lnTo>
                  <a:lnTo>
                    <a:pt x="1637" y="433"/>
                  </a:lnTo>
                  <a:lnTo>
                    <a:pt x="1624" y="412"/>
                  </a:lnTo>
                  <a:lnTo>
                    <a:pt x="1612" y="396"/>
                  </a:lnTo>
                  <a:lnTo>
                    <a:pt x="1600" y="384"/>
                  </a:lnTo>
                  <a:lnTo>
                    <a:pt x="1584" y="381"/>
                  </a:lnTo>
                  <a:lnTo>
                    <a:pt x="1566" y="384"/>
                  </a:lnTo>
                  <a:lnTo>
                    <a:pt x="1547" y="396"/>
                  </a:lnTo>
                  <a:lnTo>
                    <a:pt x="1526" y="418"/>
                  </a:lnTo>
                  <a:lnTo>
                    <a:pt x="1489" y="460"/>
                  </a:lnTo>
                  <a:lnTo>
                    <a:pt x="1457" y="497"/>
                  </a:lnTo>
                  <a:lnTo>
                    <a:pt x="1430" y="529"/>
                  </a:lnTo>
                  <a:lnTo>
                    <a:pt x="1404" y="559"/>
                  </a:lnTo>
                  <a:lnTo>
                    <a:pt x="1377" y="585"/>
                  </a:lnTo>
                  <a:lnTo>
                    <a:pt x="1351" y="608"/>
                  </a:lnTo>
                  <a:lnTo>
                    <a:pt x="1319" y="629"/>
                  </a:lnTo>
                  <a:lnTo>
                    <a:pt x="1284" y="649"/>
                  </a:lnTo>
                  <a:lnTo>
                    <a:pt x="1242" y="668"/>
                  </a:lnTo>
                  <a:lnTo>
                    <a:pt x="1192" y="687"/>
                  </a:lnTo>
                  <a:lnTo>
                    <a:pt x="1131" y="707"/>
                  </a:lnTo>
                  <a:lnTo>
                    <a:pt x="1085" y="717"/>
                  </a:lnTo>
                  <a:lnTo>
                    <a:pt x="1041" y="721"/>
                  </a:lnTo>
                  <a:lnTo>
                    <a:pt x="995" y="721"/>
                  </a:lnTo>
                  <a:lnTo>
                    <a:pt x="951" y="717"/>
                  </a:lnTo>
                  <a:lnTo>
                    <a:pt x="907" y="712"/>
                  </a:lnTo>
                  <a:lnTo>
                    <a:pt x="864" y="703"/>
                  </a:lnTo>
                  <a:lnTo>
                    <a:pt x="824" y="694"/>
                  </a:lnTo>
                  <a:lnTo>
                    <a:pt x="785" y="684"/>
                  </a:lnTo>
                  <a:lnTo>
                    <a:pt x="750" y="675"/>
                  </a:lnTo>
                  <a:lnTo>
                    <a:pt x="716" y="666"/>
                  </a:lnTo>
                  <a:lnTo>
                    <a:pt x="686" y="661"/>
                  </a:lnTo>
                  <a:lnTo>
                    <a:pt x="660" y="659"/>
                  </a:lnTo>
                  <a:lnTo>
                    <a:pt x="637" y="661"/>
                  </a:lnTo>
                  <a:lnTo>
                    <a:pt x="619" y="668"/>
                  </a:lnTo>
                  <a:lnTo>
                    <a:pt x="605" y="682"/>
                  </a:lnTo>
                  <a:lnTo>
                    <a:pt x="596" y="701"/>
                  </a:lnTo>
                  <a:lnTo>
                    <a:pt x="586" y="740"/>
                  </a:lnTo>
                  <a:lnTo>
                    <a:pt x="573" y="776"/>
                  </a:lnTo>
                  <a:lnTo>
                    <a:pt x="561" y="805"/>
                  </a:lnTo>
                  <a:lnTo>
                    <a:pt x="547" y="835"/>
                  </a:lnTo>
                  <a:lnTo>
                    <a:pt x="531" y="865"/>
                  </a:lnTo>
                  <a:lnTo>
                    <a:pt x="515" y="897"/>
                  </a:lnTo>
                  <a:lnTo>
                    <a:pt x="496" y="931"/>
                  </a:lnTo>
                  <a:lnTo>
                    <a:pt x="475" y="971"/>
                  </a:lnTo>
                  <a:lnTo>
                    <a:pt x="452" y="1019"/>
                  </a:lnTo>
                  <a:lnTo>
                    <a:pt x="429" y="1059"/>
                  </a:lnTo>
                  <a:lnTo>
                    <a:pt x="406" y="1089"/>
                  </a:lnTo>
                  <a:lnTo>
                    <a:pt x="383" y="1112"/>
                  </a:lnTo>
                  <a:lnTo>
                    <a:pt x="358" y="1128"/>
                  </a:lnTo>
                  <a:lnTo>
                    <a:pt x="332" y="1139"/>
                  </a:lnTo>
                  <a:lnTo>
                    <a:pt x="307" y="1148"/>
                  </a:lnTo>
                  <a:lnTo>
                    <a:pt x="281" y="1153"/>
                  </a:lnTo>
                  <a:lnTo>
                    <a:pt x="254" y="1156"/>
                  </a:lnTo>
                  <a:lnTo>
                    <a:pt x="226" y="1162"/>
                  </a:lnTo>
                  <a:lnTo>
                    <a:pt x="199" y="1170"/>
                  </a:lnTo>
                  <a:lnTo>
                    <a:pt x="178" y="1181"/>
                  </a:lnTo>
                  <a:lnTo>
                    <a:pt x="161" y="1197"/>
                  </a:lnTo>
                  <a:lnTo>
                    <a:pt x="146" y="1218"/>
                  </a:lnTo>
                  <a:lnTo>
                    <a:pt x="136" y="1241"/>
                  </a:lnTo>
                  <a:lnTo>
                    <a:pt x="125" y="1264"/>
                  </a:lnTo>
                  <a:lnTo>
                    <a:pt x="116" y="1289"/>
                  </a:lnTo>
                  <a:lnTo>
                    <a:pt x="104" y="1311"/>
                  </a:lnTo>
                  <a:lnTo>
                    <a:pt x="92" y="1333"/>
                  </a:lnTo>
                  <a:lnTo>
                    <a:pt x="76" y="1350"/>
                  </a:lnTo>
                  <a:lnTo>
                    <a:pt x="55" y="1363"/>
                  </a:lnTo>
                  <a:lnTo>
                    <a:pt x="28" y="1370"/>
                  </a:lnTo>
                  <a:lnTo>
                    <a:pt x="12" y="1368"/>
                  </a:lnTo>
                  <a:lnTo>
                    <a:pt x="4" y="1361"/>
                  </a:lnTo>
                  <a:lnTo>
                    <a:pt x="0" y="1350"/>
                  </a:lnTo>
                  <a:lnTo>
                    <a:pt x="0" y="1333"/>
                  </a:lnTo>
                  <a:lnTo>
                    <a:pt x="7" y="1311"/>
                  </a:lnTo>
                  <a:lnTo>
                    <a:pt x="16" y="1287"/>
                  </a:lnTo>
                  <a:lnTo>
                    <a:pt x="28" y="1260"/>
                  </a:lnTo>
                  <a:lnTo>
                    <a:pt x="44" y="1230"/>
                  </a:lnTo>
                  <a:lnTo>
                    <a:pt x="62" y="1197"/>
                  </a:lnTo>
                  <a:lnTo>
                    <a:pt x="81" y="1163"/>
                  </a:lnTo>
                  <a:lnTo>
                    <a:pt x="101" y="1128"/>
                  </a:lnTo>
                  <a:lnTo>
                    <a:pt x="122" y="1091"/>
                  </a:lnTo>
                  <a:lnTo>
                    <a:pt x="143" y="1056"/>
                  </a:lnTo>
                  <a:lnTo>
                    <a:pt x="164" y="1021"/>
                  </a:lnTo>
                  <a:lnTo>
                    <a:pt x="184" y="985"/>
                  </a:lnTo>
                  <a:lnTo>
                    <a:pt x="201" y="952"/>
                  </a:lnTo>
                  <a:lnTo>
                    <a:pt x="217" y="922"/>
                  </a:lnTo>
                  <a:lnTo>
                    <a:pt x="229" y="892"/>
                  </a:lnTo>
                  <a:lnTo>
                    <a:pt x="245" y="857"/>
                  </a:lnTo>
                  <a:lnTo>
                    <a:pt x="265" y="820"/>
                  </a:lnTo>
                  <a:lnTo>
                    <a:pt x="284" y="781"/>
                  </a:lnTo>
                  <a:lnTo>
                    <a:pt x="309" y="740"/>
                  </a:lnTo>
                  <a:lnTo>
                    <a:pt x="339" y="701"/>
                  </a:lnTo>
                  <a:lnTo>
                    <a:pt x="372" y="661"/>
                  </a:lnTo>
                  <a:lnTo>
                    <a:pt x="413" y="619"/>
                  </a:lnTo>
                  <a:lnTo>
                    <a:pt x="460" y="578"/>
                  </a:lnTo>
                  <a:lnTo>
                    <a:pt x="515" y="537"/>
                  </a:lnTo>
                  <a:lnTo>
                    <a:pt x="579" y="497"/>
                  </a:lnTo>
                  <a:lnTo>
                    <a:pt x="651" y="458"/>
                  </a:lnTo>
                  <a:lnTo>
                    <a:pt x="732" y="419"/>
                  </a:lnTo>
                  <a:lnTo>
                    <a:pt x="825" y="381"/>
                  </a:lnTo>
                  <a:lnTo>
                    <a:pt x="930" y="345"/>
                  </a:lnTo>
                  <a:lnTo>
                    <a:pt x="998" y="322"/>
                  </a:lnTo>
                  <a:lnTo>
                    <a:pt x="1069" y="298"/>
                  </a:lnTo>
                  <a:lnTo>
                    <a:pt x="1141" y="273"/>
                  </a:lnTo>
                  <a:lnTo>
                    <a:pt x="1215" y="248"/>
                  </a:lnTo>
                  <a:lnTo>
                    <a:pt x="1291" y="222"/>
                  </a:lnTo>
                  <a:lnTo>
                    <a:pt x="1367" y="195"/>
                  </a:lnTo>
                  <a:lnTo>
                    <a:pt x="1443" y="171"/>
                  </a:lnTo>
                  <a:lnTo>
                    <a:pt x="1519" y="144"/>
                  </a:lnTo>
                  <a:lnTo>
                    <a:pt x="1594" y="121"/>
                  </a:lnTo>
                  <a:lnTo>
                    <a:pt x="1668" y="98"/>
                  </a:lnTo>
                  <a:lnTo>
                    <a:pt x="1741" y="76"/>
                  </a:lnTo>
                  <a:lnTo>
                    <a:pt x="1810" y="56"/>
                  </a:lnTo>
                  <a:lnTo>
                    <a:pt x="1878" y="40"/>
                  </a:lnTo>
                  <a:lnTo>
                    <a:pt x="1944" y="24"/>
                  </a:lnTo>
                  <a:lnTo>
                    <a:pt x="2004" y="14"/>
                  </a:lnTo>
                  <a:lnTo>
                    <a:pt x="2062" y="5"/>
                  </a:lnTo>
                  <a:lnTo>
                    <a:pt x="2115" y="0"/>
                  </a:lnTo>
                  <a:lnTo>
                    <a:pt x="21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 flipH="1">
              <a:off x="622301" y="3805238"/>
              <a:ext cx="749300" cy="1116013"/>
            </a:xfrm>
            <a:custGeom>
              <a:avLst/>
              <a:gdLst>
                <a:gd name="T0" fmla="*/ 561 w 944"/>
                <a:gd name="T1" fmla="*/ 9 h 1407"/>
                <a:gd name="T2" fmla="*/ 690 w 944"/>
                <a:gd name="T3" fmla="*/ 42 h 1407"/>
                <a:gd name="T4" fmla="*/ 790 w 944"/>
                <a:gd name="T5" fmla="*/ 95 h 1407"/>
                <a:gd name="T6" fmla="*/ 863 w 944"/>
                <a:gd name="T7" fmla="*/ 162 h 1407"/>
                <a:gd name="T8" fmla="*/ 910 w 944"/>
                <a:gd name="T9" fmla="*/ 243 h 1407"/>
                <a:gd name="T10" fmla="*/ 938 w 944"/>
                <a:gd name="T11" fmla="*/ 335 h 1407"/>
                <a:gd name="T12" fmla="*/ 944 w 944"/>
                <a:gd name="T13" fmla="*/ 434 h 1407"/>
                <a:gd name="T14" fmla="*/ 933 w 944"/>
                <a:gd name="T15" fmla="*/ 539 h 1407"/>
                <a:gd name="T16" fmla="*/ 908 w 944"/>
                <a:gd name="T17" fmla="*/ 649 h 1407"/>
                <a:gd name="T18" fmla="*/ 870 w 944"/>
                <a:gd name="T19" fmla="*/ 760 h 1407"/>
                <a:gd name="T20" fmla="*/ 820 w 944"/>
                <a:gd name="T21" fmla="*/ 867 h 1407"/>
                <a:gd name="T22" fmla="*/ 762 w 944"/>
                <a:gd name="T23" fmla="*/ 973 h 1407"/>
                <a:gd name="T24" fmla="*/ 699 w 944"/>
                <a:gd name="T25" fmla="*/ 1074 h 1407"/>
                <a:gd name="T26" fmla="*/ 631 w 944"/>
                <a:gd name="T27" fmla="*/ 1163 h 1407"/>
                <a:gd name="T28" fmla="*/ 561 w 944"/>
                <a:gd name="T29" fmla="*/ 1243 h 1407"/>
                <a:gd name="T30" fmla="*/ 494 w 944"/>
                <a:gd name="T31" fmla="*/ 1310 h 1407"/>
                <a:gd name="T32" fmla="*/ 429 w 944"/>
                <a:gd name="T33" fmla="*/ 1361 h 1407"/>
                <a:gd name="T34" fmla="*/ 369 w 944"/>
                <a:gd name="T35" fmla="*/ 1394 h 1407"/>
                <a:gd name="T36" fmla="*/ 316 w 944"/>
                <a:gd name="T37" fmla="*/ 1407 h 1407"/>
                <a:gd name="T38" fmla="*/ 238 w 944"/>
                <a:gd name="T39" fmla="*/ 1391 h 1407"/>
                <a:gd name="T40" fmla="*/ 145 w 944"/>
                <a:gd name="T41" fmla="*/ 1349 h 1407"/>
                <a:gd name="T42" fmla="*/ 74 w 944"/>
                <a:gd name="T43" fmla="*/ 1301 h 1407"/>
                <a:gd name="T44" fmla="*/ 28 w 944"/>
                <a:gd name="T45" fmla="*/ 1252 h 1407"/>
                <a:gd name="T46" fmla="*/ 4 w 944"/>
                <a:gd name="T47" fmla="*/ 1206 h 1407"/>
                <a:gd name="T48" fmla="*/ 2 w 944"/>
                <a:gd name="T49" fmla="*/ 1174 h 1407"/>
                <a:gd name="T50" fmla="*/ 23 w 944"/>
                <a:gd name="T51" fmla="*/ 1160 h 1407"/>
                <a:gd name="T52" fmla="*/ 65 w 944"/>
                <a:gd name="T53" fmla="*/ 1160 h 1407"/>
                <a:gd name="T54" fmla="*/ 111 w 944"/>
                <a:gd name="T55" fmla="*/ 1125 h 1407"/>
                <a:gd name="T56" fmla="*/ 157 w 944"/>
                <a:gd name="T57" fmla="*/ 1051 h 1407"/>
                <a:gd name="T58" fmla="*/ 203 w 944"/>
                <a:gd name="T59" fmla="*/ 950 h 1407"/>
                <a:gd name="T60" fmla="*/ 249 w 944"/>
                <a:gd name="T61" fmla="*/ 834 h 1407"/>
                <a:gd name="T62" fmla="*/ 295 w 944"/>
                <a:gd name="T63" fmla="*/ 712 h 1407"/>
                <a:gd name="T64" fmla="*/ 340 w 944"/>
                <a:gd name="T65" fmla="*/ 594 h 1407"/>
                <a:gd name="T66" fmla="*/ 385 w 944"/>
                <a:gd name="T67" fmla="*/ 485 h 1407"/>
                <a:gd name="T68" fmla="*/ 423 w 944"/>
                <a:gd name="T69" fmla="*/ 374 h 1407"/>
                <a:gd name="T70" fmla="*/ 459 w 944"/>
                <a:gd name="T71" fmla="*/ 266 h 1407"/>
                <a:gd name="T72" fmla="*/ 485 w 944"/>
                <a:gd name="T73" fmla="*/ 169 h 1407"/>
                <a:gd name="T74" fmla="*/ 501 w 944"/>
                <a:gd name="T75" fmla="*/ 86 h 1407"/>
                <a:gd name="T76" fmla="*/ 503 w 944"/>
                <a:gd name="T77" fmla="*/ 28 h 1407"/>
                <a:gd name="T78" fmla="*/ 485 w 944"/>
                <a:gd name="T79" fmla="*/ 0 h 1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4" h="1407">
                  <a:moveTo>
                    <a:pt x="485" y="0"/>
                  </a:moveTo>
                  <a:lnTo>
                    <a:pt x="561" y="9"/>
                  </a:lnTo>
                  <a:lnTo>
                    <a:pt x="630" y="23"/>
                  </a:lnTo>
                  <a:lnTo>
                    <a:pt x="690" y="42"/>
                  </a:lnTo>
                  <a:lnTo>
                    <a:pt x="743" y="67"/>
                  </a:lnTo>
                  <a:lnTo>
                    <a:pt x="790" y="95"/>
                  </a:lnTo>
                  <a:lnTo>
                    <a:pt x="829" y="127"/>
                  </a:lnTo>
                  <a:lnTo>
                    <a:pt x="863" y="162"/>
                  </a:lnTo>
                  <a:lnTo>
                    <a:pt x="889" y="201"/>
                  </a:lnTo>
                  <a:lnTo>
                    <a:pt x="910" y="243"/>
                  </a:lnTo>
                  <a:lnTo>
                    <a:pt x="926" y="287"/>
                  </a:lnTo>
                  <a:lnTo>
                    <a:pt x="938" y="335"/>
                  </a:lnTo>
                  <a:lnTo>
                    <a:pt x="944" y="384"/>
                  </a:lnTo>
                  <a:lnTo>
                    <a:pt x="944" y="434"/>
                  </a:lnTo>
                  <a:lnTo>
                    <a:pt x="942" y="486"/>
                  </a:lnTo>
                  <a:lnTo>
                    <a:pt x="933" y="539"/>
                  </a:lnTo>
                  <a:lnTo>
                    <a:pt x="922" y="594"/>
                  </a:lnTo>
                  <a:lnTo>
                    <a:pt x="908" y="649"/>
                  </a:lnTo>
                  <a:lnTo>
                    <a:pt x="891" y="703"/>
                  </a:lnTo>
                  <a:lnTo>
                    <a:pt x="870" y="760"/>
                  </a:lnTo>
                  <a:lnTo>
                    <a:pt x="847" y="814"/>
                  </a:lnTo>
                  <a:lnTo>
                    <a:pt x="820" y="867"/>
                  </a:lnTo>
                  <a:lnTo>
                    <a:pt x="792" y="922"/>
                  </a:lnTo>
                  <a:lnTo>
                    <a:pt x="762" y="973"/>
                  </a:lnTo>
                  <a:lnTo>
                    <a:pt x="730" y="1024"/>
                  </a:lnTo>
                  <a:lnTo>
                    <a:pt x="699" y="1074"/>
                  </a:lnTo>
                  <a:lnTo>
                    <a:pt x="665" y="1119"/>
                  </a:lnTo>
                  <a:lnTo>
                    <a:pt x="631" y="1163"/>
                  </a:lnTo>
                  <a:lnTo>
                    <a:pt x="596" y="1206"/>
                  </a:lnTo>
                  <a:lnTo>
                    <a:pt x="561" y="1243"/>
                  </a:lnTo>
                  <a:lnTo>
                    <a:pt x="527" y="1278"/>
                  </a:lnTo>
                  <a:lnTo>
                    <a:pt x="494" y="1310"/>
                  </a:lnTo>
                  <a:lnTo>
                    <a:pt x="460" y="1338"/>
                  </a:lnTo>
                  <a:lnTo>
                    <a:pt x="429" y="1361"/>
                  </a:lnTo>
                  <a:lnTo>
                    <a:pt x="397" y="1380"/>
                  </a:lnTo>
                  <a:lnTo>
                    <a:pt x="369" y="1394"/>
                  </a:lnTo>
                  <a:lnTo>
                    <a:pt x="340" y="1403"/>
                  </a:lnTo>
                  <a:lnTo>
                    <a:pt x="316" y="1407"/>
                  </a:lnTo>
                  <a:lnTo>
                    <a:pt x="293" y="1405"/>
                  </a:lnTo>
                  <a:lnTo>
                    <a:pt x="238" y="1391"/>
                  </a:lnTo>
                  <a:lnTo>
                    <a:pt x="189" y="1372"/>
                  </a:lnTo>
                  <a:lnTo>
                    <a:pt x="145" y="1349"/>
                  </a:lnTo>
                  <a:lnTo>
                    <a:pt x="108" y="1326"/>
                  </a:lnTo>
                  <a:lnTo>
                    <a:pt x="74" y="1301"/>
                  </a:lnTo>
                  <a:lnTo>
                    <a:pt x="48" y="1276"/>
                  </a:lnTo>
                  <a:lnTo>
                    <a:pt x="28" y="1252"/>
                  </a:lnTo>
                  <a:lnTo>
                    <a:pt x="12" y="1227"/>
                  </a:lnTo>
                  <a:lnTo>
                    <a:pt x="4" y="1206"/>
                  </a:lnTo>
                  <a:lnTo>
                    <a:pt x="0" y="1188"/>
                  </a:lnTo>
                  <a:lnTo>
                    <a:pt x="2" y="1174"/>
                  </a:lnTo>
                  <a:lnTo>
                    <a:pt x="9" y="1163"/>
                  </a:lnTo>
                  <a:lnTo>
                    <a:pt x="23" y="1160"/>
                  </a:lnTo>
                  <a:lnTo>
                    <a:pt x="42" y="1160"/>
                  </a:lnTo>
                  <a:lnTo>
                    <a:pt x="65" y="1160"/>
                  </a:lnTo>
                  <a:lnTo>
                    <a:pt x="88" y="1148"/>
                  </a:lnTo>
                  <a:lnTo>
                    <a:pt x="111" y="1125"/>
                  </a:lnTo>
                  <a:lnTo>
                    <a:pt x="134" y="1091"/>
                  </a:lnTo>
                  <a:lnTo>
                    <a:pt x="157" y="1051"/>
                  </a:lnTo>
                  <a:lnTo>
                    <a:pt x="180" y="1003"/>
                  </a:lnTo>
                  <a:lnTo>
                    <a:pt x="203" y="950"/>
                  </a:lnTo>
                  <a:lnTo>
                    <a:pt x="226" y="894"/>
                  </a:lnTo>
                  <a:lnTo>
                    <a:pt x="249" y="834"/>
                  </a:lnTo>
                  <a:lnTo>
                    <a:pt x="272" y="774"/>
                  </a:lnTo>
                  <a:lnTo>
                    <a:pt x="295" y="712"/>
                  </a:lnTo>
                  <a:lnTo>
                    <a:pt x="318" y="652"/>
                  </a:lnTo>
                  <a:lnTo>
                    <a:pt x="340" y="594"/>
                  </a:lnTo>
                  <a:lnTo>
                    <a:pt x="362" y="541"/>
                  </a:lnTo>
                  <a:lnTo>
                    <a:pt x="385" y="485"/>
                  </a:lnTo>
                  <a:lnTo>
                    <a:pt x="404" y="428"/>
                  </a:lnTo>
                  <a:lnTo>
                    <a:pt x="423" y="374"/>
                  </a:lnTo>
                  <a:lnTo>
                    <a:pt x="443" y="319"/>
                  </a:lnTo>
                  <a:lnTo>
                    <a:pt x="459" y="266"/>
                  </a:lnTo>
                  <a:lnTo>
                    <a:pt x="475" y="215"/>
                  </a:lnTo>
                  <a:lnTo>
                    <a:pt x="485" y="169"/>
                  </a:lnTo>
                  <a:lnTo>
                    <a:pt x="496" y="125"/>
                  </a:lnTo>
                  <a:lnTo>
                    <a:pt x="501" y="86"/>
                  </a:lnTo>
                  <a:lnTo>
                    <a:pt x="503" y="54"/>
                  </a:lnTo>
                  <a:lnTo>
                    <a:pt x="503" y="28"/>
                  </a:lnTo>
                  <a:lnTo>
                    <a:pt x="496" y="1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B88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 flipH="1">
              <a:off x="504825" y="3662363"/>
              <a:ext cx="881063" cy="1660525"/>
            </a:xfrm>
            <a:custGeom>
              <a:avLst/>
              <a:gdLst>
                <a:gd name="T0" fmla="*/ 799 w 1110"/>
                <a:gd name="T1" fmla="*/ 0 h 2093"/>
                <a:gd name="T2" fmla="*/ 836 w 1110"/>
                <a:gd name="T3" fmla="*/ 2 h 2093"/>
                <a:gd name="T4" fmla="*/ 893 w 1110"/>
                <a:gd name="T5" fmla="*/ 11 h 2093"/>
                <a:gd name="T6" fmla="*/ 955 w 1110"/>
                <a:gd name="T7" fmla="*/ 28 h 2093"/>
                <a:gd name="T8" fmla="*/ 1004 w 1110"/>
                <a:gd name="T9" fmla="*/ 55 h 2093"/>
                <a:gd name="T10" fmla="*/ 1048 w 1110"/>
                <a:gd name="T11" fmla="*/ 113 h 2093"/>
                <a:gd name="T12" fmla="*/ 1089 w 1110"/>
                <a:gd name="T13" fmla="*/ 210 h 2093"/>
                <a:gd name="T14" fmla="*/ 1108 w 1110"/>
                <a:gd name="T15" fmla="*/ 330 h 2093"/>
                <a:gd name="T16" fmla="*/ 1106 w 1110"/>
                <a:gd name="T17" fmla="*/ 467 h 2093"/>
                <a:gd name="T18" fmla="*/ 1085 w 1110"/>
                <a:gd name="T19" fmla="*/ 617 h 2093"/>
                <a:gd name="T20" fmla="*/ 1052 w 1110"/>
                <a:gd name="T21" fmla="*/ 779 h 2093"/>
                <a:gd name="T22" fmla="*/ 1002 w 1110"/>
                <a:gd name="T23" fmla="*/ 945 h 2093"/>
                <a:gd name="T24" fmla="*/ 944 w 1110"/>
                <a:gd name="T25" fmla="*/ 1112 h 2093"/>
                <a:gd name="T26" fmla="*/ 877 w 1110"/>
                <a:gd name="T27" fmla="*/ 1278 h 2093"/>
                <a:gd name="T28" fmla="*/ 805 w 1110"/>
                <a:gd name="T29" fmla="*/ 1437 h 2093"/>
                <a:gd name="T30" fmla="*/ 731 w 1110"/>
                <a:gd name="T31" fmla="*/ 1587 h 2093"/>
                <a:gd name="T32" fmla="*/ 655 w 1110"/>
                <a:gd name="T33" fmla="*/ 1723 h 2093"/>
                <a:gd name="T34" fmla="*/ 581 w 1110"/>
                <a:gd name="T35" fmla="*/ 1839 h 2093"/>
                <a:gd name="T36" fmla="*/ 512 w 1110"/>
                <a:gd name="T37" fmla="*/ 1934 h 2093"/>
                <a:gd name="T38" fmla="*/ 448 w 1110"/>
                <a:gd name="T39" fmla="*/ 2003 h 2093"/>
                <a:gd name="T40" fmla="*/ 396 w 1110"/>
                <a:gd name="T41" fmla="*/ 2040 h 2093"/>
                <a:gd name="T42" fmla="*/ 281 w 1110"/>
                <a:gd name="T43" fmla="*/ 2080 h 2093"/>
                <a:gd name="T44" fmla="*/ 184 w 1110"/>
                <a:gd name="T45" fmla="*/ 2093 h 2093"/>
                <a:gd name="T46" fmla="*/ 106 w 1110"/>
                <a:gd name="T47" fmla="*/ 2086 h 2093"/>
                <a:gd name="T48" fmla="*/ 48 w 1110"/>
                <a:gd name="T49" fmla="*/ 2070 h 2093"/>
                <a:gd name="T50" fmla="*/ 13 w 1110"/>
                <a:gd name="T51" fmla="*/ 2054 h 2093"/>
                <a:gd name="T52" fmla="*/ 0 w 1110"/>
                <a:gd name="T53" fmla="*/ 2045 h 2093"/>
                <a:gd name="T54" fmla="*/ 36 w 1110"/>
                <a:gd name="T55" fmla="*/ 1899 h 2093"/>
                <a:gd name="T56" fmla="*/ 82 w 1110"/>
                <a:gd name="T57" fmla="*/ 1731 h 2093"/>
                <a:gd name="T58" fmla="*/ 140 w 1110"/>
                <a:gd name="T59" fmla="*/ 1546 h 2093"/>
                <a:gd name="T60" fmla="*/ 205 w 1110"/>
                <a:gd name="T61" fmla="*/ 1349 h 2093"/>
                <a:gd name="T62" fmla="*/ 277 w 1110"/>
                <a:gd name="T63" fmla="*/ 1148 h 2093"/>
                <a:gd name="T64" fmla="*/ 353 w 1110"/>
                <a:gd name="T65" fmla="*/ 945 h 2093"/>
                <a:gd name="T66" fmla="*/ 431 w 1110"/>
                <a:gd name="T67" fmla="*/ 749 h 2093"/>
                <a:gd name="T68" fmla="*/ 508 w 1110"/>
                <a:gd name="T69" fmla="*/ 562 h 2093"/>
                <a:gd name="T70" fmla="*/ 582 w 1110"/>
                <a:gd name="T71" fmla="*/ 391 h 2093"/>
                <a:gd name="T72" fmla="*/ 653 w 1110"/>
                <a:gd name="T73" fmla="*/ 243 h 2093"/>
                <a:gd name="T74" fmla="*/ 717 w 1110"/>
                <a:gd name="T75" fmla="*/ 120 h 2093"/>
                <a:gd name="T76" fmla="*/ 771 w 1110"/>
                <a:gd name="T77" fmla="*/ 3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0" h="2093">
                  <a:moveTo>
                    <a:pt x="794" y="0"/>
                  </a:moveTo>
                  <a:lnTo>
                    <a:pt x="799" y="0"/>
                  </a:lnTo>
                  <a:lnTo>
                    <a:pt x="814" y="0"/>
                  </a:lnTo>
                  <a:lnTo>
                    <a:pt x="836" y="2"/>
                  </a:lnTo>
                  <a:lnTo>
                    <a:pt x="863" y="5"/>
                  </a:lnTo>
                  <a:lnTo>
                    <a:pt x="893" y="11"/>
                  </a:lnTo>
                  <a:lnTo>
                    <a:pt x="925" y="18"/>
                  </a:lnTo>
                  <a:lnTo>
                    <a:pt x="955" y="28"/>
                  </a:lnTo>
                  <a:lnTo>
                    <a:pt x="981" y="41"/>
                  </a:lnTo>
                  <a:lnTo>
                    <a:pt x="1004" y="55"/>
                  </a:lnTo>
                  <a:lnTo>
                    <a:pt x="1018" y="72"/>
                  </a:lnTo>
                  <a:lnTo>
                    <a:pt x="1048" y="113"/>
                  </a:lnTo>
                  <a:lnTo>
                    <a:pt x="1071" y="159"/>
                  </a:lnTo>
                  <a:lnTo>
                    <a:pt x="1089" y="210"/>
                  </a:lnTo>
                  <a:lnTo>
                    <a:pt x="1101" y="268"/>
                  </a:lnTo>
                  <a:lnTo>
                    <a:pt x="1108" y="330"/>
                  </a:lnTo>
                  <a:lnTo>
                    <a:pt x="1110" y="397"/>
                  </a:lnTo>
                  <a:lnTo>
                    <a:pt x="1106" y="467"/>
                  </a:lnTo>
                  <a:lnTo>
                    <a:pt x="1097" y="541"/>
                  </a:lnTo>
                  <a:lnTo>
                    <a:pt x="1085" y="617"/>
                  </a:lnTo>
                  <a:lnTo>
                    <a:pt x="1071" y="696"/>
                  </a:lnTo>
                  <a:lnTo>
                    <a:pt x="1052" y="779"/>
                  </a:lnTo>
                  <a:lnTo>
                    <a:pt x="1029" y="860"/>
                  </a:lnTo>
                  <a:lnTo>
                    <a:pt x="1002" y="945"/>
                  </a:lnTo>
                  <a:lnTo>
                    <a:pt x="974" y="1028"/>
                  </a:lnTo>
                  <a:lnTo>
                    <a:pt x="944" y="1112"/>
                  </a:lnTo>
                  <a:lnTo>
                    <a:pt x="912" y="1195"/>
                  </a:lnTo>
                  <a:lnTo>
                    <a:pt x="877" y="1278"/>
                  </a:lnTo>
                  <a:lnTo>
                    <a:pt x="842" y="1359"/>
                  </a:lnTo>
                  <a:lnTo>
                    <a:pt x="805" y="1437"/>
                  </a:lnTo>
                  <a:lnTo>
                    <a:pt x="768" y="1514"/>
                  </a:lnTo>
                  <a:lnTo>
                    <a:pt x="731" y="1587"/>
                  </a:lnTo>
                  <a:lnTo>
                    <a:pt x="692" y="1657"/>
                  </a:lnTo>
                  <a:lnTo>
                    <a:pt x="655" y="1723"/>
                  </a:lnTo>
                  <a:lnTo>
                    <a:pt x="618" y="1782"/>
                  </a:lnTo>
                  <a:lnTo>
                    <a:pt x="581" y="1839"/>
                  </a:lnTo>
                  <a:lnTo>
                    <a:pt x="545" y="1890"/>
                  </a:lnTo>
                  <a:lnTo>
                    <a:pt x="512" y="1934"/>
                  </a:lnTo>
                  <a:lnTo>
                    <a:pt x="480" y="1971"/>
                  </a:lnTo>
                  <a:lnTo>
                    <a:pt x="448" y="2003"/>
                  </a:lnTo>
                  <a:lnTo>
                    <a:pt x="422" y="2026"/>
                  </a:lnTo>
                  <a:lnTo>
                    <a:pt x="396" y="2040"/>
                  </a:lnTo>
                  <a:lnTo>
                    <a:pt x="337" y="2065"/>
                  </a:lnTo>
                  <a:lnTo>
                    <a:pt x="281" y="2080"/>
                  </a:lnTo>
                  <a:lnTo>
                    <a:pt x="230" y="2089"/>
                  </a:lnTo>
                  <a:lnTo>
                    <a:pt x="184" y="2093"/>
                  </a:lnTo>
                  <a:lnTo>
                    <a:pt x="143" y="2091"/>
                  </a:lnTo>
                  <a:lnTo>
                    <a:pt x="106" y="2086"/>
                  </a:lnTo>
                  <a:lnTo>
                    <a:pt x="75" y="2079"/>
                  </a:lnTo>
                  <a:lnTo>
                    <a:pt x="48" y="2070"/>
                  </a:lnTo>
                  <a:lnTo>
                    <a:pt x="29" y="2061"/>
                  </a:lnTo>
                  <a:lnTo>
                    <a:pt x="13" y="2054"/>
                  </a:lnTo>
                  <a:lnTo>
                    <a:pt x="4" y="2047"/>
                  </a:lnTo>
                  <a:lnTo>
                    <a:pt x="0" y="2045"/>
                  </a:lnTo>
                  <a:lnTo>
                    <a:pt x="16" y="1975"/>
                  </a:lnTo>
                  <a:lnTo>
                    <a:pt x="36" y="1899"/>
                  </a:lnTo>
                  <a:lnTo>
                    <a:pt x="57" y="1818"/>
                  </a:lnTo>
                  <a:lnTo>
                    <a:pt x="82" y="1731"/>
                  </a:lnTo>
                  <a:lnTo>
                    <a:pt x="110" y="1640"/>
                  </a:lnTo>
                  <a:lnTo>
                    <a:pt x="140" y="1546"/>
                  </a:lnTo>
                  <a:lnTo>
                    <a:pt x="172" y="1449"/>
                  </a:lnTo>
                  <a:lnTo>
                    <a:pt x="205" y="1349"/>
                  </a:lnTo>
                  <a:lnTo>
                    <a:pt x="240" y="1248"/>
                  </a:lnTo>
                  <a:lnTo>
                    <a:pt x="277" y="1148"/>
                  </a:lnTo>
                  <a:lnTo>
                    <a:pt x="314" y="1045"/>
                  </a:lnTo>
                  <a:lnTo>
                    <a:pt x="353" y="945"/>
                  </a:lnTo>
                  <a:lnTo>
                    <a:pt x="392" y="846"/>
                  </a:lnTo>
                  <a:lnTo>
                    <a:pt x="431" y="749"/>
                  </a:lnTo>
                  <a:lnTo>
                    <a:pt x="470" y="654"/>
                  </a:lnTo>
                  <a:lnTo>
                    <a:pt x="508" y="562"/>
                  </a:lnTo>
                  <a:lnTo>
                    <a:pt x="545" y="474"/>
                  </a:lnTo>
                  <a:lnTo>
                    <a:pt x="582" y="391"/>
                  </a:lnTo>
                  <a:lnTo>
                    <a:pt x="620" y="314"/>
                  </a:lnTo>
                  <a:lnTo>
                    <a:pt x="653" y="243"/>
                  </a:lnTo>
                  <a:lnTo>
                    <a:pt x="687" y="178"/>
                  </a:lnTo>
                  <a:lnTo>
                    <a:pt x="717" y="120"/>
                  </a:lnTo>
                  <a:lnTo>
                    <a:pt x="745" y="70"/>
                  </a:lnTo>
                  <a:lnTo>
                    <a:pt x="771" y="30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 flipH="1">
              <a:off x="0" y="3656013"/>
              <a:ext cx="1328738" cy="2357438"/>
            </a:xfrm>
            <a:custGeom>
              <a:avLst/>
              <a:gdLst>
                <a:gd name="T0" fmla="*/ 927 w 1673"/>
                <a:gd name="T1" fmla="*/ 0 h 2971"/>
                <a:gd name="T2" fmla="*/ 956 w 1673"/>
                <a:gd name="T3" fmla="*/ 5 h 2971"/>
                <a:gd name="T4" fmla="*/ 984 w 1673"/>
                <a:gd name="T5" fmla="*/ 16 h 2971"/>
                <a:gd name="T6" fmla="*/ 1023 w 1673"/>
                <a:gd name="T7" fmla="*/ 30 h 2971"/>
                <a:gd name="T8" fmla="*/ 1070 w 1673"/>
                <a:gd name="T9" fmla="*/ 46 h 2971"/>
                <a:gd name="T10" fmla="*/ 1127 w 1673"/>
                <a:gd name="T11" fmla="*/ 64 h 2971"/>
                <a:gd name="T12" fmla="*/ 1190 w 1673"/>
                <a:gd name="T13" fmla="*/ 85 h 2971"/>
                <a:gd name="T14" fmla="*/ 1259 w 1673"/>
                <a:gd name="T15" fmla="*/ 108 h 2971"/>
                <a:gd name="T16" fmla="*/ 1335 w 1673"/>
                <a:gd name="T17" fmla="*/ 132 h 2971"/>
                <a:gd name="T18" fmla="*/ 1416 w 1673"/>
                <a:gd name="T19" fmla="*/ 161 h 2971"/>
                <a:gd name="T20" fmla="*/ 1499 w 1673"/>
                <a:gd name="T21" fmla="*/ 191 h 2971"/>
                <a:gd name="T22" fmla="*/ 1585 w 1673"/>
                <a:gd name="T23" fmla="*/ 222 h 2971"/>
                <a:gd name="T24" fmla="*/ 1673 w 1673"/>
                <a:gd name="T25" fmla="*/ 258 h 2971"/>
                <a:gd name="T26" fmla="*/ 1673 w 1673"/>
                <a:gd name="T27" fmla="*/ 2971 h 2971"/>
                <a:gd name="T28" fmla="*/ 1095 w 1673"/>
                <a:gd name="T29" fmla="*/ 2657 h 2971"/>
                <a:gd name="T30" fmla="*/ 834 w 1673"/>
                <a:gd name="T31" fmla="*/ 2520 h 2971"/>
                <a:gd name="T32" fmla="*/ 566 w 1673"/>
                <a:gd name="T33" fmla="*/ 2382 h 2971"/>
                <a:gd name="T34" fmla="*/ 287 w 1673"/>
                <a:gd name="T35" fmla="*/ 2246 h 2971"/>
                <a:gd name="T36" fmla="*/ 0 w 1673"/>
                <a:gd name="T37" fmla="*/ 2111 h 2971"/>
                <a:gd name="T38" fmla="*/ 5 w 1673"/>
                <a:gd name="T39" fmla="*/ 2091 h 2971"/>
                <a:gd name="T40" fmla="*/ 12 w 1673"/>
                <a:gd name="T41" fmla="*/ 2063 h 2971"/>
                <a:gd name="T42" fmla="*/ 24 w 1673"/>
                <a:gd name="T43" fmla="*/ 2026 h 2971"/>
                <a:gd name="T44" fmla="*/ 39 w 1673"/>
                <a:gd name="T45" fmla="*/ 1982 h 2971"/>
                <a:gd name="T46" fmla="*/ 56 w 1673"/>
                <a:gd name="T47" fmla="*/ 1931 h 2971"/>
                <a:gd name="T48" fmla="*/ 76 w 1673"/>
                <a:gd name="T49" fmla="*/ 1873 h 2971"/>
                <a:gd name="T50" fmla="*/ 99 w 1673"/>
                <a:gd name="T51" fmla="*/ 1809 h 2971"/>
                <a:gd name="T52" fmla="*/ 121 w 1673"/>
                <a:gd name="T53" fmla="*/ 1742 h 2971"/>
                <a:gd name="T54" fmla="*/ 148 w 1673"/>
                <a:gd name="T55" fmla="*/ 1670 h 2971"/>
                <a:gd name="T56" fmla="*/ 176 w 1673"/>
                <a:gd name="T57" fmla="*/ 1594 h 2971"/>
                <a:gd name="T58" fmla="*/ 204 w 1673"/>
                <a:gd name="T59" fmla="*/ 1515 h 2971"/>
                <a:gd name="T60" fmla="*/ 234 w 1673"/>
                <a:gd name="T61" fmla="*/ 1434 h 2971"/>
                <a:gd name="T62" fmla="*/ 264 w 1673"/>
                <a:gd name="T63" fmla="*/ 1352 h 2971"/>
                <a:gd name="T64" fmla="*/ 296 w 1673"/>
                <a:gd name="T65" fmla="*/ 1270 h 2971"/>
                <a:gd name="T66" fmla="*/ 328 w 1673"/>
                <a:gd name="T67" fmla="*/ 1187 h 2971"/>
                <a:gd name="T68" fmla="*/ 360 w 1673"/>
                <a:gd name="T69" fmla="*/ 1104 h 2971"/>
                <a:gd name="T70" fmla="*/ 391 w 1673"/>
                <a:gd name="T71" fmla="*/ 1023 h 2971"/>
                <a:gd name="T72" fmla="*/ 421 w 1673"/>
                <a:gd name="T73" fmla="*/ 943 h 2971"/>
                <a:gd name="T74" fmla="*/ 451 w 1673"/>
                <a:gd name="T75" fmla="*/ 868 h 2971"/>
                <a:gd name="T76" fmla="*/ 481 w 1673"/>
                <a:gd name="T77" fmla="*/ 795 h 2971"/>
                <a:gd name="T78" fmla="*/ 509 w 1673"/>
                <a:gd name="T79" fmla="*/ 727 h 2971"/>
                <a:gd name="T80" fmla="*/ 536 w 1673"/>
                <a:gd name="T81" fmla="*/ 663 h 2971"/>
                <a:gd name="T82" fmla="*/ 561 w 1673"/>
                <a:gd name="T83" fmla="*/ 605 h 2971"/>
                <a:gd name="T84" fmla="*/ 584 w 1673"/>
                <a:gd name="T85" fmla="*/ 552 h 2971"/>
                <a:gd name="T86" fmla="*/ 603 w 1673"/>
                <a:gd name="T87" fmla="*/ 506 h 2971"/>
                <a:gd name="T88" fmla="*/ 642 w 1673"/>
                <a:gd name="T89" fmla="*/ 423 h 2971"/>
                <a:gd name="T90" fmla="*/ 677 w 1673"/>
                <a:gd name="T91" fmla="*/ 346 h 2971"/>
                <a:gd name="T92" fmla="*/ 711 w 1673"/>
                <a:gd name="T93" fmla="*/ 275 h 2971"/>
                <a:gd name="T94" fmla="*/ 741 w 1673"/>
                <a:gd name="T95" fmla="*/ 212 h 2971"/>
                <a:gd name="T96" fmla="*/ 769 w 1673"/>
                <a:gd name="T97" fmla="*/ 155 h 2971"/>
                <a:gd name="T98" fmla="*/ 797 w 1673"/>
                <a:gd name="T99" fmla="*/ 108 h 2971"/>
                <a:gd name="T100" fmla="*/ 823 w 1673"/>
                <a:gd name="T101" fmla="*/ 69 h 2971"/>
                <a:gd name="T102" fmla="*/ 848 w 1673"/>
                <a:gd name="T103" fmla="*/ 37 h 2971"/>
                <a:gd name="T104" fmla="*/ 875 w 1673"/>
                <a:gd name="T105" fmla="*/ 16 h 2971"/>
                <a:gd name="T106" fmla="*/ 901 w 1673"/>
                <a:gd name="T107" fmla="*/ 2 h 2971"/>
                <a:gd name="T108" fmla="*/ 927 w 1673"/>
                <a:gd name="T109" fmla="*/ 0 h 2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3" h="2971">
                  <a:moveTo>
                    <a:pt x="927" y="0"/>
                  </a:moveTo>
                  <a:lnTo>
                    <a:pt x="956" y="5"/>
                  </a:lnTo>
                  <a:lnTo>
                    <a:pt x="984" y="16"/>
                  </a:lnTo>
                  <a:lnTo>
                    <a:pt x="1023" y="30"/>
                  </a:lnTo>
                  <a:lnTo>
                    <a:pt x="1070" y="46"/>
                  </a:lnTo>
                  <a:lnTo>
                    <a:pt x="1127" y="64"/>
                  </a:lnTo>
                  <a:lnTo>
                    <a:pt x="1190" y="85"/>
                  </a:lnTo>
                  <a:lnTo>
                    <a:pt x="1259" y="108"/>
                  </a:lnTo>
                  <a:lnTo>
                    <a:pt x="1335" y="132"/>
                  </a:lnTo>
                  <a:lnTo>
                    <a:pt x="1416" y="161"/>
                  </a:lnTo>
                  <a:lnTo>
                    <a:pt x="1499" y="191"/>
                  </a:lnTo>
                  <a:lnTo>
                    <a:pt x="1585" y="222"/>
                  </a:lnTo>
                  <a:lnTo>
                    <a:pt x="1673" y="258"/>
                  </a:lnTo>
                  <a:lnTo>
                    <a:pt x="1673" y="2971"/>
                  </a:lnTo>
                  <a:lnTo>
                    <a:pt x="1095" y="2657"/>
                  </a:lnTo>
                  <a:lnTo>
                    <a:pt x="834" y="2520"/>
                  </a:lnTo>
                  <a:lnTo>
                    <a:pt x="566" y="2382"/>
                  </a:lnTo>
                  <a:lnTo>
                    <a:pt x="287" y="2246"/>
                  </a:lnTo>
                  <a:lnTo>
                    <a:pt x="0" y="2111"/>
                  </a:lnTo>
                  <a:lnTo>
                    <a:pt x="5" y="2091"/>
                  </a:lnTo>
                  <a:lnTo>
                    <a:pt x="12" y="2063"/>
                  </a:lnTo>
                  <a:lnTo>
                    <a:pt x="24" y="2026"/>
                  </a:lnTo>
                  <a:lnTo>
                    <a:pt x="39" y="1982"/>
                  </a:lnTo>
                  <a:lnTo>
                    <a:pt x="56" y="1931"/>
                  </a:lnTo>
                  <a:lnTo>
                    <a:pt x="76" y="1873"/>
                  </a:lnTo>
                  <a:lnTo>
                    <a:pt x="99" y="1809"/>
                  </a:lnTo>
                  <a:lnTo>
                    <a:pt x="121" y="1742"/>
                  </a:lnTo>
                  <a:lnTo>
                    <a:pt x="148" y="1670"/>
                  </a:lnTo>
                  <a:lnTo>
                    <a:pt x="176" y="1594"/>
                  </a:lnTo>
                  <a:lnTo>
                    <a:pt x="204" y="1515"/>
                  </a:lnTo>
                  <a:lnTo>
                    <a:pt x="234" y="1434"/>
                  </a:lnTo>
                  <a:lnTo>
                    <a:pt x="264" y="1352"/>
                  </a:lnTo>
                  <a:lnTo>
                    <a:pt x="296" y="1270"/>
                  </a:lnTo>
                  <a:lnTo>
                    <a:pt x="328" y="1187"/>
                  </a:lnTo>
                  <a:lnTo>
                    <a:pt x="360" y="1104"/>
                  </a:lnTo>
                  <a:lnTo>
                    <a:pt x="391" y="1023"/>
                  </a:lnTo>
                  <a:lnTo>
                    <a:pt x="421" y="943"/>
                  </a:lnTo>
                  <a:lnTo>
                    <a:pt x="451" y="868"/>
                  </a:lnTo>
                  <a:lnTo>
                    <a:pt x="481" y="795"/>
                  </a:lnTo>
                  <a:lnTo>
                    <a:pt x="509" y="727"/>
                  </a:lnTo>
                  <a:lnTo>
                    <a:pt x="536" y="663"/>
                  </a:lnTo>
                  <a:lnTo>
                    <a:pt x="561" y="605"/>
                  </a:lnTo>
                  <a:lnTo>
                    <a:pt x="584" y="552"/>
                  </a:lnTo>
                  <a:lnTo>
                    <a:pt x="603" y="506"/>
                  </a:lnTo>
                  <a:lnTo>
                    <a:pt x="642" y="423"/>
                  </a:lnTo>
                  <a:lnTo>
                    <a:pt x="677" y="346"/>
                  </a:lnTo>
                  <a:lnTo>
                    <a:pt x="711" y="275"/>
                  </a:lnTo>
                  <a:lnTo>
                    <a:pt x="741" y="212"/>
                  </a:lnTo>
                  <a:lnTo>
                    <a:pt x="769" y="155"/>
                  </a:lnTo>
                  <a:lnTo>
                    <a:pt x="797" y="108"/>
                  </a:lnTo>
                  <a:lnTo>
                    <a:pt x="823" y="69"/>
                  </a:lnTo>
                  <a:lnTo>
                    <a:pt x="848" y="37"/>
                  </a:lnTo>
                  <a:lnTo>
                    <a:pt x="875" y="16"/>
                  </a:lnTo>
                  <a:lnTo>
                    <a:pt x="901" y="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 flipH="1">
              <a:off x="0" y="3706813"/>
              <a:ext cx="1265238" cy="2206625"/>
            </a:xfrm>
            <a:custGeom>
              <a:avLst/>
              <a:gdLst>
                <a:gd name="T0" fmla="*/ 905 w 1594"/>
                <a:gd name="T1" fmla="*/ 7 h 2781"/>
                <a:gd name="T2" fmla="*/ 956 w 1594"/>
                <a:gd name="T3" fmla="*/ 27 h 2781"/>
                <a:gd name="T4" fmla="*/ 1037 w 1594"/>
                <a:gd name="T5" fmla="*/ 57 h 2781"/>
                <a:gd name="T6" fmla="*/ 1141 w 1594"/>
                <a:gd name="T7" fmla="*/ 94 h 2781"/>
                <a:gd name="T8" fmla="*/ 1263 w 1594"/>
                <a:gd name="T9" fmla="*/ 138 h 2781"/>
                <a:gd name="T10" fmla="*/ 1393 w 1594"/>
                <a:gd name="T11" fmla="*/ 186 h 2781"/>
                <a:gd name="T12" fmla="*/ 1529 w 1594"/>
                <a:gd name="T13" fmla="*/ 237 h 2781"/>
                <a:gd name="T14" fmla="*/ 1594 w 1594"/>
                <a:gd name="T15" fmla="*/ 2781 h 2781"/>
                <a:gd name="T16" fmla="*/ 1048 w 1594"/>
                <a:gd name="T17" fmla="*/ 2479 h 2781"/>
                <a:gd name="T18" fmla="*/ 845 w 1594"/>
                <a:gd name="T19" fmla="*/ 2372 h 2781"/>
                <a:gd name="T20" fmla="*/ 653 w 1594"/>
                <a:gd name="T21" fmla="*/ 2273 h 2781"/>
                <a:gd name="T22" fmla="*/ 478 w 1594"/>
                <a:gd name="T23" fmla="*/ 2187 h 2781"/>
                <a:gd name="T24" fmla="*/ 321 w 1594"/>
                <a:gd name="T25" fmla="*/ 2114 h 2781"/>
                <a:gd name="T26" fmla="*/ 187 w 1594"/>
                <a:gd name="T27" fmla="*/ 2058 h 2781"/>
                <a:gd name="T28" fmla="*/ 80 w 1594"/>
                <a:gd name="T29" fmla="*/ 2019 h 2781"/>
                <a:gd name="T30" fmla="*/ 0 w 1594"/>
                <a:gd name="T31" fmla="*/ 2002 h 2781"/>
                <a:gd name="T32" fmla="*/ 12 w 1594"/>
                <a:gd name="T33" fmla="*/ 1952 h 2781"/>
                <a:gd name="T34" fmla="*/ 39 w 1594"/>
                <a:gd name="T35" fmla="*/ 1871 h 2781"/>
                <a:gd name="T36" fmla="*/ 76 w 1594"/>
                <a:gd name="T37" fmla="*/ 1760 h 2781"/>
                <a:gd name="T38" fmla="*/ 124 w 1594"/>
                <a:gd name="T39" fmla="*/ 1628 h 2781"/>
                <a:gd name="T40" fmla="*/ 177 w 1594"/>
                <a:gd name="T41" fmla="*/ 1480 h 2781"/>
                <a:gd name="T42" fmla="*/ 236 w 1594"/>
                <a:gd name="T43" fmla="*/ 1321 h 2781"/>
                <a:gd name="T44" fmla="*/ 298 w 1594"/>
                <a:gd name="T45" fmla="*/ 1157 h 2781"/>
                <a:gd name="T46" fmla="*/ 360 w 1594"/>
                <a:gd name="T47" fmla="*/ 997 h 2781"/>
                <a:gd name="T48" fmla="*/ 420 w 1594"/>
                <a:gd name="T49" fmla="*/ 841 h 2781"/>
                <a:gd name="T50" fmla="*/ 476 w 1594"/>
                <a:gd name="T51" fmla="*/ 700 h 2781"/>
                <a:gd name="T52" fmla="*/ 527 w 1594"/>
                <a:gd name="T53" fmla="*/ 579 h 2781"/>
                <a:gd name="T54" fmla="*/ 572 w 1594"/>
                <a:gd name="T55" fmla="*/ 482 h 2781"/>
                <a:gd name="T56" fmla="*/ 647 w 1594"/>
                <a:gd name="T57" fmla="*/ 316 h 2781"/>
                <a:gd name="T58" fmla="*/ 711 w 1594"/>
                <a:gd name="T59" fmla="*/ 182 h 2781"/>
                <a:gd name="T60" fmla="*/ 767 w 1594"/>
                <a:gd name="T61" fmla="*/ 83 h 2781"/>
                <a:gd name="T62" fmla="*/ 820 w 1594"/>
                <a:gd name="T63" fmla="*/ 22 h 2781"/>
                <a:gd name="T64" fmla="*/ 875 w 1594"/>
                <a:gd name="T65" fmla="*/ 0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4" h="2781">
                  <a:moveTo>
                    <a:pt x="875" y="0"/>
                  </a:moveTo>
                  <a:lnTo>
                    <a:pt x="905" y="7"/>
                  </a:lnTo>
                  <a:lnTo>
                    <a:pt x="926" y="16"/>
                  </a:lnTo>
                  <a:lnTo>
                    <a:pt x="956" y="27"/>
                  </a:lnTo>
                  <a:lnTo>
                    <a:pt x="993" y="41"/>
                  </a:lnTo>
                  <a:lnTo>
                    <a:pt x="1037" y="57"/>
                  </a:lnTo>
                  <a:lnTo>
                    <a:pt x="1087" y="74"/>
                  </a:lnTo>
                  <a:lnTo>
                    <a:pt x="1141" y="94"/>
                  </a:lnTo>
                  <a:lnTo>
                    <a:pt x="1199" y="115"/>
                  </a:lnTo>
                  <a:lnTo>
                    <a:pt x="1263" y="138"/>
                  </a:lnTo>
                  <a:lnTo>
                    <a:pt x="1326" y="161"/>
                  </a:lnTo>
                  <a:lnTo>
                    <a:pt x="1393" y="186"/>
                  </a:lnTo>
                  <a:lnTo>
                    <a:pt x="1460" y="210"/>
                  </a:lnTo>
                  <a:lnTo>
                    <a:pt x="1529" y="237"/>
                  </a:lnTo>
                  <a:lnTo>
                    <a:pt x="1594" y="261"/>
                  </a:lnTo>
                  <a:lnTo>
                    <a:pt x="1594" y="2781"/>
                  </a:lnTo>
                  <a:lnTo>
                    <a:pt x="1154" y="2536"/>
                  </a:lnTo>
                  <a:lnTo>
                    <a:pt x="1048" y="2479"/>
                  </a:lnTo>
                  <a:lnTo>
                    <a:pt x="945" y="2425"/>
                  </a:lnTo>
                  <a:lnTo>
                    <a:pt x="845" y="2372"/>
                  </a:lnTo>
                  <a:lnTo>
                    <a:pt x="746" y="2321"/>
                  </a:lnTo>
                  <a:lnTo>
                    <a:pt x="653" y="2273"/>
                  </a:lnTo>
                  <a:lnTo>
                    <a:pt x="563" y="2229"/>
                  </a:lnTo>
                  <a:lnTo>
                    <a:pt x="478" y="2187"/>
                  </a:lnTo>
                  <a:lnTo>
                    <a:pt x="397" y="2148"/>
                  </a:lnTo>
                  <a:lnTo>
                    <a:pt x="321" y="2114"/>
                  </a:lnTo>
                  <a:lnTo>
                    <a:pt x="252" y="2084"/>
                  </a:lnTo>
                  <a:lnTo>
                    <a:pt x="187" y="2058"/>
                  </a:lnTo>
                  <a:lnTo>
                    <a:pt x="131" y="2037"/>
                  </a:lnTo>
                  <a:lnTo>
                    <a:pt x="80" y="2019"/>
                  </a:lnTo>
                  <a:lnTo>
                    <a:pt x="35" y="2007"/>
                  </a:lnTo>
                  <a:lnTo>
                    <a:pt x="0" y="2002"/>
                  </a:lnTo>
                  <a:lnTo>
                    <a:pt x="4" y="1982"/>
                  </a:lnTo>
                  <a:lnTo>
                    <a:pt x="12" y="1952"/>
                  </a:lnTo>
                  <a:lnTo>
                    <a:pt x="23" y="1915"/>
                  </a:lnTo>
                  <a:lnTo>
                    <a:pt x="39" y="1871"/>
                  </a:lnTo>
                  <a:lnTo>
                    <a:pt x="57" y="1818"/>
                  </a:lnTo>
                  <a:lnTo>
                    <a:pt x="76" y="1760"/>
                  </a:lnTo>
                  <a:lnTo>
                    <a:pt x="99" y="1697"/>
                  </a:lnTo>
                  <a:lnTo>
                    <a:pt x="124" y="1628"/>
                  </a:lnTo>
                  <a:lnTo>
                    <a:pt x="150" y="1555"/>
                  </a:lnTo>
                  <a:lnTo>
                    <a:pt x="177" y="1480"/>
                  </a:lnTo>
                  <a:lnTo>
                    <a:pt x="206" y="1402"/>
                  </a:lnTo>
                  <a:lnTo>
                    <a:pt x="236" y="1321"/>
                  </a:lnTo>
                  <a:lnTo>
                    <a:pt x="266" y="1240"/>
                  </a:lnTo>
                  <a:lnTo>
                    <a:pt x="298" y="1157"/>
                  </a:lnTo>
                  <a:lnTo>
                    <a:pt x="328" y="1076"/>
                  </a:lnTo>
                  <a:lnTo>
                    <a:pt x="360" y="997"/>
                  </a:lnTo>
                  <a:lnTo>
                    <a:pt x="390" y="917"/>
                  </a:lnTo>
                  <a:lnTo>
                    <a:pt x="420" y="841"/>
                  </a:lnTo>
                  <a:lnTo>
                    <a:pt x="450" y="769"/>
                  </a:lnTo>
                  <a:lnTo>
                    <a:pt x="476" y="700"/>
                  </a:lnTo>
                  <a:lnTo>
                    <a:pt x="503" y="637"/>
                  </a:lnTo>
                  <a:lnTo>
                    <a:pt x="527" y="579"/>
                  </a:lnTo>
                  <a:lnTo>
                    <a:pt x="550" y="526"/>
                  </a:lnTo>
                  <a:lnTo>
                    <a:pt x="572" y="482"/>
                  </a:lnTo>
                  <a:lnTo>
                    <a:pt x="610" y="395"/>
                  </a:lnTo>
                  <a:lnTo>
                    <a:pt x="647" y="316"/>
                  </a:lnTo>
                  <a:lnTo>
                    <a:pt x="679" y="245"/>
                  </a:lnTo>
                  <a:lnTo>
                    <a:pt x="711" y="182"/>
                  </a:lnTo>
                  <a:lnTo>
                    <a:pt x="739" y="127"/>
                  </a:lnTo>
                  <a:lnTo>
                    <a:pt x="767" y="83"/>
                  </a:lnTo>
                  <a:lnTo>
                    <a:pt x="794" y="46"/>
                  </a:lnTo>
                  <a:lnTo>
                    <a:pt x="820" y="22"/>
                  </a:lnTo>
                  <a:lnTo>
                    <a:pt x="848" y="6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217038" y="2012523"/>
            <a:ext cx="7220186" cy="3446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34145" y="3078489"/>
            <a:ext cx="1023603" cy="602683"/>
            <a:chOff x="3408363" y="3524250"/>
            <a:chExt cx="1189038" cy="700088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914775" y="3524250"/>
              <a:ext cx="77788" cy="8413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992563" y="3524250"/>
              <a:ext cx="1588" cy="3175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994150" y="3527425"/>
              <a:ext cx="4763" cy="9525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998913" y="3536950"/>
              <a:ext cx="7938" cy="1270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4006850" y="3549650"/>
              <a:ext cx="7938" cy="1428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014788" y="3563938"/>
              <a:ext cx="11113" cy="17463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025900" y="3581400"/>
              <a:ext cx="11113" cy="14288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4037013" y="3595688"/>
              <a:ext cx="14288" cy="1270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4013201" y="3608388"/>
              <a:ext cx="38100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3968751" y="3608388"/>
              <a:ext cx="44450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H="1">
              <a:off x="3914776" y="3608388"/>
              <a:ext cx="53975" cy="0"/>
            </a:xfrm>
            <a:prstGeom prst="line">
              <a:avLst/>
            </a:prstGeom>
            <a:noFill/>
            <a:ln w="4763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 flipH="1">
              <a:off x="3408363" y="3602038"/>
              <a:ext cx="1189038" cy="622300"/>
            </a:xfrm>
            <a:custGeom>
              <a:avLst/>
              <a:gdLst>
                <a:gd name="T0" fmla="*/ 732 w 1497"/>
                <a:gd name="T1" fmla="*/ 2 h 785"/>
                <a:gd name="T2" fmla="*/ 820 w 1497"/>
                <a:gd name="T3" fmla="*/ 4 h 785"/>
                <a:gd name="T4" fmla="*/ 889 w 1497"/>
                <a:gd name="T5" fmla="*/ 5 h 785"/>
                <a:gd name="T6" fmla="*/ 1033 w 1497"/>
                <a:gd name="T7" fmla="*/ 5 h 785"/>
                <a:gd name="T8" fmla="*/ 1167 w 1497"/>
                <a:gd name="T9" fmla="*/ 14 h 785"/>
                <a:gd name="T10" fmla="*/ 1285 w 1497"/>
                <a:gd name="T11" fmla="*/ 25 h 785"/>
                <a:gd name="T12" fmla="*/ 1382 w 1497"/>
                <a:gd name="T13" fmla="*/ 39 h 785"/>
                <a:gd name="T14" fmla="*/ 1453 w 1497"/>
                <a:gd name="T15" fmla="*/ 51 h 785"/>
                <a:gd name="T16" fmla="*/ 1492 w 1497"/>
                <a:gd name="T17" fmla="*/ 58 h 785"/>
                <a:gd name="T18" fmla="*/ 1291 w 1497"/>
                <a:gd name="T19" fmla="*/ 716 h 785"/>
                <a:gd name="T20" fmla="*/ 1192 w 1497"/>
                <a:gd name="T21" fmla="*/ 783 h 785"/>
                <a:gd name="T22" fmla="*/ 1054 w 1497"/>
                <a:gd name="T23" fmla="*/ 774 h 785"/>
                <a:gd name="T24" fmla="*/ 919 w 1497"/>
                <a:gd name="T25" fmla="*/ 758 h 785"/>
                <a:gd name="T26" fmla="*/ 790 w 1497"/>
                <a:gd name="T27" fmla="*/ 741 h 785"/>
                <a:gd name="T28" fmla="*/ 677 w 1497"/>
                <a:gd name="T29" fmla="*/ 723 h 785"/>
                <a:gd name="T30" fmla="*/ 587 w 1497"/>
                <a:gd name="T31" fmla="*/ 707 h 785"/>
                <a:gd name="T32" fmla="*/ 529 w 1497"/>
                <a:gd name="T33" fmla="*/ 697 h 785"/>
                <a:gd name="T34" fmla="*/ 508 w 1497"/>
                <a:gd name="T35" fmla="*/ 691 h 785"/>
                <a:gd name="T36" fmla="*/ 465 w 1497"/>
                <a:gd name="T37" fmla="*/ 677 h 785"/>
                <a:gd name="T38" fmla="*/ 379 w 1497"/>
                <a:gd name="T39" fmla="*/ 656 h 785"/>
                <a:gd name="T40" fmla="*/ 289 w 1497"/>
                <a:gd name="T41" fmla="*/ 630 h 785"/>
                <a:gd name="T42" fmla="*/ 204 w 1497"/>
                <a:gd name="T43" fmla="*/ 598 h 785"/>
                <a:gd name="T44" fmla="*/ 128 w 1497"/>
                <a:gd name="T45" fmla="*/ 557 h 785"/>
                <a:gd name="T46" fmla="*/ 67 w 1497"/>
                <a:gd name="T47" fmla="*/ 506 h 785"/>
                <a:gd name="T48" fmla="*/ 21 w 1497"/>
                <a:gd name="T49" fmla="*/ 443 h 785"/>
                <a:gd name="T50" fmla="*/ 1 w 1497"/>
                <a:gd name="T51" fmla="*/ 363 h 785"/>
                <a:gd name="T52" fmla="*/ 9 w 1497"/>
                <a:gd name="T53" fmla="*/ 266 h 785"/>
                <a:gd name="T54" fmla="*/ 44 w 1497"/>
                <a:gd name="T55" fmla="*/ 182 h 785"/>
                <a:gd name="T56" fmla="*/ 107 w 1497"/>
                <a:gd name="T57" fmla="*/ 117 h 785"/>
                <a:gd name="T58" fmla="*/ 194 w 1497"/>
                <a:gd name="T59" fmla="*/ 69 h 785"/>
                <a:gd name="T60" fmla="*/ 294 w 1497"/>
                <a:gd name="T61" fmla="*/ 37 h 785"/>
                <a:gd name="T62" fmla="*/ 404 w 1497"/>
                <a:gd name="T63" fmla="*/ 16 h 785"/>
                <a:gd name="T64" fmla="*/ 518 w 1497"/>
                <a:gd name="T65" fmla="*/ 5 h 785"/>
                <a:gd name="T66" fmla="*/ 629 w 1497"/>
                <a:gd name="T67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7" h="785">
                  <a:moveTo>
                    <a:pt x="682" y="0"/>
                  </a:moveTo>
                  <a:lnTo>
                    <a:pt x="732" y="2"/>
                  </a:lnTo>
                  <a:lnTo>
                    <a:pt x="779" y="2"/>
                  </a:lnTo>
                  <a:lnTo>
                    <a:pt x="820" y="4"/>
                  </a:lnTo>
                  <a:lnTo>
                    <a:pt x="857" y="4"/>
                  </a:lnTo>
                  <a:lnTo>
                    <a:pt x="889" y="5"/>
                  </a:lnTo>
                  <a:lnTo>
                    <a:pt x="961" y="4"/>
                  </a:lnTo>
                  <a:lnTo>
                    <a:pt x="1033" y="5"/>
                  </a:lnTo>
                  <a:lnTo>
                    <a:pt x="1102" y="9"/>
                  </a:lnTo>
                  <a:lnTo>
                    <a:pt x="1167" y="14"/>
                  </a:lnTo>
                  <a:lnTo>
                    <a:pt x="1229" y="20"/>
                  </a:lnTo>
                  <a:lnTo>
                    <a:pt x="1285" y="25"/>
                  </a:lnTo>
                  <a:lnTo>
                    <a:pt x="1338" y="32"/>
                  </a:lnTo>
                  <a:lnTo>
                    <a:pt x="1382" y="39"/>
                  </a:lnTo>
                  <a:lnTo>
                    <a:pt x="1421" y="46"/>
                  </a:lnTo>
                  <a:lnTo>
                    <a:pt x="1453" y="51"/>
                  </a:lnTo>
                  <a:lnTo>
                    <a:pt x="1476" y="55"/>
                  </a:lnTo>
                  <a:lnTo>
                    <a:pt x="1492" y="58"/>
                  </a:lnTo>
                  <a:lnTo>
                    <a:pt x="1497" y="58"/>
                  </a:lnTo>
                  <a:lnTo>
                    <a:pt x="1291" y="716"/>
                  </a:lnTo>
                  <a:lnTo>
                    <a:pt x="1259" y="785"/>
                  </a:lnTo>
                  <a:lnTo>
                    <a:pt x="1192" y="783"/>
                  </a:lnTo>
                  <a:lnTo>
                    <a:pt x="1125" y="779"/>
                  </a:lnTo>
                  <a:lnTo>
                    <a:pt x="1054" y="774"/>
                  </a:lnTo>
                  <a:lnTo>
                    <a:pt x="986" y="767"/>
                  </a:lnTo>
                  <a:lnTo>
                    <a:pt x="919" y="758"/>
                  </a:lnTo>
                  <a:lnTo>
                    <a:pt x="853" y="749"/>
                  </a:lnTo>
                  <a:lnTo>
                    <a:pt x="790" y="741"/>
                  </a:lnTo>
                  <a:lnTo>
                    <a:pt x="732" y="732"/>
                  </a:lnTo>
                  <a:lnTo>
                    <a:pt x="677" y="723"/>
                  </a:lnTo>
                  <a:lnTo>
                    <a:pt x="629" y="714"/>
                  </a:lnTo>
                  <a:lnTo>
                    <a:pt x="587" y="707"/>
                  </a:lnTo>
                  <a:lnTo>
                    <a:pt x="553" y="700"/>
                  </a:lnTo>
                  <a:lnTo>
                    <a:pt x="529" y="697"/>
                  </a:lnTo>
                  <a:lnTo>
                    <a:pt x="513" y="693"/>
                  </a:lnTo>
                  <a:lnTo>
                    <a:pt x="508" y="691"/>
                  </a:lnTo>
                  <a:lnTo>
                    <a:pt x="508" y="688"/>
                  </a:lnTo>
                  <a:lnTo>
                    <a:pt x="465" y="677"/>
                  </a:lnTo>
                  <a:lnTo>
                    <a:pt x="423" y="667"/>
                  </a:lnTo>
                  <a:lnTo>
                    <a:pt x="379" y="656"/>
                  </a:lnTo>
                  <a:lnTo>
                    <a:pt x="333" y="644"/>
                  </a:lnTo>
                  <a:lnTo>
                    <a:pt x="289" y="630"/>
                  </a:lnTo>
                  <a:lnTo>
                    <a:pt x="247" y="614"/>
                  </a:lnTo>
                  <a:lnTo>
                    <a:pt x="204" y="598"/>
                  </a:lnTo>
                  <a:lnTo>
                    <a:pt x="165" y="578"/>
                  </a:lnTo>
                  <a:lnTo>
                    <a:pt x="128" y="557"/>
                  </a:lnTo>
                  <a:lnTo>
                    <a:pt x="95" y="533"/>
                  </a:lnTo>
                  <a:lnTo>
                    <a:pt x="67" y="506"/>
                  </a:lnTo>
                  <a:lnTo>
                    <a:pt x="42" y="476"/>
                  </a:lnTo>
                  <a:lnTo>
                    <a:pt x="21" y="443"/>
                  </a:lnTo>
                  <a:lnTo>
                    <a:pt x="9" y="404"/>
                  </a:lnTo>
                  <a:lnTo>
                    <a:pt x="1" y="363"/>
                  </a:lnTo>
                  <a:lnTo>
                    <a:pt x="0" y="318"/>
                  </a:lnTo>
                  <a:lnTo>
                    <a:pt x="9" y="266"/>
                  </a:lnTo>
                  <a:lnTo>
                    <a:pt x="23" y="222"/>
                  </a:lnTo>
                  <a:lnTo>
                    <a:pt x="44" y="182"/>
                  </a:lnTo>
                  <a:lnTo>
                    <a:pt x="74" y="146"/>
                  </a:lnTo>
                  <a:lnTo>
                    <a:pt x="107" y="117"/>
                  </a:lnTo>
                  <a:lnTo>
                    <a:pt x="148" y="92"/>
                  </a:lnTo>
                  <a:lnTo>
                    <a:pt x="194" y="69"/>
                  </a:lnTo>
                  <a:lnTo>
                    <a:pt x="243" y="51"/>
                  </a:lnTo>
                  <a:lnTo>
                    <a:pt x="294" y="37"/>
                  </a:lnTo>
                  <a:lnTo>
                    <a:pt x="349" y="25"/>
                  </a:lnTo>
                  <a:lnTo>
                    <a:pt x="404" y="16"/>
                  </a:lnTo>
                  <a:lnTo>
                    <a:pt x="462" y="9"/>
                  </a:lnTo>
                  <a:lnTo>
                    <a:pt x="518" y="5"/>
                  </a:lnTo>
                  <a:lnTo>
                    <a:pt x="575" y="2"/>
                  </a:lnTo>
                  <a:lnTo>
                    <a:pt x="629" y="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 flipH="1">
              <a:off x="3622675" y="3714750"/>
              <a:ext cx="242888" cy="404813"/>
            </a:xfrm>
            <a:custGeom>
              <a:avLst/>
              <a:gdLst>
                <a:gd name="T0" fmla="*/ 279 w 307"/>
                <a:gd name="T1" fmla="*/ 56 h 510"/>
                <a:gd name="T2" fmla="*/ 295 w 307"/>
                <a:gd name="T3" fmla="*/ 111 h 510"/>
                <a:gd name="T4" fmla="*/ 304 w 307"/>
                <a:gd name="T5" fmla="*/ 171 h 510"/>
                <a:gd name="T6" fmla="*/ 307 w 307"/>
                <a:gd name="T7" fmla="*/ 233 h 510"/>
                <a:gd name="T8" fmla="*/ 307 w 307"/>
                <a:gd name="T9" fmla="*/ 294 h 510"/>
                <a:gd name="T10" fmla="*/ 300 w 307"/>
                <a:gd name="T11" fmla="*/ 356 h 510"/>
                <a:gd name="T12" fmla="*/ 291 w 307"/>
                <a:gd name="T13" fmla="*/ 413 h 510"/>
                <a:gd name="T14" fmla="*/ 275 w 307"/>
                <a:gd name="T15" fmla="*/ 465 h 510"/>
                <a:gd name="T16" fmla="*/ 258 w 307"/>
                <a:gd name="T17" fmla="*/ 510 h 510"/>
                <a:gd name="T18" fmla="*/ 263 w 307"/>
                <a:gd name="T19" fmla="*/ 460 h 510"/>
                <a:gd name="T20" fmla="*/ 267 w 307"/>
                <a:gd name="T21" fmla="*/ 400 h 510"/>
                <a:gd name="T22" fmla="*/ 272 w 307"/>
                <a:gd name="T23" fmla="*/ 333 h 510"/>
                <a:gd name="T24" fmla="*/ 275 w 307"/>
                <a:gd name="T25" fmla="*/ 263 h 510"/>
                <a:gd name="T26" fmla="*/ 279 w 307"/>
                <a:gd name="T27" fmla="*/ 190 h 510"/>
                <a:gd name="T28" fmla="*/ 281 w 307"/>
                <a:gd name="T29" fmla="*/ 122 h 510"/>
                <a:gd name="T30" fmla="*/ 279 w 307"/>
                <a:gd name="T31" fmla="*/ 56 h 510"/>
                <a:gd name="T32" fmla="*/ 67 w 307"/>
                <a:gd name="T33" fmla="*/ 0 h 510"/>
                <a:gd name="T34" fmla="*/ 59 w 307"/>
                <a:gd name="T35" fmla="*/ 42 h 510"/>
                <a:gd name="T36" fmla="*/ 51 w 307"/>
                <a:gd name="T37" fmla="*/ 95 h 510"/>
                <a:gd name="T38" fmla="*/ 44 w 307"/>
                <a:gd name="T39" fmla="*/ 155 h 510"/>
                <a:gd name="T40" fmla="*/ 39 w 307"/>
                <a:gd name="T41" fmla="*/ 219 h 510"/>
                <a:gd name="T42" fmla="*/ 34 w 307"/>
                <a:gd name="T43" fmla="*/ 287 h 510"/>
                <a:gd name="T44" fmla="*/ 30 w 307"/>
                <a:gd name="T45" fmla="*/ 358 h 510"/>
                <a:gd name="T46" fmla="*/ 27 w 307"/>
                <a:gd name="T47" fmla="*/ 428 h 510"/>
                <a:gd name="T48" fmla="*/ 25 w 307"/>
                <a:gd name="T49" fmla="*/ 497 h 510"/>
                <a:gd name="T50" fmla="*/ 11 w 307"/>
                <a:gd name="T51" fmla="*/ 434 h 510"/>
                <a:gd name="T52" fmla="*/ 2 w 307"/>
                <a:gd name="T53" fmla="*/ 367 h 510"/>
                <a:gd name="T54" fmla="*/ 0 w 307"/>
                <a:gd name="T55" fmla="*/ 300 h 510"/>
                <a:gd name="T56" fmla="*/ 2 w 307"/>
                <a:gd name="T57" fmla="*/ 231 h 510"/>
                <a:gd name="T58" fmla="*/ 11 w 307"/>
                <a:gd name="T59" fmla="*/ 166 h 510"/>
                <a:gd name="T60" fmla="*/ 25 w 307"/>
                <a:gd name="T61" fmla="*/ 104 h 510"/>
                <a:gd name="T62" fmla="*/ 44 w 307"/>
                <a:gd name="T63" fmla="*/ 48 h 510"/>
                <a:gd name="T64" fmla="*/ 67 w 307"/>
                <a:gd name="T6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7" h="510">
                  <a:moveTo>
                    <a:pt x="279" y="56"/>
                  </a:moveTo>
                  <a:lnTo>
                    <a:pt x="295" y="111"/>
                  </a:lnTo>
                  <a:lnTo>
                    <a:pt x="304" y="171"/>
                  </a:lnTo>
                  <a:lnTo>
                    <a:pt x="307" y="233"/>
                  </a:lnTo>
                  <a:lnTo>
                    <a:pt x="307" y="294"/>
                  </a:lnTo>
                  <a:lnTo>
                    <a:pt x="300" y="356"/>
                  </a:lnTo>
                  <a:lnTo>
                    <a:pt x="291" y="413"/>
                  </a:lnTo>
                  <a:lnTo>
                    <a:pt x="275" y="465"/>
                  </a:lnTo>
                  <a:lnTo>
                    <a:pt x="258" y="510"/>
                  </a:lnTo>
                  <a:lnTo>
                    <a:pt x="263" y="460"/>
                  </a:lnTo>
                  <a:lnTo>
                    <a:pt x="267" y="400"/>
                  </a:lnTo>
                  <a:lnTo>
                    <a:pt x="272" y="333"/>
                  </a:lnTo>
                  <a:lnTo>
                    <a:pt x="275" y="263"/>
                  </a:lnTo>
                  <a:lnTo>
                    <a:pt x="279" y="190"/>
                  </a:lnTo>
                  <a:lnTo>
                    <a:pt x="281" y="122"/>
                  </a:lnTo>
                  <a:lnTo>
                    <a:pt x="279" y="56"/>
                  </a:lnTo>
                  <a:close/>
                  <a:moveTo>
                    <a:pt x="67" y="0"/>
                  </a:moveTo>
                  <a:lnTo>
                    <a:pt x="59" y="42"/>
                  </a:lnTo>
                  <a:lnTo>
                    <a:pt x="51" y="95"/>
                  </a:lnTo>
                  <a:lnTo>
                    <a:pt x="44" y="155"/>
                  </a:lnTo>
                  <a:lnTo>
                    <a:pt x="39" y="219"/>
                  </a:lnTo>
                  <a:lnTo>
                    <a:pt x="34" y="287"/>
                  </a:lnTo>
                  <a:lnTo>
                    <a:pt x="30" y="358"/>
                  </a:lnTo>
                  <a:lnTo>
                    <a:pt x="27" y="428"/>
                  </a:lnTo>
                  <a:lnTo>
                    <a:pt x="25" y="497"/>
                  </a:lnTo>
                  <a:lnTo>
                    <a:pt x="11" y="434"/>
                  </a:lnTo>
                  <a:lnTo>
                    <a:pt x="2" y="367"/>
                  </a:lnTo>
                  <a:lnTo>
                    <a:pt x="0" y="300"/>
                  </a:lnTo>
                  <a:lnTo>
                    <a:pt x="2" y="231"/>
                  </a:lnTo>
                  <a:lnTo>
                    <a:pt x="11" y="166"/>
                  </a:lnTo>
                  <a:lnTo>
                    <a:pt x="25" y="104"/>
                  </a:lnTo>
                  <a:lnTo>
                    <a:pt x="44" y="4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 flipH="1">
              <a:off x="4141788" y="3676650"/>
              <a:ext cx="442913" cy="384175"/>
            </a:xfrm>
            <a:custGeom>
              <a:avLst/>
              <a:gdLst>
                <a:gd name="T0" fmla="*/ 347 w 557"/>
                <a:gd name="T1" fmla="*/ 0 h 484"/>
                <a:gd name="T2" fmla="*/ 382 w 557"/>
                <a:gd name="T3" fmla="*/ 1 h 484"/>
                <a:gd name="T4" fmla="*/ 414 w 557"/>
                <a:gd name="T5" fmla="*/ 3 h 484"/>
                <a:gd name="T6" fmla="*/ 442 w 557"/>
                <a:gd name="T7" fmla="*/ 7 h 484"/>
                <a:gd name="T8" fmla="*/ 467 w 557"/>
                <a:gd name="T9" fmla="*/ 10 h 484"/>
                <a:gd name="T10" fmla="*/ 492 w 557"/>
                <a:gd name="T11" fmla="*/ 17 h 484"/>
                <a:gd name="T12" fmla="*/ 513 w 557"/>
                <a:gd name="T13" fmla="*/ 31 h 484"/>
                <a:gd name="T14" fmla="*/ 529 w 557"/>
                <a:gd name="T15" fmla="*/ 51 h 484"/>
                <a:gd name="T16" fmla="*/ 539 w 557"/>
                <a:gd name="T17" fmla="*/ 74 h 484"/>
                <a:gd name="T18" fmla="*/ 548 w 557"/>
                <a:gd name="T19" fmla="*/ 100 h 484"/>
                <a:gd name="T20" fmla="*/ 553 w 557"/>
                <a:gd name="T21" fmla="*/ 132 h 484"/>
                <a:gd name="T22" fmla="*/ 555 w 557"/>
                <a:gd name="T23" fmla="*/ 164 h 484"/>
                <a:gd name="T24" fmla="*/ 557 w 557"/>
                <a:gd name="T25" fmla="*/ 199 h 484"/>
                <a:gd name="T26" fmla="*/ 555 w 557"/>
                <a:gd name="T27" fmla="*/ 236 h 484"/>
                <a:gd name="T28" fmla="*/ 555 w 557"/>
                <a:gd name="T29" fmla="*/ 273 h 484"/>
                <a:gd name="T30" fmla="*/ 553 w 557"/>
                <a:gd name="T31" fmla="*/ 310 h 484"/>
                <a:gd name="T32" fmla="*/ 550 w 557"/>
                <a:gd name="T33" fmla="*/ 349 h 484"/>
                <a:gd name="T34" fmla="*/ 546 w 557"/>
                <a:gd name="T35" fmla="*/ 382 h 484"/>
                <a:gd name="T36" fmla="*/ 539 w 557"/>
                <a:gd name="T37" fmla="*/ 409 h 484"/>
                <a:gd name="T38" fmla="*/ 530 w 557"/>
                <a:gd name="T39" fmla="*/ 432 h 484"/>
                <a:gd name="T40" fmla="*/ 518 w 557"/>
                <a:gd name="T41" fmla="*/ 449 h 484"/>
                <a:gd name="T42" fmla="*/ 500 w 557"/>
                <a:gd name="T43" fmla="*/ 463 h 484"/>
                <a:gd name="T44" fmla="*/ 478 w 557"/>
                <a:gd name="T45" fmla="*/ 474 h 484"/>
                <a:gd name="T46" fmla="*/ 448 w 557"/>
                <a:gd name="T47" fmla="*/ 481 h 484"/>
                <a:gd name="T48" fmla="*/ 409 w 557"/>
                <a:gd name="T49" fmla="*/ 483 h 484"/>
                <a:gd name="T50" fmla="*/ 363 w 557"/>
                <a:gd name="T51" fmla="*/ 484 h 484"/>
                <a:gd name="T52" fmla="*/ 326 w 557"/>
                <a:gd name="T53" fmla="*/ 483 h 484"/>
                <a:gd name="T54" fmla="*/ 287 w 557"/>
                <a:gd name="T55" fmla="*/ 477 h 484"/>
                <a:gd name="T56" fmla="*/ 248 w 557"/>
                <a:gd name="T57" fmla="*/ 472 h 484"/>
                <a:gd name="T58" fmla="*/ 209 w 557"/>
                <a:gd name="T59" fmla="*/ 462 h 484"/>
                <a:gd name="T60" fmla="*/ 171 w 557"/>
                <a:gd name="T61" fmla="*/ 451 h 484"/>
                <a:gd name="T62" fmla="*/ 135 w 557"/>
                <a:gd name="T63" fmla="*/ 435 h 484"/>
                <a:gd name="T64" fmla="*/ 102 w 557"/>
                <a:gd name="T65" fmla="*/ 417 h 484"/>
                <a:gd name="T66" fmla="*/ 74 w 557"/>
                <a:gd name="T67" fmla="*/ 396 h 484"/>
                <a:gd name="T68" fmla="*/ 47 w 557"/>
                <a:gd name="T69" fmla="*/ 372 h 484"/>
                <a:gd name="T70" fmla="*/ 26 w 557"/>
                <a:gd name="T71" fmla="*/ 343 h 484"/>
                <a:gd name="T72" fmla="*/ 10 w 557"/>
                <a:gd name="T73" fmla="*/ 312 h 484"/>
                <a:gd name="T74" fmla="*/ 1 w 557"/>
                <a:gd name="T75" fmla="*/ 276 h 484"/>
                <a:gd name="T76" fmla="*/ 0 w 557"/>
                <a:gd name="T77" fmla="*/ 236 h 484"/>
                <a:gd name="T78" fmla="*/ 5 w 557"/>
                <a:gd name="T79" fmla="*/ 192 h 484"/>
                <a:gd name="T80" fmla="*/ 17 w 557"/>
                <a:gd name="T81" fmla="*/ 151 h 484"/>
                <a:gd name="T82" fmla="*/ 37 w 557"/>
                <a:gd name="T83" fmla="*/ 116 h 484"/>
                <a:gd name="T84" fmla="*/ 60 w 557"/>
                <a:gd name="T85" fmla="*/ 88 h 484"/>
                <a:gd name="T86" fmla="*/ 90 w 557"/>
                <a:gd name="T87" fmla="*/ 63 h 484"/>
                <a:gd name="T88" fmla="*/ 121 w 557"/>
                <a:gd name="T89" fmla="*/ 44 h 484"/>
                <a:gd name="T90" fmla="*/ 157 w 557"/>
                <a:gd name="T91" fmla="*/ 28 h 484"/>
                <a:gd name="T92" fmla="*/ 194 w 557"/>
                <a:gd name="T93" fmla="*/ 17 h 484"/>
                <a:gd name="T94" fmla="*/ 232 w 557"/>
                <a:gd name="T95" fmla="*/ 8 h 484"/>
                <a:gd name="T96" fmla="*/ 271 w 557"/>
                <a:gd name="T97" fmla="*/ 3 h 484"/>
                <a:gd name="T98" fmla="*/ 310 w 557"/>
                <a:gd name="T99" fmla="*/ 1 h 484"/>
                <a:gd name="T100" fmla="*/ 347 w 557"/>
                <a:gd name="T101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57" h="484">
                  <a:moveTo>
                    <a:pt x="347" y="0"/>
                  </a:moveTo>
                  <a:lnTo>
                    <a:pt x="382" y="1"/>
                  </a:lnTo>
                  <a:lnTo>
                    <a:pt x="414" y="3"/>
                  </a:lnTo>
                  <a:lnTo>
                    <a:pt x="442" y="7"/>
                  </a:lnTo>
                  <a:lnTo>
                    <a:pt x="467" y="10"/>
                  </a:lnTo>
                  <a:lnTo>
                    <a:pt x="492" y="17"/>
                  </a:lnTo>
                  <a:lnTo>
                    <a:pt x="513" y="31"/>
                  </a:lnTo>
                  <a:lnTo>
                    <a:pt x="529" y="51"/>
                  </a:lnTo>
                  <a:lnTo>
                    <a:pt x="539" y="74"/>
                  </a:lnTo>
                  <a:lnTo>
                    <a:pt x="548" y="100"/>
                  </a:lnTo>
                  <a:lnTo>
                    <a:pt x="553" y="132"/>
                  </a:lnTo>
                  <a:lnTo>
                    <a:pt x="555" y="164"/>
                  </a:lnTo>
                  <a:lnTo>
                    <a:pt x="557" y="199"/>
                  </a:lnTo>
                  <a:lnTo>
                    <a:pt x="555" y="236"/>
                  </a:lnTo>
                  <a:lnTo>
                    <a:pt x="555" y="273"/>
                  </a:lnTo>
                  <a:lnTo>
                    <a:pt x="553" y="310"/>
                  </a:lnTo>
                  <a:lnTo>
                    <a:pt x="550" y="349"/>
                  </a:lnTo>
                  <a:lnTo>
                    <a:pt x="546" y="382"/>
                  </a:lnTo>
                  <a:lnTo>
                    <a:pt x="539" y="409"/>
                  </a:lnTo>
                  <a:lnTo>
                    <a:pt x="530" y="432"/>
                  </a:lnTo>
                  <a:lnTo>
                    <a:pt x="518" y="449"/>
                  </a:lnTo>
                  <a:lnTo>
                    <a:pt x="500" y="463"/>
                  </a:lnTo>
                  <a:lnTo>
                    <a:pt x="478" y="474"/>
                  </a:lnTo>
                  <a:lnTo>
                    <a:pt x="448" y="481"/>
                  </a:lnTo>
                  <a:lnTo>
                    <a:pt x="409" y="483"/>
                  </a:lnTo>
                  <a:lnTo>
                    <a:pt x="363" y="484"/>
                  </a:lnTo>
                  <a:lnTo>
                    <a:pt x="326" y="483"/>
                  </a:lnTo>
                  <a:lnTo>
                    <a:pt x="287" y="477"/>
                  </a:lnTo>
                  <a:lnTo>
                    <a:pt x="248" y="472"/>
                  </a:lnTo>
                  <a:lnTo>
                    <a:pt x="209" y="462"/>
                  </a:lnTo>
                  <a:lnTo>
                    <a:pt x="171" y="451"/>
                  </a:lnTo>
                  <a:lnTo>
                    <a:pt x="135" y="435"/>
                  </a:lnTo>
                  <a:lnTo>
                    <a:pt x="102" y="417"/>
                  </a:lnTo>
                  <a:lnTo>
                    <a:pt x="74" y="396"/>
                  </a:lnTo>
                  <a:lnTo>
                    <a:pt x="47" y="372"/>
                  </a:lnTo>
                  <a:lnTo>
                    <a:pt x="26" y="343"/>
                  </a:lnTo>
                  <a:lnTo>
                    <a:pt x="10" y="312"/>
                  </a:lnTo>
                  <a:lnTo>
                    <a:pt x="1" y="276"/>
                  </a:lnTo>
                  <a:lnTo>
                    <a:pt x="0" y="236"/>
                  </a:lnTo>
                  <a:lnTo>
                    <a:pt x="5" y="192"/>
                  </a:lnTo>
                  <a:lnTo>
                    <a:pt x="17" y="151"/>
                  </a:lnTo>
                  <a:lnTo>
                    <a:pt x="37" y="116"/>
                  </a:lnTo>
                  <a:lnTo>
                    <a:pt x="60" y="88"/>
                  </a:lnTo>
                  <a:lnTo>
                    <a:pt x="90" y="63"/>
                  </a:lnTo>
                  <a:lnTo>
                    <a:pt x="121" y="44"/>
                  </a:lnTo>
                  <a:lnTo>
                    <a:pt x="157" y="28"/>
                  </a:lnTo>
                  <a:lnTo>
                    <a:pt x="194" y="17"/>
                  </a:lnTo>
                  <a:lnTo>
                    <a:pt x="232" y="8"/>
                  </a:lnTo>
                  <a:lnTo>
                    <a:pt x="271" y="3"/>
                  </a:lnTo>
                  <a:lnTo>
                    <a:pt x="310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22216" y="2449808"/>
            <a:ext cx="6515008" cy="243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420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AB3E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性別平等教育日</a:t>
            </a:r>
            <a:endParaRPr kumimoji="0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srgbClr val="3AB3E1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121895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我們可以做些什麼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60BACF6-6071-4751-8555-89DA2E110973}"/>
              </a:ext>
            </a:extLst>
          </p:cNvPr>
          <p:cNvSpPr/>
          <p:nvPr/>
        </p:nvSpPr>
        <p:spPr>
          <a:xfrm>
            <a:off x="3370098" y="55619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尊重多元的生理性別、性別氣質、性傾向與性別認同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認識身體界限與尊重他人的身體自主權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拒絕性騷擾、性侵害、性霸 凌</a:t>
            </a:r>
          </a:p>
        </p:txBody>
      </p:sp>
    </p:spTree>
    <p:extLst>
      <p:ext uri="{BB962C8B-B14F-4D97-AF65-F5344CB8AC3E}">
        <p14:creationId xmlns:p14="http://schemas.microsoft.com/office/powerpoint/2010/main" val="7733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024539-8A7D-45CF-3832-AA6B8AA30C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5378" y="-2582856"/>
            <a:ext cx="6963538" cy="12179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335" y="2310269"/>
            <a:ext cx="4290044" cy="1718196"/>
          </a:xfrm>
        </p:spPr>
        <p:txBody>
          <a:bodyPr/>
          <a:lstStyle/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尊重不同的性別特質、性別認同與性傾向。</a:t>
            </a:r>
            <a:endParaRPr lang="en-IN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66206" y="2123498"/>
            <a:ext cx="3696788" cy="4172174"/>
            <a:chOff x="665564" y="919882"/>
            <a:chExt cx="4799316" cy="5316408"/>
          </a:xfrm>
        </p:grpSpPr>
        <p:grpSp>
          <p:nvGrpSpPr>
            <p:cNvPr id="103" name="Group 102"/>
            <p:cNvGrpSpPr/>
            <p:nvPr/>
          </p:nvGrpSpPr>
          <p:grpSpPr>
            <a:xfrm flipH="1">
              <a:off x="665564" y="919882"/>
              <a:ext cx="4799316" cy="4431132"/>
              <a:chOff x="3862164" y="980728"/>
              <a:chExt cx="4464496" cy="4536504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3862164" y="3573016"/>
                <a:ext cx="1224136" cy="93610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3862164" y="1916832"/>
                <a:ext cx="936104" cy="165618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4798268" y="1916832"/>
                <a:ext cx="216024" cy="136815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 flipV="1">
                <a:off x="5014292" y="3284984"/>
                <a:ext cx="72008" cy="122413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3862164" y="3284984"/>
                <a:ext cx="1152128" cy="28803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 flipV="1">
                <a:off x="4368800" y="2684379"/>
                <a:ext cx="645492" cy="600605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086300" y="4509120"/>
                <a:ext cx="648072" cy="100811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5734372" y="5085184"/>
                <a:ext cx="1368152" cy="43204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7102524" y="4365104"/>
                <a:ext cx="1224136" cy="72008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 flipV="1">
                <a:off x="8038628" y="3212976"/>
                <a:ext cx="288032" cy="115212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V="1">
                <a:off x="8038628" y="2204864"/>
                <a:ext cx="288032" cy="100811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 flipV="1">
                <a:off x="7102524" y="1340768"/>
                <a:ext cx="1224136" cy="86409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 flipV="1">
                <a:off x="5950396" y="980728"/>
                <a:ext cx="1152128" cy="36004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4798268" y="980728"/>
                <a:ext cx="1152128" cy="93610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5014292" y="3284984"/>
                <a:ext cx="914400" cy="91440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5086300" y="4199384"/>
                <a:ext cx="842392" cy="30973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5734372" y="4199384"/>
                <a:ext cx="194320" cy="131784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 flipV="1">
                <a:off x="5928692" y="4199384"/>
                <a:ext cx="489756" cy="110182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5950396" y="980728"/>
                <a:ext cx="0" cy="100811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5950396" y="1340768"/>
                <a:ext cx="1152128" cy="64807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 flipV="1">
                <a:off x="4798268" y="1916832"/>
                <a:ext cx="1152128" cy="7200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5950396" y="1988840"/>
                <a:ext cx="1152128" cy="21602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7102524" y="1340768"/>
                <a:ext cx="0" cy="86409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7102524" y="2204864"/>
                <a:ext cx="1224136" cy="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7102524" y="2204864"/>
                <a:ext cx="936104" cy="100811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28692" y="4199384"/>
                <a:ext cx="1173832" cy="88580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7138528" y="3897052"/>
                <a:ext cx="1188132" cy="45720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>
                <a:off x="7102524" y="3897052"/>
                <a:ext cx="36004" cy="118813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flipV="1">
                <a:off x="7138528" y="3212976"/>
                <a:ext cx="900100" cy="68407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950396" y="1988840"/>
                <a:ext cx="223174" cy="115212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6173570" y="2204864"/>
                <a:ext cx="946956" cy="936104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5928692" y="3140968"/>
                <a:ext cx="244878" cy="105841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4798268" y="1916832"/>
                <a:ext cx="792088" cy="1067849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5590356" y="2984681"/>
                <a:ext cx="583214" cy="156287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H="1" flipV="1">
                <a:off x="5590356" y="2984681"/>
                <a:ext cx="338336" cy="1214703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V="1">
                <a:off x="5014292" y="2984681"/>
                <a:ext cx="576064" cy="300303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V="1">
                <a:off x="5590356" y="1988840"/>
                <a:ext cx="360040" cy="995841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102524" y="2204864"/>
                <a:ext cx="0" cy="108012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H="1" flipV="1">
                <a:off x="7102524" y="3284984"/>
                <a:ext cx="36004" cy="61206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 flipV="1">
                <a:off x="6173570" y="3140968"/>
                <a:ext cx="928954" cy="144016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7102524" y="3212976"/>
                <a:ext cx="936104" cy="72008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H="1">
                <a:off x="5928692" y="3284984"/>
                <a:ext cx="1173832" cy="914400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H="1">
                <a:off x="5928692" y="3897052"/>
                <a:ext cx="1209836" cy="302332"/>
              </a:xfrm>
              <a:prstGeom prst="line">
                <a:avLst/>
              </a:prstGeom>
              <a:ln w="9525">
                <a:solidFill>
                  <a:schemeClr val="accent1">
                    <a:lumMod val="60000"/>
                    <a:lumOff val="40000"/>
                    <a:alpha val="3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1642128" y="1477748"/>
              <a:ext cx="2598384" cy="4352946"/>
              <a:chOff x="4755576" y="1615114"/>
              <a:chExt cx="2598384" cy="4352946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757520" y="1615114"/>
                <a:ext cx="2591890" cy="3184741"/>
              </a:xfrm>
              <a:custGeom>
                <a:avLst/>
                <a:gdLst>
                  <a:gd name="T0" fmla="*/ 1997 w 3703"/>
                  <a:gd name="T1" fmla="*/ 6 h 4550"/>
                  <a:gd name="T2" fmla="*/ 2276 w 3703"/>
                  <a:gd name="T3" fmla="*/ 50 h 4550"/>
                  <a:gd name="T4" fmla="*/ 2541 w 3703"/>
                  <a:gd name="T5" fmla="*/ 133 h 4550"/>
                  <a:gd name="T6" fmla="*/ 2786 w 3703"/>
                  <a:gd name="T7" fmla="*/ 253 h 4550"/>
                  <a:gd name="T8" fmla="*/ 3009 w 3703"/>
                  <a:gd name="T9" fmla="*/ 408 h 4550"/>
                  <a:gd name="T10" fmla="*/ 3208 w 3703"/>
                  <a:gd name="T11" fmla="*/ 591 h 4550"/>
                  <a:gd name="T12" fmla="*/ 3378 w 3703"/>
                  <a:gd name="T13" fmla="*/ 803 h 4550"/>
                  <a:gd name="T14" fmla="*/ 3514 w 3703"/>
                  <a:gd name="T15" fmla="*/ 1037 h 4550"/>
                  <a:gd name="T16" fmla="*/ 3618 w 3703"/>
                  <a:gd name="T17" fmla="*/ 1294 h 4550"/>
                  <a:gd name="T18" fmla="*/ 3680 w 3703"/>
                  <a:gd name="T19" fmla="*/ 1565 h 4550"/>
                  <a:gd name="T20" fmla="*/ 3703 w 3703"/>
                  <a:gd name="T21" fmla="*/ 1851 h 4550"/>
                  <a:gd name="T22" fmla="*/ 3682 w 3703"/>
                  <a:gd name="T23" fmla="*/ 2126 h 4550"/>
                  <a:gd name="T24" fmla="*/ 3623 w 3703"/>
                  <a:gd name="T25" fmla="*/ 2389 h 4550"/>
                  <a:gd name="T26" fmla="*/ 3529 w 3703"/>
                  <a:gd name="T27" fmla="*/ 2636 h 4550"/>
                  <a:gd name="T28" fmla="*/ 3400 w 3703"/>
                  <a:gd name="T29" fmla="*/ 2864 h 4550"/>
                  <a:gd name="T30" fmla="*/ 3244 w 3703"/>
                  <a:gd name="T31" fmla="*/ 3070 h 4550"/>
                  <a:gd name="T32" fmla="*/ 3155 w 3703"/>
                  <a:gd name="T33" fmla="*/ 3164 h 4550"/>
                  <a:gd name="T34" fmla="*/ 3013 w 3703"/>
                  <a:gd name="T35" fmla="*/ 3340 h 4550"/>
                  <a:gd name="T36" fmla="*/ 2904 w 3703"/>
                  <a:gd name="T37" fmla="*/ 3527 h 4550"/>
                  <a:gd name="T38" fmla="*/ 2824 w 3703"/>
                  <a:gd name="T39" fmla="*/ 3714 h 4550"/>
                  <a:gd name="T40" fmla="*/ 2768 w 3703"/>
                  <a:gd name="T41" fmla="*/ 3895 h 4550"/>
                  <a:gd name="T42" fmla="*/ 2734 w 3703"/>
                  <a:gd name="T43" fmla="*/ 4065 h 4550"/>
                  <a:gd name="T44" fmla="*/ 2713 w 3703"/>
                  <a:gd name="T45" fmla="*/ 4216 h 4550"/>
                  <a:gd name="T46" fmla="*/ 2705 w 3703"/>
                  <a:gd name="T47" fmla="*/ 4339 h 4550"/>
                  <a:gd name="T48" fmla="*/ 2703 w 3703"/>
                  <a:gd name="T49" fmla="*/ 4429 h 4550"/>
                  <a:gd name="T50" fmla="*/ 2705 w 3703"/>
                  <a:gd name="T51" fmla="*/ 4477 h 4550"/>
                  <a:gd name="T52" fmla="*/ 2511 w 3703"/>
                  <a:gd name="T53" fmla="*/ 4550 h 4550"/>
                  <a:gd name="T54" fmla="*/ 1028 w 3703"/>
                  <a:gd name="T55" fmla="*/ 4490 h 4550"/>
                  <a:gd name="T56" fmla="*/ 1005 w 3703"/>
                  <a:gd name="T57" fmla="*/ 4225 h 4550"/>
                  <a:gd name="T58" fmla="*/ 962 w 3703"/>
                  <a:gd name="T59" fmla="*/ 3991 h 4550"/>
                  <a:gd name="T60" fmla="*/ 901 w 3703"/>
                  <a:gd name="T61" fmla="*/ 3786 h 4550"/>
                  <a:gd name="T62" fmla="*/ 831 w 3703"/>
                  <a:gd name="T63" fmla="*/ 3610 h 4550"/>
                  <a:gd name="T64" fmla="*/ 758 w 3703"/>
                  <a:gd name="T65" fmla="*/ 3463 h 4550"/>
                  <a:gd name="T66" fmla="*/ 688 w 3703"/>
                  <a:gd name="T67" fmla="*/ 3346 h 4550"/>
                  <a:gd name="T68" fmla="*/ 625 w 3703"/>
                  <a:gd name="T69" fmla="*/ 3257 h 4550"/>
                  <a:gd name="T70" fmla="*/ 578 w 3703"/>
                  <a:gd name="T71" fmla="*/ 3198 h 4550"/>
                  <a:gd name="T72" fmla="*/ 552 w 3703"/>
                  <a:gd name="T73" fmla="*/ 3168 h 4550"/>
                  <a:gd name="T74" fmla="*/ 548 w 3703"/>
                  <a:gd name="T75" fmla="*/ 3164 h 4550"/>
                  <a:gd name="T76" fmla="*/ 376 w 3703"/>
                  <a:gd name="T77" fmla="*/ 2970 h 4550"/>
                  <a:gd name="T78" fmla="*/ 234 w 3703"/>
                  <a:gd name="T79" fmla="*/ 2751 h 4550"/>
                  <a:gd name="T80" fmla="*/ 123 w 3703"/>
                  <a:gd name="T81" fmla="*/ 2513 h 4550"/>
                  <a:gd name="T82" fmla="*/ 45 w 3703"/>
                  <a:gd name="T83" fmla="*/ 2258 h 4550"/>
                  <a:gd name="T84" fmla="*/ 6 w 3703"/>
                  <a:gd name="T85" fmla="*/ 1990 h 4550"/>
                  <a:gd name="T86" fmla="*/ 6 w 3703"/>
                  <a:gd name="T87" fmla="*/ 1707 h 4550"/>
                  <a:gd name="T88" fmla="*/ 49 w 3703"/>
                  <a:gd name="T89" fmla="*/ 1428 h 4550"/>
                  <a:gd name="T90" fmla="*/ 132 w 3703"/>
                  <a:gd name="T91" fmla="*/ 1163 h 4550"/>
                  <a:gd name="T92" fmla="*/ 253 w 3703"/>
                  <a:gd name="T93" fmla="*/ 918 h 4550"/>
                  <a:gd name="T94" fmla="*/ 406 w 3703"/>
                  <a:gd name="T95" fmla="*/ 693 h 4550"/>
                  <a:gd name="T96" fmla="*/ 591 w 3703"/>
                  <a:gd name="T97" fmla="*/ 495 h 4550"/>
                  <a:gd name="T98" fmla="*/ 803 w 3703"/>
                  <a:gd name="T99" fmla="*/ 327 h 4550"/>
                  <a:gd name="T100" fmla="*/ 1037 w 3703"/>
                  <a:gd name="T101" fmla="*/ 189 h 4550"/>
                  <a:gd name="T102" fmla="*/ 1292 w 3703"/>
                  <a:gd name="T103" fmla="*/ 87 h 4550"/>
                  <a:gd name="T104" fmla="*/ 1564 w 3703"/>
                  <a:gd name="T105" fmla="*/ 23 h 4550"/>
                  <a:gd name="T106" fmla="*/ 1851 w 3703"/>
                  <a:gd name="T107" fmla="*/ 0 h 4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03" h="4550">
                    <a:moveTo>
                      <a:pt x="1851" y="0"/>
                    </a:moveTo>
                    <a:lnTo>
                      <a:pt x="1997" y="6"/>
                    </a:lnTo>
                    <a:lnTo>
                      <a:pt x="2138" y="23"/>
                    </a:lnTo>
                    <a:lnTo>
                      <a:pt x="2276" y="50"/>
                    </a:lnTo>
                    <a:lnTo>
                      <a:pt x="2411" y="87"/>
                    </a:lnTo>
                    <a:lnTo>
                      <a:pt x="2541" y="133"/>
                    </a:lnTo>
                    <a:lnTo>
                      <a:pt x="2666" y="189"/>
                    </a:lnTo>
                    <a:lnTo>
                      <a:pt x="2786" y="253"/>
                    </a:lnTo>
                    <a:lnTo>
                      <a:pt x="2900" y="327"/>
                    </a:lnTo>
                    <a:lnTo>
                      <a:pt x="3009" y="408"/>
                    </a:lnTo>
                    <a:lnTo>
                      <a:pt x="3111" y="495"/>
                    </a:lnTo>
                    <a:lnTo>
                      <a:pt x="3208" y="591"/>
                    </a:lnTo>
                    <a:lnTo>
                      <a:pt x="3297" y="693"/>
                    </a:lnTo>
                    <a:lnTo>
                      <a:pt x="3378" y="803"/>
                    </a:lnTo>
                    <a:lnTo>
                      <a:pt x="3450" y="918"/>
                    </a:lnTo>
                    <a:lnTo>
                      <a:pt x="3514" y="1037"/>
                    </a:lnTo>
                    <a:lnTo>
                      <a:pt x="3570" y="1163"/>
                    </a:lnTo>
                    <a:lnTo>
                      <a:pt x="3618" y="1294"/>
                    </a:lnTo>
                    <a:lnTo>
                      <a:pt x="3654" y="1428"/>
                    </a:lnTo>
                    <a:lnTo>
                      <a:pt x="3680" y="1565"/>
                    </a:lnTo>
                    <a:lnTo>
                      <a:pt x="3697" y="1707"/>
                    </a:lnTo>
                    <a:lnTo>
                      <a:pt x="3703" y="1851"/>
                    </a:lnTo>
                    <a:lnTo>
                      <a:pt x="3697" y="1990"/>
                    </a:lnTo>
                    <a:lnTo>
                      <a:pt x="3682" y="2126"/>
                    </a:lnTo>
                    <a:lnTo>
                      <a:pt x="3657" y="2258"/>
                    </a:lnTo>
                    <a:lnTo>
                      <a:pt x="3623" y="2389"/>
                    </a:lnTo>
                    <a:lnTo>
                      <a:pt x="3580" y="2513"/>
                    </a:lnTo>
                    <a:lnTo>
                      <a:pt x="3529" y="2636"/>
                    </a:lnTo>
                    <a:lnTo>
                      <a:pt x="3468" y="2751"/>
                    </a:lnTo>
                    <a:lnTo>
                      <a:pt x="3400" y="2864"/>
                    </a:lnTo>
                    <a:lnTo>
                      <a:pt x="3327" y="2970"/>
                    </a:lnTo>
                    <a:lnTo>
                      <a:pt x="3244" y="3070"/>
                    </a:lnTo>
                    <a:lnTo>
                      <a:pt x="3155" y="3164"/>
                    </a:lnTo>
                    <a:lnTo>
                      <a:pt x="3155" y="3164"/>
                    </a:lnTo>
                    <a:lnTo>
                      <a:pt x="3079" y="3251"/>
                    </a:lnTo>
                    <a:lnTo>
                      <a:pt x="3013" y="3340"/>
                    </a:lnTo>
                    <a:lnTo>
                      <a:pt x="2955" y="3433"/>
                    </a:lnTo>
                    <a:lnTo>
                      <a:pt x="2904" y="3527"/>
                    </a:lnTo>
                    <a:lnTo>
                      <a:pt x="2860" y="3619"/>
                    </a:lnTo>
                    <a:lnTo>
                      <a:pt x="2824" y="3714"/>
                    </a:lnTo>
                    <a:lnTo>
                      <a:pt x="2794" y="3806"/>
                    </a:lnTo>
                    <a:lnTo>
                      <a:pt x="2768" y="3895"/>
                    </a:lnTo>
                    <a:lnTo>
                      <a:pt x="2749" y="3982"/>
                    </a:lnTo>
                    <a:lnTo>
                      <a:pt x="2734" y="4065"/>
                    </a:lnTo>
                    <a:lnTo>
                      <a:pt x="2720" y="4144"/>
                    </a:lnTo>
                    <a:lnTo>
                      <a:pt x="2713" y="4216"/>
                    </a:lnTo>
                    <a:lnTo>
                      <a:pt x="2707" y="4280"/>
                    </a:lnTo>
                    <a:lnTo>
                      <a:pt x="2705" y="4339"/>
                    </a:lnTo>
                    <a:lnTo>
                      <a:pt x="2703" y="4388"/>
                    </a:lnTo>
                    <a:lnTo>
                      <a:pt x="2703" y="4429"/>
                    </a:lnTo>
                    <a:lnTo>
                      <a:pt x="2703" y="4458"/>
                    </a:lnTo>
                    <a:lnTo>
                      <a:pt x="2705" y="4477"/>
                    </a:lnTo>
                    <a:lnTo>
                      <a:pt x="2705" y="4482"/>
                    </a:lnTo>
                    <a:lnTo>
                      <a:pt x="2511" y="4550"/>
                    </a:lnTo>
                    <a:lnTo>
                      <a:pt x="1188" y="4550"/>
                    </a:lnTo>
                    <a:lnTo>
                      <a:pt x="1028" y="4490"/>
                    </a:lnTo>
                    <a:lnTo>
                      <a:pt x="1020" y="4354"/>
                    </a:lnTo>
                    <a:lnTo>
                      <a:pt x="1005" y="4225"/>
                    </a:lnTo>
                    <a:lnTo>
                      <a:pt x="986" y="4105"/>
                    </a:lnTo>
                    <a:lnTo>
                      <a:pt x="962" y="3991"/>
                    </a:lnTo>
                    <a:lnTo>
                      <a:pt x="933" y="3884"/>
                    </a:lnTo>
                    <a:lnTo>
                      <a:pt x="901" y="3786"/>
                    </a:lnTo>
                    <a:lnTo>
                      <a:pt x="867" y="3693"/>
                    </a:lnTo>
                    <a:lnTo>
                      <a:pt x="831" y="3610"/>
                    </a:lnTo>
                    <a:lnTo>
                      <a:pt x="795" y="3533"/>
                    </a:lnTo>
                    <a:lnTo>
                      <a:pt x="758" y="3463"/>
                    </a:lnTo>
                    <a:lnTo>
                      <a:pt x="722" y="3400"/>
                    </a:lnTo>
                    <a:lnTo>
                      <a:pt x="688" y="3346"/>
                    </a:lnTo>
                    <a:lnTo>
                      <a:pt x="656" y="3297"/>
                    </a:lnTo>
                    <a:lnTo>
                      <a:pt x="625" y="3257"/>
                    </a:lnTo>
                    <a:lnTo>
                      <a:pt x="599" y="3223"/>
                    </a:lnTo>
                    <a:lnTo>
                      <a:pt x="578" y="3198"/>
                    </a:lnTo>
                    <a:lnTo>
                      <a:pt x="561" y="3180"/>
                    </a:lnTo>
                    <a:lnTo>
                      <a:pt x="552" y="3168"/>
                    </a:lnTo>
                    <a:lnTo>
                      <a:pt x="548" y="3164"/>
                    </a:lnTo>
                    <a:lnTo>
                      <a:pt x="548" y="3164"/>
                    </a:lnTo>
                    <a:lnTo>
                      <a:pt x="459" y="3070"/>
                    </a:lnTo>
                    <a:lnTo>
                      <a:pt x="376" y="2970"/>
                    </a:lnTo>
                    <a:lnTo>
                      <a:pt x="302" y="2864"/>
                    </a:lnTo>
                    <a:lnTo>
                      <a:pt x="234" y="2751"/>
                    </a:lnTo>
                    <a:lnTo>
                      <a:pt x="174" y="2636"/>
                    </a:lnTo>
                    <a:lnTo>
                      <a:pt x="123" y="2513"/>
                    </a:lnTo>
                    <a:lnTo>
                      <a:pt x="79" y="2389"/>
                    </a:lnTo>
                    <a:lnTo>
                      <a:pt x="45" y="2258"/>
                    </a:lnTo>
                    <a:lnTo>
                      <a:pt x="21" y="2126"/>
                    </a:lnTo>
                    <a:lnTo>
                      <a:pt x="6" y="1990"/>
                    </a:lnTo>
                    <a:lnTo>
                      <a:pt x="0" y="1851"/>
                    </a:lnTo>
                    <a:lnTo>
                      <a:pt x="6" y="1707"/>
                    </a:lnTo>
                    <a:lnTo>
                      <a:pt x="23" y="1565"/>
                    </a:lnTo>
                    <a:lnTo>
                      <a:pt x="49" y="1428"/>
                    </a:lnTo>
                    <a:lnTo>
                      <a:pt x="85" y="1294"/>
                    </a:lnTo>
                    <a:lnTo>
                      <a:pt x="132" y="1163"/>
                    </a:lnTo>
                    <a:lnTo>
                      <a:pt x="189" y="1037"/>
                    </a:lnTo>
                    <a:lnTo>
                      <a:pt x="253" y="918"/>
                    </a:lnTo>
                    <a:lnTo>
                      <a:pt x="325" y="803"/>
                    </a:lnTo>
                    <a:lnTo>
                      <a:pt x="406" y="693"/>
                    </a:lnTo>
                    <a:lnTo>
                      <a:pt x="495" y="591"/>
                    </a:lnTo>
                    <a:lnTo>
                      <a:pt x="591" y="495"/>
                    </a:lnTo>
                    <a:lnTo>
                      <a:pt x="693" y="408"/>
                    </a:lnTo>
                    <a:lnTo>
                      <a:pt x="803" y="327"/>
                    </a:lnTo>
                    <a:lnTo>
                      <a:pt x="916" y="253"/>
                    </a:lnTo>
                    <a:lnTo>
                      <a:pt x="1037" y="189"/>
                    </a:lnTo>
                    <a:lnTo>
                      <a:pt x="1162" y="133"/>
                    </a:lnTo>
                    <a:lnTo>
                      <a:pt x="1292" y="87"/>
                    </a:lnTo>
                    <a:lnTo>
                      <a:pt x="1426" y="50"/>
                    </a:lnTo>
                    <a:lnTo>
                      <a:pt x="1564" y="23"/>
                    </a:lnTo>
                    <a:lnTo>
                      <a:pt x="1706" y="6"/>
                    </a:lnTo>
                    <a:lnTo>
                      <a:pt x="185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4785518" y="2044879"/>
                <a:ext cx="1265497" cy="1236799"/>
              </a:xfrm>
              <a:custGeom>
                <a:avLst/>
                <a:gdLst>
                  <a:gd name="T0" fmla="*/ 697 w 1808"/>
                  <a:gd name="T1" fmla="*/ 0 h 1767"/>
                  <a:gd name="T2" fmla="*/ 1808 w 1808"/>
                  <a:gd name="T3" fmla="*/ 916 h 1767"/>
                  <a:gd name="T4" fmla="*/ 347 w 1808"/>
                  <a:gd name="T5" fmla="*/ 1767 h 1767"/>
                  <a:gd name="T6" fmla="*/ 0 w 1808"/>
                  <a:gd name="T7" fmla="*/ 868 h 1767"/>
                  <a:gd name="T8" fmla="*/ 697 w 1808"/>
                  <a:gd name="T9" fmla="*/ 1325 h 1767"/>
                  <a:gd name="T10" fmla="*/ 697 w 1808"/>
                  <a:gd name="T11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8" h="1767">
                    <a:moveTo>
                      <a:pt x="697" y="0"/>
                    </a:moveTo>
                    <a:lnTo>
                      <a:pt x="1808" y="916"/>
                    </a:lnTo>
                    <a:lnTo>
                      <a:pt x="347" y="1767"/>
                    </a:lnTo>
                    <a:lnTo>
                      <a:pt x="0" y="868"/>
                    </a:lnTo>
                    <a:lnTo>
                      <a:pt x="697" y="1325"/>
                    </a:lnTo>
                    <a:lnTo>
                      <a:pt x="697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065933" y="2280060"/>
                <a:ext cx="283477" cy="1005818"/>
              </a:xfrm>
              <a:custGeom>
                <a:avLst/>
                <a:gdLst>
                  <a:gd name="T0" fmla="*/ 170 w 405"/>
                  <a:gd name="T1" fmla="*/ 0 h 1437"/>
                  <a:gd name="T2" fmla="*/ 231 w 405"/>
                  <a:gd name="T3" fmla="*/ 117 h 1437"/>
                  <a:gd name="T4" fmla="*/ 282 w 405"/>
                  <a:gd name="T5" fmla="*/ 238 h 1437"/>
                  <a:gd name="T6" fmla="*/ 325 w 405"/>
                  <a:gd name="T7" fmla="*/ 364 h 1437"/>
                  <a:gd name="T8" fmla="*/ 359 w 405"/>
                  <a:gd name="T9" fmla="*/ 493 h 1437"/>
                  <a:gd name="T10" fmla="*/ 384 w 405"/>
                  <a:gd name="T11" fmla="*/ 627 h 1437"/>
                  <a:gd name="T12" fmla="*/ 399 w 405"/>
                  <a:gd name="T13" fmla="*/ 763 h 1437"/>
                  <a:gd name="T14" fmla="*/ 405 w 405"/>
                  <a:gd name="T15" fmla="*/ 901 h 1437"/>
                  <a:gd name="T16" fmla="*/ 399 w 405"/>
                  <a:gd name="T17" fmla="*/ 1048 h 1437"/>
                  <a:gd name="T18" fmla="*/ 382 w 405"/>
                  <a:gd name="T19" fmla="*/ 1189 h 1437"/>
                  <a:gd name="T20" fmla="*/ 0 w 405"/>
                  <a:gd name="T21" fmla="*/ 1437 h 1437"/>
                  <a:gd name="T22" fmla="*/ 170 w 405"/>
                  <a:gd name="T23" fmla="*/ 0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5" h="1437">
                    <a:moveTo>
                      <a:pt x="170" y="0"/>
                    </a:moveTo>
                    <a:lnTo>
                      <a:pt x="231" y="117"/>
                    </a:lnTo>
                    <a:lnTo>
                      <a:pt x="282" y="238"/>
                    </a:lnTo>
                    <a:lnTo>
                      <a:pt x="325" y="364"/>
                    </a:lnTo>
                    <a:lnTo>
                      <a:pt x="359" y="493"/>
                    </a:lnTo>
                    <a:lnTo>
                      <a:pt x="384" y="627"/>
                    </a:lnTo>
                    <a:lnTo>
                      <a:pt x="399" y="763"/>
                    </a:lnTo>
                    <a:lnTo>
                      <a:pt x="405" y="901"/>
                    </a:lnTo>
                    <a:lnTo>
                      <a:pt x="399" y="1048"/>
                    </a:lnTo>
                    <a:lnTo>
                      <a:pt x="382" y="1189"/>
                    </a:lnTo>
                    <a:lnTo>
                      <a:pt x="0" y="143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7063833" y="3285878"/>
                <a:ext cx="2100" cy="2100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2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063833" y="3285878"/>
                <a:ext cx="2100" cy="1400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065933" y="3112292"/>
                <a:ext cx="267378" cy="286977"/>
              </a:xfrm>
              <a:custGeom>
                <a:avLst/>
                <a:gdLst>
                  <a:gd name="T0" fmla="*/ 382 w 382"/>
                  <a:gd name="T1" fmla="*/ 0 h 410"/>
                  <a:gd name="T2" fmla="*/ 354 w 382"/>
                  <a:gd name="T3" fmla="*/ 142 h 410"/>
                  <a:gd name="T4" fmla="*/ 316 w 382"/>
                  <a:gd name="T5" fmla="*/ 278 h 410"/>
                  <a:gd name="T6" fmla="*/ 269 w 382"/>
                  <a:gd name="T7" fmla="*/ 410 h 410"/>
                  <a:gd name="T8" fmla="*/ 0 w 382"/>
                  <a:gd name="T9" fmla="*/ 251 h 410"/>
                  <a:gd name="T10" fmla="*/ 0 w 382"/>
                  <a:gd name="T11" fmla="*/ 248 h 410"/>
                  <a:gd name="T12" fmla="*/ 382 w 382"/>
                  <a:gd name="T13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2" h="410">
                    <a:moveTo>
                      <a:pt x="382" y="0"/>
                    </a:moveTo>
                    <a:lnTo>
                      <a:pt x="354" y="142"/>
                    </a:lnTo>
                    <a:lnTo>
                      <a:pt x="316" y="278"/>
                    </a:lnTo>
                    <a:lnTo>
                      <a:pt x="269" y="410"/>
                    </a:lnTo>
                    <a:lnTo>
                      <a:pt x="0" y="251"/>
                    </a:lnTo>
                    <a:lnTo>
                      <a:pt x="0" y="248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7065933" y="3287978"/>
                <a:ext cx="188285" cy="413667"/>
              </a:xfrm>
              <a:custGeom>
                <a:avLst/>
                <a:gdLst>
                  <a:gd name="T0" fmla="*/ 0 w 269"/>
                  <a:gd name="T1" fmla="*/ 0 h 591"/>
                  <a:gd name="T2" fmla="*/ 269 w 269"/>
                  <a:gd name="T3" fmla="*/ 159 h 591"/>
                  <a:gd name="T4" fmla="*/ 218 w 269"/>
                  <a:gd name="T5" fmla="*/ 274 h 591"/>
                  <a:gd name="T6" fmla="*/ 157 w 269"/>
                  <a:gd name="T7" fmla="*/ 384 h 591"/>
                  <a:gd name="T8" fmla="*/ 93 w 269"/>
                  <a:gd name="T9" fmla="*/ 489 h 591"/>
                  <a:gd name="T10" fmla="*/ 19 w 269"/>
                  <a:gd name="T11" fmla="*/ 591 h 591"/>
                  <a:gd name="T12" fmla="*/ 0 w 269"/>
                  <a:gd name="T13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591">
                    <a:moveTo>
                      <a:pt x="0" y="0"/>
                    </a:moveTo>
                    <a:lnTo>
                      <a:pt x="269" y="159"/>
                    </a:lnTo>
                    <a:lnTo>
                      <a:pt x="218" y="274"/>
                    </a:lnTo>
                    <a:lnTo>
                      <a:pt x="157" y="384"/>
                    </a:lnTo>
                    <a:lnTo>
                      <a:pt x="93" y="489"/>
                    </a:lnTo>
                    <a:lnTo>
                      <a:pt x="19" y="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5407067" y="4323194"/>
                <a:ext cx="522158" cy="476661"/>
              </a:xfrm>
              <a:custGeom>
                <a:avLst/>
                <a:gdLst>
                  <a:gd name="T0" fmla="*/ 0 w 746"/>
                  <a:gd name="T1" fmla="*/ 0 h 681"/>
                  <a:gd name="T2" fmla="*/ 746 w 746"/>
                  <a:gd name="T3" fmla="*/ 681 h 681"/>
                  <a:gd name="T4" fmla="*/ 260 w 746"/>
                  <a:gd name="T5" fmla="*/ 681 h 681"/>
                  <a:gd name="T6" fmla="*/ 100 w 746"/>
                  <a:gd name="T7" fmla="*/ 621 h 681"/>
                  <a:gd name="T8" fmla="*/ 94 w 746"/>
                  <a:gd name="T9" fmla="*/ 504 h 681"/>
                  <a:gd name="T10" fmla="*/ 83 w 746"/>
                  <a:gd name="T11" fmla="*/ 392 h 681"/>
                  <a:gd name="T12" fmla="*/ 68 w 746"/>
                  <a:gd name="T13" fmla="*/ 287 h 681"/>
                  <a:gd name="T14" fmla="*/ 47 w 746"/>
                  <a:gd name="T15" fmla="*/ 185 h 681"/>
                  <a:gd name="T16" fmla="*/ 24 w 746"/>
                  <a:gd name="T17" fmla="*/ 88 h 681"/>
                  <a:gd name="T18" fmla="*/ 0 w 746"/>
                  <a:gd name="T19" fmla="*/ 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6" h="681">
                    <a:moveTo>
                      <a:pt x="0" y="0"/>
                    </a:moveTo>
                    <a:lnTo>
                      <a:pt x="746" y="681"/>
                    </a:lnTo>
                    <a:lnTo>
                      <a:pt x="260" y="681"/>
                    </a:lnTo>
                    <a:lnTo>
                      <a:pt x="100" y="621"/>
                    </a:lnTo>
                    <a:lnTo>
                      <a:pt x="94" y="504"/>
                    </a:lnTo>
                    <a:lnTo>
                      <a:pt x="83" y="392"/>
                    </a:lnTo>
                    <a:lnTo>
                      <a:pt x="68" y="287"/>
                    </a:lnTo>
                    <a:lnTo>
                      <a:pt x="47" y="185"/>
                    </a:lnTo>
                    <a:lnTo>
                      <a:pt x="24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5624750" y="2686027"/>
                <a:ext cx="597752" cy="1266897"/>
              </a:xfrm>
              <a:custGeom>
                <a:avLst/>
                <a:gdLst>
                  <a:gd name="T0" fmla="*/ 609 w 854"/>
                  <a:gd name="T1" fmla="*/ 0 h 1810"/>
                  <a:gd name="T2" fmla="*/ 854 w 854"/>
                  <a:gd name="T3" fmla="*/ 145 h 1810"/>
                  <a:gd name="T4" fmla="*/ 705 w 854"/>
                  <a:gd name="T5" fmla="*/ 1483 h 1810"/>
                  <a:gd name="T6" fmla="*/ 0 w 854"/>
                  <a:gd name="T7" fmla="*/ 1810 h 1810"/>
                  <a:gd name="T8" fmla="*/ 609 w 854"/>
                  <a:gd name="T9" fmla="*/ 0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1810">
                    <a:moveTo>
                      <a:pt x="609" y="0"/>
                    </a:moveTo>
                    <a:lnTo>
                      <a:pt x="854" y="145"/>
                    </a:lnTo>
                    <a:lnTo>
                      <a:pt x="705" y="1483"/>
                    </a:lnTo>
                    <a:lnTo>
                      <a:pt x="0" y="1810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6118210" y="2787519"/>
                <a:ext cx="945624" cy="936524"/>
              </a:xfrm>
              <a:custGeom>
                <a:avLst/>
                <a:gdLst>
                  <a:gd name="T0" fmla="*/ 149 w 1351"/>
                  <a:gd name="T1" fmla="*/ 0 h 1338"/>
                  <a:gd name="T2" fmla="*/ 1351 w 1351"/>
                  <a:gd name="T3" fmla="*/ 714 h 1338"/>
                  <a:gd name="T4" fmla="*/ 0 w 1351"/>
                  <a:gd name="T5" fmla="*/ 1338 h 1338"/>
                  <a:gd name="T6" fmla="*/ 149 w 1351"/>
                  <a:gd name="T7" fmla="*/ 0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51" h="1338">
                    <a:moveTo>
                      <a:pt x="149" y="0"/>
                    </a:moveTo>
                    <a:lnTo>
                      <a:pt x="1351" y="714"/>
                    </a:lnTo>
                    <a:lnTo>
                      <a:pt x="0" y="1338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solidFill>
                  <a:schemeClr val="accent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6079713" y="3287278"/>
                <a:ext cx="984120" cy="781837"/>
              </a:xfrm>
              <a:custGeom>
                <a:avLst/>
                <a:gdLst>
                  <a:gd name="T0" fmla="*/ 1406 w 1406"/>
                  <a:gd name="T1" fmla="*/ 0 h 1117"/>
                  <a:gd name="T2" fmla="*/ 1406 w 1406"/>
                  <a:gd name="T3" fmla="*/ 0 h 1117"/>
                  <a:gd name="T4" fmla="*/ 0 w 1406"/>
                  <a:gd name="T5" fmla="*/ 1117 h 1117"/>
                  <a:gd name="T6" fmla="*/ 55 w 1406"/>
                  <a:gd name="T7" fmla="*/ 624 h 1117"/>
                  <a:gd name="T8" fmla="*/ 1406 w 1406"/>
                  <a:gd name="T9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6" h="1117">
                    <a:moveTo>
                      <a:pt x="1406" y="0"/>
                    </a:moveTo>
                    <a:lnTo>
                      <a:pt x="1406" y="0"/>
                    </a:lnTo>
                    <a:lnTo>
                      <a:pt x="0" y="1117"/>
                    </a:lnTo>
                    <a:lnTo>
                      <a:pt x="55" y="624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rgbClr val="FABC58"/>
              </a:solidFill>
              <a:ln w="0">
                <a:solidFill>
                  <a:srgbClr val="FABC5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5145289" y="3190686"/>
                <a:ext cx="479461" cy="975021"/>
              </a:xfrm>
              <a:custGeom>
                <a:avLst/>
                <a:gdLst>
                  <a:gd name="T0" fmla="*/ 56 w 685"/>
                  <a:gd name="T1" fmla="*/ 0 h 1393"/>
                  <a:gd name="T2" fmla="*/ 685 w 685"/>
                  <a:gd name="T3" fmla="*/ 1089 h 1393"/>
                  <a:gd name="T4" fmla="*/ 292 w 685"/>
                  <a:gd name="T5" fmla="*/ 1393 h 1393"/>
                  <a:gd name="T6" fmla="*/ 256 w 685"/>
                  <a:gd name="T7" fmla="*/ 1312 h 1393"/>
                  <a:gd name="T8" fmla="*/ 219 w 685"/>
                  <a:gd name="T9" fmla="*/ 1238 h 1393"/>
                  <a:gd name="T10" fmla="*/ 183 w 685"/>
                  <a:gd name="T11" fmla="*/ 1172 h 1393"/>
                  <a:gd name="T12" fmla="*/ 147 w 685"/>
                  <a:gd name="T13" fmla="*/ 1114 h 1393"/>
                  <a:gd name="T14" fmla="*/ 113 w 685"/>
                  <a:gd name="T15" fmla="*/ 1063 h 1393"/>
                  <a:gd name="T16" fmla="*/ 83 w 685"/>
                  <a:gd name="T17" fmla="*/ 1019 h 1393"/>
                  <a:gd name="T18" fmla="*/ 54 w 685"/>
                  <a:gd name="T19" fmla="*/ 983 h 1393"/>
                  <a:gd name="T20" fmla="*/ 32 w 685"/>
                  <a:gd name="T21" fmla="*/ 955 h 1393"/>
                  <a:gd name="T22" fmla="*/ 13 w 685"/>
                  <a:gd name="T23" fmla="*/ 934 h 1393"/>
                  <a:gd name="T24" fmla="*/ 0 w 685"/>
                  <a:gd name="T25" fmla="*/ 921 h 1393"/>
                  <a:gd name="T26" fmla="*/ 56 w 685"/>
                  <a:gd name="T27" fmla="*/ 0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5" h="1393">
                    <a:moveTo>
                      <a:pt x="56" y="0"/>
                    </a:moveTo>
                    <a:lnTo>
                      <a:pt x="685" y="1089"/>
                    </a:lnTo>
                    <a:lnTo>
                      <a:pt x="292" y="1393"/>
                    </a:lnTo>
                    <a:lnTo>
                      <a:pt x="256" y="1312"/>
                    </a:lnTo>
                    <a:lnTo>
                      <a:pt x="219" y="1238"/>
                    </a:lnTo>
                    <a:lnTo>
                      <a:pt x="183" y="1172"/>
                    </a:lnTo>
                    <a:lnTo>
                      <a:pt x="147" y="1114"/>
                    </a:lnTo>
                    <a:lnTo>
                      <a:pt x="113" y="1063"/>
                    </a:lnTo>
                    <a:lnTo>
                      <a:pt x="83" y="1019"/>
                    </a:lnTo>
                    <a:lnTo>
                      <a:pt x="54" y="983"/>
                    </a:lnTo>
                    <a:lnTo>
                      <a:pt x="32" y="955"/>
                    </a:lnTo>
                    <a:lnTo>
                      <a:pt x="13" y="934"/>
                    </a:lnTo>
                    <a:lnTo>
                      <a:pt x="0" y="92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5349672" y="3952924"/>
                <a:ext cx="608251" cy="846931"/>
              </a:xfrm>
              <a:custGeom>
                <a:avLst/>
                <a:gdLst>
                  <a:gd name="T0" fmla="*/ 393 w 869"/>
                  <a:gd name="T1" fmla="*/ 0 h 1210"/>
                  <a:gd name="T2" fmla="*/ 869 w 869"/>
                  <a:gd name="T3" fmla="*/ 1210 h 1210"/>
                  <a:gd name="T4" fmla="*/ 828 w 869"/>
                  <a:gd name="T5" fmla="*/ 1210 h 1210"/>
                  <a:gd name="T6" fmla="*/ 82 w 869"/>
                  <a:gd name="T7" fmla="*/ 529 h 1210"/>
                  <a:gd name="T8" fmla="*/ 44 w 869"/>
                  <a:gd name="T9" fmla="*/ 412 h 1210"/>
                  <a:gd name="T10" fmla="*/ 0 w 869"/>
                  <a:gd name="T11" fmla="*/ 304 h 1210"/>
                  <a:gd name="T12" fmla="*/ 393 w 869"/>
                  <a:gd name="T13" fmla="*/ 0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9" h="1210">
                    <a:moveTo>
                      <a:pt x="393" y="0"/>
                    </a:moveTo>
                    <a:lnTo>
                      <a:pt x="869" y="1210"/>
                    </a:lnTo>
                    <a:lnTo>
                      <a:pt x="828" y="1210"/>
                    </a:lnTo>
                    <a:lnTo>
                      <a:pt x="82" y="529"/>
                    </a:lnTo>
                    <a:lnTo>
                      <a:pt x="44" y="412"/>
                    </a:lnTo>
                    <a:lnTo>
                      <a:pt x="0" y="304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E85F44"/>
              </a:solidFill>
              <a:ln w="0">
                <a:solidFill>
                  <a:srgbClr val="E85F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4848513" y="2686027"/>
                <a:ext cx="1202502" cy="1266897"/>
              </a:xfrm>
              <a:custGeom>
                <a:avLst/>
                <a:gdLst>
                  <a:gd name="T0" fmla="*/ 480 w 1718"/>
                  <a:gd name="T1" fmla="*/ 721 h 1810"/>
                  <a:gd name="T2" fmla="*/ 424 w 1718"/>
                  <a:gd name="T3" fmla="*/ 1642 h 1810"/>
                  <a:gd name="T4" fmla="*/ 420 w 1718"/>
                  <a:gd name="T5" fmla="*/ 1638 h 1810"/>
                  <a:gd name="T6" fmla="*/ 418 w 1718"/>
                  <a:gd name="T7" fmla="*/ 1636 h 1810"/>
                  <a:gd name="T8" fmla="*/ 418 w 1718"/>
                  <a:gd name="T9" fmla="*/ 1634 h 1810"/>
                  <a:gd name="T10" fmla="*/ 418 w 1718"/>
                  <a:gd name="T11" fmla="*/ 1634 h 1810"/>
                  <a:gd name="T12" fmla="*/ 331 w 1718"/>
                  <a:gd name="T13" fmla="*/ 1542 h 1810"/>
                  <a:gd name="T14" fmla="*/ 250 w 1718"/>
                  <a:gd name="T15" fmla="*/ 1446 h 1810"/>
                  <a:gd name="T16" fmla="*/ 176 w 1718"/>
                  <a:gd name="T17" fmla="*/ 1342 h 1810"/>
                  <a:gd name="T18" fmla="*/ 110 w 1718"/>
                  <a:gd name="T19" fmla="*/ 1234 h 1810"/>
                  <a:gd name="T20" fmla="*/ 51 w 1718"/>
                  <a:gd name="T21" fmla="*/ 1121 h 1810"/>
                  <a:gd name="T22" fmla="*/ 0 w 1718"/>
                  <a:gd name="T23" fmla="*/ 1002 h 1810"/>
                  <a:gd name="T24" fmla="*/ 480 w 1718"/>
                  <a:gd name="T25" fmla="*/ 721 h 1810"/>
                  <a:gd name="T26" fmla="*/ 480 w 1718"/>
                  <a:gd name="T27" fmla="*/ 721 h 1810"/>
                  <a:gd name="T28" fmla="*/ 480 w 1718"/>
                  <a:gd name="T29" fmla="*/ 721 h 1810"/>
                  <a:gd name="T30" fmla="*/ 480 w 1718"/>
                  <a:gd name="T31" fmla="*/ 721 h 1810"/>
                  <a:gd name="T32" fmla="*/ 480 w 1718"/>
                  <a:gd name="T33" fmla="*/ 721 h 1810"/>
                  <a:gd name="T34" fmla="*/ 1718 w 1718"/>
                  <a:gd name="T35" fmla="*/ 0 h 1810"/>
                  <a:gd name="T36" fmla="*/ 1109 w 1718"/>
                  <a:gd name="T37" fmla="*/ 1810 h 1810"/>
                  <a:gd name="T38" fmla="*/ 480 w 1718"/>
                  <a:gd name="T39" fmla="*/ 721 h 1810"/>
                  <a:gd name="T40" fmla="*/ 1718 w 1718"/>
                  <a:gd name="T41" fmla="*/ 0 h 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18" h="1810">
                    <a:moveTo>
                      <a:pt x="480" y="721"/>
                    </a:moveTo>
                    <a:lnTo>
                      <a:pt x="424" y="1642"/>
                    </a:lnTo>
                    <a:lnTo>
                      <a:pt x="420" y="1638"/>
                    </a:lnTo>
                    <a:lnTo>
                      <a:pt x="418" y="1636"/>
                    </a:lnTo>
                    <a:lnTo>
                      <a:pt x="418" y="1634"/>
                    </a:lnTo>
                    <a:lnTo>
                      <a:pt x="418" y="1634"/>
                    </a:lnTo>
                    <a:lnTo>
                      <a:pt x="331" y="1542"/>
                    </a:lnTo>
                    <a:lnTo>
                      <a:pt x="250" y="1446"/>
                    </a:lnTo>
                    <a:lnTo>
                      <a:pt x="176" y="1342"/>
                    </a:lnTo>
                    <a:lnTo>
                      <a:pt x="110" y="1234"/>
                    </a:lnTo>
                    <a:lnTo>
                      <a:pt x="51" y="1121"/>
                    </a:lnTo>
                    <a:lnTo>
                      <a:pt x="0" y="1002"/>
                    </a:lnTo>
                    <a:lnTo>
                      <a:pt x="480" y="721"/>
                    </a:lnTo>
                    <a:close/>
                    <a:moveTo>
                      <a:pt x="480" y="721"/>
                    </a:moveTo>
                    <a:lnTo>
                      <a:pt x="480" y="721"/>
                    </a:lnTo>
                    <a:lnTo>
                      <a:pt x="480" y="721"/>
                    </a:lnTo>
                    <a:lnTo>
                      <a:pt x="480" y="721"/>
                    </a:lnTo>
                    <a:close/>
                    <a:moveTo>
                      <a:pt x="1718" y="0"/>
                    </a:moveTo>
                    <a:lnTo>
                      <a:pt x="1109" y="1810"/>
                    </a:lnTo>
                    <a:lnTo>
                      <a:pt x="480" y="721"/>
                    </a:lnTo>
                    <a:lnTo>
                      <a:pt x="171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079713" y="3287278"/>
                <a:ext cx="999519" cy="1049215"/>
              </a:xfrm>
              <a:custGeom>
                <a:avLst/>
                <a:gdLst>
                  <a:gd name="T0" fmla="*/ 1406 w 1428"/>
                  <a:gd name="T1" fmla="*/ 0 h 1499"/>
                  <a:gd name="T2" fmla="*/ 1409 w 1428"/>
                  <a:gd name="T3" fmla="*/ 1 h 1499"/>
                  <a:gd name="T4" fmla="*/ 1428 w 1428"/>
                  <a:gd name="T5" fmla="*/ 592 h 1499"/>
                  <a:gd name="T6" fmla="*/ 1351 w 1428"/>
                  <a:gd name="T7" fmla="*/ 687 h 1499"/>
                  <a:gd name="T8" fmla="*/ 1266 w 1428"/>
                  <a:gd name="T9" fmla="*/ 775 h 1499"/>
                  <a:gd name="T10" fmla="*/ 1266 w 1428"/>
                  <a:gd name="T11" fmla="*/ 775 h 1499"/>
                  <a:gd name="T12" fmla="*/ 1192 w 1428"/>
                  <a:gd name="T13" fmla="*/ 860 h 1499"/>
                  <a:gd name="T14" fmla="*/ 1126 w 1428"/>
                  <a:gd name="T15" fmla="*/ 949 h 1499"/>
                  <a:gd name="T16" fmla="*/ 1067 w 1428"/>
                  <a:gd name="T17" fmla="*/ 1040 h 1499"/>
                  <a:gd name="T18" fmla="*/ 1016 w 1428"/>
                  <a:gd name="T19" fmla="*/ 1132 h 1499"/>
                  <a:gd name="T20" fmla="*/ 973 w 1428"/>
                  <a:gd name="T21" fmla="*/ 1227 h 1499"/>
                  <a:gd name="T22" fmla="*/ 937 w 1428"/>
                  <a:gd name="T23" fmla="*/ 1319 h 1499"/>
                  <a:gd name="T24" fmla="*/ 907 w 1428"/>
                  <a:gd name="T25" fmla="*/ 1410 h 1499"/>
                  <a:gd name="T26" fmla="*/ 880 w 1428"/>
                  <a:gd name="T27" fmla="*/ 1499 h 1499"/>
                  <a:gd name="T28" fmla="*/ 0 w 1428"/>
                  <a:gd name="T29" fmla="*/ 1117 h 1499"/>
                  <a:gd name="T30" fmla="*/ 1406 w 1428"/>
                  <a:gd name="T31" fmla="*/ 0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28" h="1499">
                    <a:moveTo>
                      <a:pt x="1406" y="0"/>
                    </a:moveTo>
                    <a:lnTo>
                      <a:pt x="1409" y="1"/>
                    </a:lnTo>
                    <a:lnTo>
                      <a:pt x="1428" y="592"/>
                    </a:lnTo>
                    <a:lnTo>
                      <a:pt x="1351" y="687"/>
                    </a:lnTo>
                    <a:lnTo>
                      <a:pt x="1266" y="775"/>
                    </a:lnTo>
                    <a:lnTo>
                      <a:pt x="1266" y="775"/>
                    </a:lnTo>
                    <a:lnTo>
                      <a:pt x="1192" y="860"/>
                    </a:lnTo>
                    <a:lnTo>
                      <a:pt x="1126" y="949"/>
                    </a:lnTo>
                    <a:lnTo>
                      <a:pt x="1067" y="1040"/>
                    </a:lnTo>
                    <a:lnTo>
                      <a:pt x="1016" y="1132"/>
                    </a:lnTo>
                    <a:lnTo>
                      <a:pt x="973" y="1227"/>
                    </a:lnTo>
                    <a:lnTo>
                      <a:pt x="937" y="1319"/>
                    </a:lnTo>
                    <a:lnTo>
                      <a:pt x="907" y="1410"/>
                    </a:lnTo>
                    <a:lnTo>
                      <a:pt x="880" y="1499"/>
                    </a:lnTo>
                    <a:lnTo>
                      <a:pt x="0" y="1117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172587" y="1875493"/>
                <a:ext cx="100792" cy="169386"/>
              </a:xfrm>
              <a:custGeom>
                <a:avLst/>
                <a:gdLst>
                  <a:gd name="T0" fmla="*/ 144 w 144"/>
                  <a:gd name="T1" fmla="*/ 0 h 242"/>
                  <a:gd name="T2" fmla="*/ 144 w 144"/>
                  <a:gd name="T3" fmla="*/ 242 h 242"/>
                  <a:gd name="T4" fmla="*/ 0 w 144"/>
                  <a:gd name="T5" fmla="*/ 121 h 242"/>
                  <a:gd name="T6" fmla="*/ 70 w 144"/>
                  <a:gd name="T7" fmla="*/ 59 h 242"/>
                  <a:gd name="T8" fmla="*/ 144 w 144"/>
                  <a:gd name="T9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42">
                    <a:moveTo>
                      <a:pt x="144" y="0"/>
                    </a:moveTo>
                    <a:lnTo>
                      <a:pt x="144" y="242"/>
                    </a:lnTo>
                    <a:lnTo>
                      <a:pt x="0" y="121"/>
                    </a:lnTo>
                    <a:lnTo>
                      <a:pt x="70" y="59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529558" y="1615114"/>
                <a:ext cx="608251" cy="535457"/>
              </a:xfrm>
              <a:custGeom>
                <a:avLst/>
                <a:gdLst>
                  <a:gd name="T0" fmla="*/ 748 w 869"/>
                  <a:gd name="T1" fmla="*/ 0 h 765"/>
                  <a:gd name="T2" fmla="*/ 869 w 869"/>
                  <a:gd name="T3" fmla="*/ 4 h 765"/>
                  <a:gd name="T4" fmla="*/ 807 w 869"/>
                  <a:gd name="T5" fmla="*/ 765 h 765"/>
                  <a:gd name="T6" fmla="*/ 0 w 869"/>
                  <a:gd name="T7" fmla="*/ 159 h 765"/>
                  <a:gd name="T8" fmla="*/ 117 w 869"/>
                  <a:gd name="T9" fmla="*/ 112 h 765"/>
                  <a:gd name="T10" fmla="*/ 236 w 869"/>
                  <a:gd name="T11" fmla="*/ 72 h 765"/>
                  <a:gd name="T12" fmla="*/ 361 w 869"/>
                  <a:gd name="T13" fmla="*/ 42 h 765"/>
                  <a:gd name="T14" fmla="*/ 488 w 869"/>
                  <a:gd name="T15" fmla="*/ 19 h 765"/>
                  <a:gd name="T16" fmla="*/ 616 w 869"/>
                  <a:gd name="T17" fmla="*/ 6 h 765"/>
                  <a:gd name="T18" fmla="*/ 748 w 869"/>
                  <a:gd name="T19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9" h="765">
                    <a:moveTo>
                      <a:pt x="748" y="0"/>
                    </a:moveTo>
                    <a:lnTo>
                      <a:pt x="869" y="4"/>
                    </a:lnTo>
                    <a:lnTo>
                      <a:pt x="807" y="765"/>
                    </a:lnTo>
                    <a:lnTo>
                      <a:pt x="0" y="159"/>
                    </a:lnTo>
                    <a:lnTo>
                      <a:pt x="117" y="112"/>
                    </a:lnTo>
                    <a:lnTo>
                      <a:pt x="236" y="72"/>
                    </a:lnTo>
                    <a:lnTo>
                      <a:pt x="361" y="42"/>
                    </a:lnTo>
                    <a:lnTo>
                      <a:pt x="488" y="19"/>
                    </a:lnTo>
                    <a:lnTo>
                      <a:pt x="616" y="6"/>
                    </a:ln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6051015" y="1965786"/>
                <a:ext cx="1035216" cy="720242"/>
              </a:xfrm>
              <a:custGeom>
                <a:avLst/>
                <a:gdLst>
                  <a:gd name="T0" fmla="*/ 1269 w 1479"/>
                  <a:gd name="T1" fmla="*/ 0 h 1029"/>
                  <a:gd name="T2" fmla="*/ 1343 w 1479"/>
                  <a:gd name="T3" fmla="*/ 73 h 1029"/>
                  <a:gd name="T4" fmla="*/ 1413 w 1479"/>
                  <a:gd name="T5" fmla="*/ 151 h 1029"/>
                  <a:gd name="T6" fmla="*/ 1479 w 1479"/>
                  <a:gd name="T7" fmla="*/ 234 h 1029"/>
                  <a:gd name="T8" fmla="*/ 0 w 1479"/>
                  <a:gd name="T9" fmla="*/ 1029 h 1029"/>
                  <a:gd name="T10" fmla="*/ 1269 w 1479"/>
                  <a:gd name="T11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9" h="1029">
                    <a:moveTo>
                      <a:pt x="1269" y="0"/>
                    </a:moveTo>
                    <a:lnTo>
                      <a:pt x="1343" y="73"/>
                    </a:lnTo>
                    <a:lnTo>
                      <a:pt x="1413" y="151"/>
                    </a:lnTo>
                    <a:lnTo>
                      <a:pt x="1479" y="234"/>
                    </a:lnTo>
                    <a:lnTo>
                      <a:pt x="0" y="1029"/>
                    </a:lnTo>
                    <a:lnTo>
                      <a:pt x="1269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5273378" y="1726405"/>
                <a:ext cx="821034" cy="959622"/>
              </a:xfrm>
              <a:custGeom>
                <a:avLst/>
                <a:gdLst>
                  <a:gd name="T0" fmla="*/ 366 w 1173"/>
                  <a:gd name="T1" fmla="*/ 0 h 1371"/>
                  <a:gd name="T2" fmla="*/ 1173 w 1173"/>
                  <a:gd name="T3" fmla="*/ 606 h 1371"/>
                  <a:gd name="T4" fmla="*/ 1111 w 1173"/>
                  <a:gd name="T5" fmla="*/ 1371 h 1371"/>
                  <a:gd name="T6" fmla="*/ 0 w 1173"/>
                  <a:gd name="T7" fmla="*/ 455 h 1371"/>
                  <a:gd name="T8" fmla="*/ 0 w 1173"/>
                  <a:gd name="T9" fmla="*/ 213 h 1371"/>
                  <a:gd name="T10" fmla="*/ 117 w 1173"/>
                  <a:gd name="T11" fmla="*/ 134 h 1371"/>
                  <a:gd name="T12" fmla="*/ 238 w 1173"/>
                  <a:gd name="T13" fmla="*/ 62 h 1371"/>
                  <a:gd name="T14" fmla="*/ 366 w 1173"/>
                  <a:gd name="T15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3" h="1371">
                    <a:moveTo>
                      <a:pt x="366" y="0"/>
                    </a:moveTo>
                    <a:lnTo>
                      <a:pt x="1173" y="606"/>
                    </a:lnTo>
                    <a:lnTo>
                      <a:pt x="1111" y="1371"/>
                    </a:lnTo>
                    <a:lnTo>
                      <a:pt x="0" y="455"/>
                    </a:lnTo>
                    <a:lnTo>
                      <a:pt x="0" y="213"/>
                    </a:lnTo>
                    <a:lnTo>
                      <a:pt x="117" y="134"/>
                    </a:lnTo>
                    <a:lnTo>
                      <a:pt x="238" y="62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6051015" y="2129572"/>
                <a:ext cx="1033816" cy="1157706"/>
              </a:xfrm>
              <a:custGeom>
                <a:avLst/>
                <a:gdLst>
                  <a:gd name="T0" fmla="*/ 1477 w 1477"/>
                  <a:gd name="T1" fmla="*/ 0 h 1654"/>
                  <a:gd name="T2" fmla="*/ 1450 w 1477"/>
                  <a:gd name="T3" fmla="*/ 1650 h 1654"/>
                  <a:gd name="T4" fmla="*/ 1450 w 1477"/>
                  <a:gd name="T5" fmla="*/ 1652 h 1654"/>
                  <a:gd name="T6" fmla="*/ 1447 w 1477"/>
                  <a:gd name="T7" fmla="*/ 1654 h 1654"/>
                  <a:gd name="T8" fmla="*/ 245 w 1477"/>
                  <a:gd name="T9" fmla="*/ 940 h 1654"/>
                  <a:gd name="T10" fmla="*/ 0 w 1477"/>
                  <a:gd name="T11" fmla="*/ 795 h 1654"/>
                  <a:gd name="T12" fmla="*/ 1477 w 1477"/>
                  <a:gd name="T13" fmla="*/ 0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7" h="1654">
                    <a:moveTo>
                      <a:pt x="1477" y="0"/>
                    </a:moveTo>
                    <a:lnTo>
                      <a:pt x="1450" y="1650"/>
                    </a:lnTo>
                    <a:lnTo>
                      <a:pt x="1450" y="1652"/>
                    </a:lnTo>
                    <a:lnTo>
                      <a:pt x="1447" y="1654"/>
                    </a:lnTo>
                    <a:lnTo>
                      <a:pt x="245" y="940"/>
                    </a:lnTo>
                    <a:lnTo>
                      <a:pt x="0" y="795"/>
                    </a:lnTo>
                    <a:lnTo>
                      <a:pt x="1477" y="0"/>
                    </a:lnTo>
                    <a:close/>
                  </a:path>
                </a:pathLst>
              </a:custGeom>
              <a:solidFill>
                <a:srgbClr val="FCD596"/>
              </a:solidFill>
              <a:ln w="0">
                <a:solidFill>
                  <a:srgbClr val="FCD59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7065933" y="2129572"/>
                <a:ext cx="118990" cy="1154906"/>
              </a:xfrm>
              <a:custGeom>
                <a:avLst/>
                <a:gdLst>
                  <a:gd name="T0" fmla="*/ 29 w 170"/>
                  <a:gd name="T1" fmla="*/ 0 h 1650"/>
                  <a:gd name="T2" fmla="*/ 104 w 170"/>
                  <a:gd name="T3" fmla="*/ 104 h 1650"/>
                  <a:gd name="T4" fmla="*/ 170 w 170"/>
                  <a:gd name="T5" fmla="*/ 215 h 1650"/>
                  <a:gd name="T6" fmla="*/ 0 w 170"/>
                  <a:gd name="T7" fmla="*/ 1650 h 1650"/>
                  <a:gd name="T8" fmla="*/ 27 w 170"/>
                  <a:gd name="T9" fmla="*/ 0 h 1650"/>
                  <a:gd name="T10" fmla="*/ 29 w 170"/>
                  <a:gd name="T11" fmla="*/ 0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1650">
                    <a:moveTo>
                      <a:pt x="29" y="0"/>
                    </a:moveTo>
                    <a:lnTo>
                      <a:pt x="104" y="104"/>
                    </a:lnTo>
                    <a:lnTo>
                      <a:pt x="170" y="215"/>
                    </a:lnTo>
                    <a:lnTo>
                      <a:pt x="0" y="1650"/>
                    </a:lnTo>
                    <a:lnTo>
                      <a:pt x="2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5624750" y="3724042"/>
                <a:ext cx="493460" cy="345072"/>
              </a:xfrm>
              <a:custGeom>
                <a:avLst/>
                <a:gdLst>
                  <a:gd name="T0" fmla="*/ 705 w 705"/>
                  <a:gd name="T1" fmla="*/ 0 h 493"/>
                  <a:gd name="T2" fmla="*/ 650 w 705"/>
                  <a:gd name="T3" fmla="*/ 493 h 493"/>
                  <a:gd name="T4" fmla="*/ 0 w 705"/>
                  <a:gd name="T5" fmla="*/ 327 h 493"/>
                  <a:gd name="T6" fmla="*/ 705 w 705"/>
                  <a:gd name="T7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5" h="493">
                    <a:moveTo>
                      <a:pt x="705" y="0"/>
                    </a:moveTo>
                    <a:lnTo>
                      <a:pt x="650" y="493"/>
                    </a:lnTo>
                    <a:lnTo>
                      <a:pt x="0" y="327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5624750" y="3952924"/>
                <a:ext cx="454963" cy="846931"/>
              </a:xfrm>
              <a:custGeom>
                <a:avLst/>
                <a:gdLst>
                  <a:gd name="T0" fmla="*/ 0 w 650"/>
                  <a:gd name="T1" fmla="*/ 0 h 1210"/>
                  <a:gd name="T2" fmla="*/ 650 w 650"/>
                  <a:gd name="T3" fmla="*/ 166 h 1210"/>
                  <a:gd name="T4" fmla="*/ 507 w 650"/>
                  <a:gd name="T5" fmla="*/ 1210 h 1210"/>
                  <a:gd name="T6" fmla="*/ 476 w 650"/>
                  <a:gd name="T7" fmla="*/ 1210 h 1210"/>
                  <a:gd name="T8" fmla="*/ 0 w 650"/>
                  <a:gd name="T9" fmla="*/ 0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0" h="1210">
                    <a:moveTo>
                      <a:pt x="0" y="0"/>
                    </a:moveTo>
                    <a:lnTo>
                      <a:pt x="650" y="166"/>
                    </a:lnTo>
                    <a:lnTo>
                      <a:pt x="507" y="1210"/>
                    </a:lnTo>
                    <a:lnTo>
                      <a:pt x="476" y="1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5979621" y="4069114"/>
                <a:ext cx="716042" cy="730740"/>
              </a:xfrm>
              <a:custGeom>
                <a:avLst/>
                <a:gdLst>
                  <a:gd name="T0" fmla="*/ 143 w 1023"/>
                  <a:gd name="T1" fmla="*/ 0 h 1044"/>
                  <a:gd name="T2" fmla="*/ 1023 w 1023"/>
                  <a:gd name="T3" fmla="*/ 382 h 1044"/>
                  <a:gd name="T4" fmla="*/ 1005 w 1023"/>
                  <a:gd name="T5" fmla="*/ 470 h 1044"/>
                  <a:gd name="T6" fmla="*/ 988 w 1023"/>
                  <a:gd name="T7" fmla="*/ 553 h 1044"/>
                  <a:gd name="T8" fmla="*/ 976 w 1023"/>
                  <a:gd name="T9" fmla="*/ 633 h 1044"/>
                  <a:gd name="T10" fmla="*/ 967 w 1023"/>
                  <a:gd name="T11" fmla="*/ 706 h 1044"/>
                  <a:gd name="T12" fmla="*/ 961 w 1023"/>
                  <a:gd name="T13" fmla="*/ 772 h 1044"/>
                  <a:gd name="T14" fmla="*/ 959 w 1023"/>
                  <a:gd name="T15" fmla="*/ 831 h 1044"/>
                  <a:gd name="T16" fmla="*/ 957 w 1023"/>
                  <a:gd name="T17" fmla="*/ 882 h 1044"/>
                  <a:gd name="T18" fmla="*/ 957 w 1023"/>
                  <a:gd name="T19" fmla="*/ 921 h 1044"/>
                  <a:gd name="T20" fmla="*/ 957 w 1023"/>
                  <a:gd name="T21" fmla="*/ 952 h 1044"/>
                  <a:gd name="T22" fmla="*/ 959 w 1023"/>
                  <a:gd name="T23" fmla="*/ 971 h 1044"/>
                  <a:gd name="T24" fmla="*/ 959 w 1023"/>
                  <a:gd name="T25" fmla="*/ 976 h 1044"/>
                  <a:gd name="T26" fmla="*/ 765 w 1023"/>
                  <a:gd name="T27" fmla="*/ 1044 h 1044"/>
                  <a:gd name="T28" fmla="*/ 0 w 1023"/>
                  <a:gd name="T29" fmla="*/ 1044 h 1044"/>
                  <a:gd name="T30" fmla="*/ 143 w 1023"/>
                  <a:gd name="T31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3" h="1044">
                    <a:moveTo>
                      <a:pt x="143" y="0"/>
                    </a:moveTo>
                    <a:lnTo>
                      <a:pt x="1023" y="382"/>
                    </a:lnTo>
                    <a:lnTo>
                      <a:pt x="1005" y="470"/>
                    </a:lnTo>
                    <a:lnTo>
                      <a:pt x="988" y="553"/>
                    </a:lnTo>
                    <a:lnTo>
                      <a:pt x="976" y="633"/>
                    </a:lnTo>
                    <a:lnTo>
                      <a:pt x="967" y="706"/>
                    </a:lnTo>
                    <a:lnTo>
                      <a:pt x="961" y="772"/>
                    </a:lnTo>
                    <a:lnTo>
                      <a:pt x="959" y="831"/>
                    </a:lnTo>
                    <a:lnTo>
                      <a:pt x="957" y="882"/>
                    </a:lnTo>
                    <a:lnTo>
                      <a:pt x="957" y="921"/>
                    </a:lnTo>
                    <a:lnTo>
                      <a:pt x="957" y="952"/>
                    </a:lnTo>
                    <a:lnTo>
                      <a:pt x="959" y="971"/>
                    </a:lnTo>
                    <a:lnTo>
                      <a:pt x="959" y="976"/>
                    </a:lnTo>
                    <a:lnTo>
                      <a:pt x="765" y="1044"/>
                    </a:lnTo>
                    <a:lnTo>
                      <a:pt x="0" y="1044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E85F44"/>
              </a:solidFill>
              <a:ln w="0">
                <a:solidFill>
                  <a:srgbClr val="E85F4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4773619" y="3113692"/>
                <a:ext cx="254779" cy="273678"/>
              </a:xfrm>
              <a:custGeom>
                <a:avLst/>
                <a:gdLst>
                  <a:gd name="T0" fmla="*/ 0 w 364"/>
                  <a:gd name="T1" fmla="*/ 0 h 391"/>
                  <a:gd name="T2" fmla="*/ 364 w 364"/>
                  <a:gd name="T3" fmla="*/ 240 h 391"/>
                  <a:gd name="T4" fmla="*/ 107 w 364"/>
                  <a:gd name="T5" fmla="*/ 391 h 391"/>
                  <a:gd name="T6" fmla="*/ 62 w 364"/>
                  <a:gd name="T7" fmla="*/ 265 h 391"/>
                  <a:gd name="T8" fmla="*/ 26 w 364"/>
                  <a:gd name="T9" fmla="*/ 134 h 391"/>
                  <a:gd name="T10" fmla="*/ 0 w 364"/>
                  <a:gd name="T11" fmla="*/ 0 h 391"/>
                  <a:gd name="T12" fmla="*/ 0 w 364"/>
                  <a:gd name="T1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391">
                    <a:moveTo>
                      <a:pt x="0" y="0"/>
                    </a:moveTo>
                    <a:lnTo>
                      <a:pt x="364" y="240"/>
                    </a:lnTo>
                    <a:lnTo>
                      <a:pt x="107" y="391"/>
                    </a:lnTo>
                    <a:lnTo>
                      <a:pt x="62" y="265"/>
                    </a:lnTo>
                    <a:lnTo>
                      <a:pt x="26" y="1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521"/>
              </a:solidFill>
              <a:ln w="0">
                <a:solidFill>
                  <a:srgbClr val="C9C52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4757520" y="2651730"/>
                <a:ext cx="270878" cy="629949"/>
              </a:xfrm>
              <a:custGeom>
                <a:avLst/>
                <a:gdLst>
                  <a:gd name="T0" fmla="*/ 38 w 387"/>
                  <a:gd name="T1" fmla="*/ 0 h 900"/>
                  <a:gd name="T2" fmla="*/ 40 w 387"/>
                  <a:gd name="T3" fmla="*/ 1 h 900"/>
                  <a:gd name="T4" fmla="*/ 387 w 387"/>
                  <a:gd name="T5" fmla="*/ 900 h 900"/>
                  <a:gd name="T6" fmla="*/ 23 w 387"/>
                  <a:gd name="T7" fmla="*/ 660 h 900"/>
                  <a:gd name="T8" fmla="*/ 6 w 387"/>
                  <a:gd name="T9" fmla="*/ 517 h 900"/>
                  <a:gd name="T10" fmla="*/ 0 w 387"/>
                  <a:gd name="T11" fmla="*/ 370 h 900"/>
                  <a:gd name="T12" fmla="*/ 4 w 387"/>
                  <a:gd name="T13" fmla="*/ 245 h 900"/>
                  <a:gd name="T14" fmla="*/ 17 w 387"/>
                  <a:gd name="T15" fmla="*/ 120 h 900"/>
                  <a:gd name="T16" fmla="*/ 38 w 387"/>
                  <a:gd name="T17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900">
                    <a:moveTo>
                      <a:pt x="38" y="0"/>
                    </a:moveTo>
                    <a:lnTo>
                      <a:pt x="40" y="1"/>
                    </a:lnTo>
                    <a:lnTo>
                      <a:pt x="387" y="900"/>
                    </a:lnTo>
                    <a:lnTo>
                      <a:pt x="23" y="660"/>
                    </a:lnTo>
                    <a:lnTo>
                      <a:pt x="6" y="517"/>
                    </a:lnTo>
                    <a:lnTo>
                      <a:pt x="0" y="370"/>
                    </a:lnTo>
                    <a:lnTo>
                      <a:pt x="4" y="245"/>
                    </a:lnTo>
                    <a:lnTo>
                      <a:pt x="17" y="1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784118" y="2359154"/>
                <a:ext cx="134389" cy="380769"/>
              </a:xfrm>
              <a:custGeom>
                <a:avLst/>
                <a:gdLst>
                  <a:gd name="T0" fmla="*/ 138 w 192"/>
                  <a:gd name="T1" fmla="*/ 0 h 544"/>
                  <a:gd name="T2" fmla="*/ 192 w 192"/>
                  <a:gd name="T3" fmla="*/ 544 h 544"/>
                  <a:gd name="T4" fmla="*/ 0 w 192"/>
                  <a:gd name="T5" fmla="*/ 418 h 544"/>
                  <a:gd name="T6" fmla="*/ 24 w 192"/>
                  <a:gd name="T7" fmla="*/ 310 h 544"/>
                  <a:gd name="T8" fmla="*/ 56 w 192"/>
                  <a:gd name="T9" fmla="*/ 204 h 544"/>
                  <a:gd name="T10" fmla="*/ 94 w 192"/>
                  <a:gd name="T11" fmla="*/ 100 h 544"/>
                  <a:gd name="T12" fmla="*/ 138 w 192"/>
                  <a:gd name="T1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544">
                    <a:moveTo>
                      <a:pt x="138" y="0"/>
                    </a:moveTo>
                    <a:lnTo>
                      <a:pt x="192" y="544"/>
                    </a:lnTo>
                    <a:lnTo>
                      <a:pt x="0" y="418"/>
                    </a:lnTo>
                    <a:lnTo>
                      <a:pt x="24" y="310"/>
                    </a:lnTo>
                    <a:lnTo>
                      <a:pt x="56" y="204"/>
                    </a:lnTo>
                    <a:lnTo>
                      <a:pt x="94" y="10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880710" y="1960186"/>
                <a:ext cx="291877" cy="779736"/>
              </a:xfrm>
              <a:custGeom>
                <a:avLst/>
                <a:gdLst>
                  <a:gd name="T0" fmla="*/ 417 w 417"/>
                  <a:gd name="T1" fmla="*/ 0 h 1114"/>
                  <a:gd name="T2" fmla="*/ 54 w 417"/>
                  <a:gd name="T3" fmla="*/ 1114 h 1114"/>
                  <a:gd name="T4" fmla="*/ 0 w 417"/>
                  <a:gd name="T5" fmla="*/ 570 h 1114"/>
                  <a:gd name="T6" fmla="*/ 54 w 417"/>
                  <a:gd name="T7" fmla="*/ 465 h 1114"/>
                  <a:gd name="T8" fmla="*/ 115 w 417"/>
                  <a:gd name="T9" fmla="*/ 363 h 1114"/>
                  <a:gd name="T10" fmla="*/ 181 w 417"/>
                  <a:gd name="T11" fmla="*/ 264 h 1114"/>
                  <a:gd name="T12" fmla="*/ 255 w 417"/>
                  <a:gd name="T13" fmla="*/ 172 h 1114"/>
                  <a:gd name="T14" fmla="*/ 334 w 417"/>
                  <a:gd name="T15" fmla="*/ 83 h 1114"/>
                  <a:gd name="T16" fmla="*/ 417 w 417"/>
                  <a:gd name="T1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1114">
                    <a:moveTo>
                      <a:pt x="417" y="0"/>
                    </a:moveTo>
                    <a:lnTo>
                      <a:pt x="54" y="1114"/>
                    </a:lnTo>
                    <a:lnTo>
                      <a:pt x="0" y="570"/>
                    </a:lnTo>
                    <a:lnTo>
                      <a:pt x="54" y="465"/>
                    </a:lnTo>
                    <a:lnTo>
                      <a:pt x="115" y="363"/>
                    </a:lnTo>
                    <a:lnTo>
                      <a:pt x="181" y="264"/>
                    </a:lnTo>
                    <a:lnTo>
                      <a:pt x="255" y="172"/>
                    </a:lnTo>
                    <a:lnTo>
                      <a:pt x="334" y="83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4918507" y="1960186"/>
                <a:ext cx="354871" cy="1012118"/>
              </a:xfrm>
              <a:custGeom>
                <a:avLst/>
                <a:gdLst>
                  <a:gd name="T0" fmla="*/ 363 w 507"/>
                  <a:gd name="T1" fmla="*/ 0 h 1446"/>
                  <a:gd name="T2" fmla="*/ 507 w 507"/>
                  <a:gd name="T3" fmla="*/ 121 h 1446"/>
                  <a:gd name="T4" fmla="*/ 507 w 507"/>
                  <a:gd name="T5" fmla="*/ 1446 h 1446"/>
                  <a:gd name="T6" fmla="*/ 0 w 507"/>
                  <a:gd name="T7" fmla="*/ 1114 h 1446"/>
                  <a:gd name="T8" fmla="*/ 363 w 507"/>
                  <a:gd name="T9" fmla="*/ 0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1446">
                    <a:moveTo>
                      <a:pt x="363" y="0"/>
                    </a:moveTo>
                    <a:lnTo>
                      <a:pt x="507" y="121"/>
                    </a:lnTo>
                    <a:lnTo>
                      <a:pt x="507" y="1446"/>
                    </a:lnTo>
                    <a:lnTo>
                      <a:pt x="0" y="1114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6051015" y="1617914"/>
                <a:ext cx="440265" cy="1068113"/>
              </a:xfrm>
              <a:custGeom>
                <a:avLst/>
                <a:gdLst>
                  <a:gd name="T0" fmla="*/ 124 w 629"/>
                  <a:gd name="T1" fmla="*/ 0 h 1526"/>
                  <a:gd name="T2" fmla="*/ 255 w 629"/>
                  <a:gd name="T3" fmla="*/ 13 h 1526"/>
                  <a:gd name="T4" fmla="*/ 383 w 629"/>
                  <a:gd name="T5" fmla="*/ 36 h 1526"/>
                  <a:gd name="T6" fmla="*/ 508 w 629"/>
                  <a:gd name="T7" fmla="*/ 66 h 1526"/>
                  <a:gd name="T8" fmla="*/ 629 w 629"/>
                  <a:gd name="T9" fmla="*/ 106 h 1526"/>
                  <a:gd name="T10" fmla="*/ 519 w 629"/>
                  <a:gd name="T11" fmla="*/ 1103 h 1526"/>
                  <a:gd name="T12" fmla="*/ 0 w 629"/>
                  <a:gd name="T13" fmla="*/ 1526 h 1526"/>
                  <a:gd name="T14" fmla="*/ 62 w 629"/>
                  <a:gd name="T15" fmla="*/ 761 h 1526"/>
                  <a:gd name="T16" fmla="*/ 124 w 629"/>
                  <a:gd name="T17" fmla="*/ 0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9" h="1526">
                    <a:moveTo>
                      <a:pt x="124" y="0"/>
                    </a:moveTo>
                    <a:lnTo>
                      <a:pt x="255" y="13"/>
                    </a:lnTo>
                    <a:lnTo>
                      <a:pt x="383" y="36"/>
                    </a:lnTo>
                    <a:lnTo>
                      <a:pt x="508" y="66"/>
                    </a:lnTo>
                    <a:lnTo>
                      <a:pt x="629" y="106"/>
                    </a:lnTo>
                    <a:lnTo>
                      <a:pt x="519" y="1103"/>
                    </a:lnTo>
                    <a:lnTo>
                      <a:pt x="0" y="1526"/>
                    </a:lnTo>
                    <a:lnTo>
                      <a:pt x="62" y="76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6414286" y="1692108"/>
                <a:ext cx="524957" cy="697843"/>
              </a:xfrm>
              <a:custGeom>
                <a:avLst/>
                <a:gdLst>
                  <a:gd name="T0" fmla="*/ 110 w 750"/>
                  <a:gd name="T1" fmla="*/ 0 h 997"/>
                  <a:gd name="T2" fmla="*/ 229 w 750"/>
                  <a:gd name="T3" fmla="*/ 47 h 997"/>
                  <a:gd name="T4" fmla="*/ 342 w 750"/>
                  <a:gd name="T5" fmla="*/ 102 h 997"/>
                  <a:gd name="T6" fmla="*/ 452 w 750"/>
                  <a:gd name="T7" fmla="*/ 162 h 997"/>
                  <a:gd name="T8" fmla="*/ 555 w 750"/>
                  <a:gd name="T9" fmla="*/ 232 h 997"/>
                  <a:gd name="T10" fmla="*/ 656 w 750"/>
                  <a:gd name="T11" fmla="*/ 308 h 997"/>
                  <a:gd name="T12" fmla="*/ 750 w 750"/>
                  <a:gd name="T13" fmla="*/ 391 h 997"/>
                  <a:gd name="T14" fmla="*/ 0 w 750"/>
                  <a:gd name="T15" fmla="*/ 997 h 997"/>
                  <a:gd name="T16" fmla="*/ 110 w 750"/>
                  <a:gd name="T1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0" h="997">
                    <a:moveTo>
                      <a:pt x="110" y="0"/>
                    </a:moveTo>
                    <a:lnTo>
                      <a:pt x="229" y="47"/>
                    </a:lnTo>
                    <a:lnTo>
                      <a:pt x="342" y="102"/>
                    </a:lnTo>
                    <a:lnTo>
                      <a:pt x="452" y="162"/>
                    </a:lnTo>
                    <a:lnTo>
                      <a:pt x="555" y="232"/>
                    </a:lnTo>
                    <a:lnTo>
                      <a:pt x="656" y="308"/>
                    </a:lnTo>
                    <a:lnTo>
                      <a:pt x="750" y="391"/>
                    </a:lnTo>
                    <a:lnTo>
                      <a:pt x="0" y="99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4755576" y="1616073"/>
                <a:ext cx="2598384" cy="3192720"/>
              </a:xfrm>
              <a:custGeom>
                <a:avLst/>
                <a:gdLst>
                  <a:gd name="T0" fmla="*/ 1997 w 3703"/>
                  <a:gd name="T1" fmla="*/ 6 h 4550"/>
                  <a:gd name="T2" fmla="*/ 2276 w 3703"/>
                  <a:gd name="T3" fmla="*/ 50 h 4550"/>
                  <a:gd name="T4" fmla="*/ 2541 w 3703"/>
                  <a:gd name="T5" fmla="*/ 133 h 4550"/>
                  <a:gd name="T6" fmla="*/ 2786 w 3703"/>
                  <a:gd name="T7" fmla="*/ 253 h 4550"/>
                  <a:gd name="T8" fmla="*/ 3009 w 3703"/>
                  <a:gd name="T9" fmla="*/ 408 h 4550"/>
                  <a:gd name="T10" fmla="*/ 3208 w 3703"/>
                  <a:gd name="T11" fmla="*/ 591 h 4550"/>
                  <a:gd name="T12" fmla="*/ 3378 w 3703"/>
                  <a:gd name="T13" fmla="*/ 803 h 4550"/>
                  <a:gd name="T14" fmla="*/ 3514 w 3703"/>
                  <a:gd name="T15" fmla="*/ 1037 h 4550"/>
                  <a:gd name="T16" fmla="*/ 3618 w 3703"/>
                  <a:gd name="T17" fmla="*/ 1294 h 4550"/>
                  <a:gd name="T18" fmla="*/ 3680 w 3703"/>
                  <a:gd name="T19" fmla="*/ 1565 h 4550"/>
                  <a:gd name="T20" fmla="*/ 3703 w 3703"/>
                  <a:gd name="T21" fmla="*/ 1851 h 4550"/>
                  <a:gd name="T22" fmla="*/ 3682 w 3703"/>
                  <a:gd name="T23" fmla="*/ 2126 h 4550"/>
                  <a:gd name="T24" fmla="*/ 3623 w 3703"/>
                  <a:gd name="T25" fmla="*/ 2389 h 4550"/>
                  <a:gd name="T26" fmla="*/ 3529 w 3703"/>
                  <a:gd name="T27" fmla="*/ 2636 h 4550"/>
                  <a:gd name="T28" fmla="*/ 3400 w 3703"/>
                  <a:gd name="T29" fmla="*/ 2864 h 4550"/>
                  <a:gd name="T30" fmla="*/ 3244 w 3703"/>
                  <a:gd name="T31" fmla="*/ 3070 h 4550"/>
                  <a:gd name="T32" fmla="*/ 3155 w 3703"/>
                  <a:gd name="T33" fmla="*/ 3164 h 4550"/>
                  <a:gd name="T34" fmla="*/ 3013 w 3703"/>
                  <a:gd name="T35" fmla="*/ 3340 h 4550"/>
                  <a:gd name="T36" fmla="*/ 2904 w 3703"/>
                  <a:gd name="T37" fmla="*/ 3527 h 4550"/>
                  <a:gd name="T38" fmla="*/ 2824 w 3703"/>
                  <a:gd name="T39" fmla="*/ 3714 h 4550"/>
                  <a:gd name="T40" fmla="*/ 2768 w 3703"/>
                  <a:gd name="T41" fmla="*/ 3895 h 4550"/>
                  <a:gd name="T42" fmla="*/ 2734 w 3703"/>
                  <a:gd name="T43" fmla="*/ 4065 h 4550"/>
                  <a:gd name="T44" fmla="*/ 2713 w 3703"/>
                  <a:gd name="T45" fmla="*/ 4216 h 4550"/>
                  <a:gd name="T46" fmla="*/ 2705 w 3703"/>
                  <a:gd name="T47" fmla="*/ 4339 h 4550"/>
                  <a:gd name="T48" fmla="*/ 2703 w 3703"/>
                  <a:gd name="T49" fmla="*/ 4429 h 4550"/>
                  <a:gd name="T50" fmla="*/ 2705 w 3703"/>
                  <a:gd name="T51" fmla="*/ 4477 h 4550"/>
                  <a:gd name="T52" fmla="*/ 2511 w 3703"/>
                  <a:gd name="T53" fmla="*/ 4550 h 4550"/>
                  <a:gd name="T54" fmla="*/ 1028 w 3703"/>
                  <a:gd name="T55" fmla="*/ 4490 h 4550"/>
                  <a:gd name="T56" fmla="*/ 1005 w 3703"/>
                  <a:gd name="T57" fmla="*/ 4225 h 4550"/>
                  <a:gd name="T58" fmla="*/ 962 w 3703"/>
                  <a:gd name="T59" fmla="*/ 3991 h 4550"/>
                  <a:gd name="T60" fmla="*/ 901 w 3703"/>
                  <a:gd name="T61" fmla="*/ 3786 h 4550"/>
                  <a:gd name="T62" fmla="*/ 831 w 3703"/>
                  <a:gd name="T63" fmla="*/ 3610 h 4550"/>
                  <a:gd name="T64" fmla="*/ 758 w 3703"/>
                  <a:gd name="T65" fmla="*/ 3463 h 4550"/>
                  <a:gd name="T66" fmla="*/ 688 w 3703"/>
                  <a:gd name="T67" fmla="*/ 3346 h 4550"/>
                  <a:gd name="T68" fmla="*/ 625 w 3703"/>
                  <a:gd name="T69" fmla="*/ 3257 h 4550"/>
                  <a:gd name="T70" fmla="*/ 578 w 3703"/>
                  <a:gd name="T71" fmla="*/ 3198 h 4550"/>
                  <a:gd name="T72" fmla="*/ 552 w 3703"/>
                  <a:gd name="T73" fmla="*/ 3168 h 4550"/>
                  <a:gd name="T74" fmla="*/ 548 w 3703"/>
                  <a:gd name="T75" fmla="*/ 3164 h 4550"/>
                  <a:gd name="T76" fmla="*/ 376 w 3703"/>
                  <a:gd name="T77" fmla="*/ 2970 h 4550"/>
                  <a:gd name="T78" fmla="*/ 234 w 3703"/>
                  <a:gd name="T79" fmla="*/ 2751 h 4550"/>
                  <a:gd name="T80" fmla="*/ 123 w 3703"/>
                  <a:gd name="T81" fmla="*/ 2513 h 4550"/>
                  <a:gd name="T82" fmla="*/ 45 w 3703"/>
                  <a:gd name="T83" fmla="*/ 2258 h 4550"/>
                  <a:gd name="T84" fmla="*/ 6 w 3703"/>
                  <a:gd name="T85" fmla="*/ 1990 h 4550"/>
                  <a:gd name="T86" fmla="*/ 6 w 3703"/>
                  <a:gd name="T87" fmla="*/ 1707 h 4550"/>
                  <a:gd name="T88" fmla="*/ 49 w 3703"/>
                  <a:gd name="T89" fmla="*/ 1428 h 4550"/>
                  <a:gd name="T90" fmla="*/ 132 w 3703"/>
                  <a:gd name="T91" fmla="*/ 1163 h 4550"/>
                  <a:gd name="T92" fmla="*/ 253 w 3703"/>
                  <a:gd name="T93" fmla="*/ 918 h 4550"/>
                  <a:gd name="T94" fmla="*/ 406 w 3703"/>
                  <a:gd name="T95" fmla="*/ 693 h 4550"/>
                  <a:gd name="T96" fmla="*/ 591 w 3703"/>
                  <a:gd name="T97" fmla="*/ 495 h 4550"/>
                  <a:gd name="T98" fmla="*/ 803 w 3703"/>
                  <a:gd name="T99" fmla="*/ 327 h 4550"/>
                  <a:gd name="T100" fmla="*/ 1037 w 3703"/>
                  <a:gd name="T101" fmla="*/ 189 h 4550"/>
                  <a:gd name="T102" fmla="*/ 1292 w 3703"/>
                  <a:gd name="T103" fmla="*/ 87 h 4550"/>
                  <a:gd name="T104" fmla="*/ 1564 w 3703"/>
                  <a:gd name="T105" fmla="*/ 23 h 4550"/>
                  <a:gd name="T106" fmla="*/ 1851 w 3703"/>
                  <a:gd name="T107" fmla="*/ 0 h 4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03" h="4550">
                    <a:moveTo>
                      <a:pt x="1851" y="0"/>
                    </a:moveTo>
                    <a:lnTo>
                      <a:pt x="1997" y="6"/>
                    </a:lnTo>
                    <a:lnTo>
                      <a:pt x="2138" y="23"/>
                    </a:lnTo>
                    <a:lnTo>
                      <a:pt x="2276" y="50"/>
                    </a:lnTo>
                    <a:lnTo>
                      <a:pt x="2411" y="87"/>
                    </a:lnTo>
                    <a:lnTo>
                      <a:pt x="2541" y="133"/>
                    </a:lnTo>
                    <a:lnTo>
                      <a:pt x="2666" y="189"/>
                    </a:lnTo>
                    <a:lnTo>
                      <a:pt x="2786" y="253"/>
                    </a:lnTo>
                    <a:lnTo>
                      <a:pt x="2900" y="327"/>
                    </a:lnTo>
                    <a:lnTo>
                      <a:pt x="3009" y="408"/>
                    </a:lnTo>
                    <a:lnTo>
                      <a:pt x="3111" y="495"/>
                    </a:lnTo>
                    <a:lnTo>
                      <a:pt x="3208" y="591"/>
                    </a:lnTo>
                    <a:lnTo>
                      <a:pt x="3297" y="693"/>
                    </a:lnTo>
                    <a:lnTo>
                      <a:pt x="3378" y="803"/>
                    </a:lnTo>
                    <a:lnTo>
                      <a:pt x="3450" y="918"/>
                    </a:lnTo>
                    <a:lnTo>
                      <a:pt x="3514" y="1037"/>
                    </a:lnTo>
                    <a:lnTo>
                      <a:pt x="3570" y="1163"/>
                    </a:lnTo>
                    <a:lnTo>
                      <a:pt x="3618" y="1294"/>
                    </a:lnTo>
                    <a:lnTo>
                      <a:pt x="3654" y="1428"/>
                    </a:lnTo>
                    <a:lnTo>
                      <a:pt x="3680" y="1565"/>
                    </a:lnTo>
                    <a:lnTo>
                      <a:pt x="3697" y="1707"/>
                    </a:lnTo>
                    <a:lnTo>
                      <a:pt x="3703" y="1851"/>
                    </a:lnTo>
                    <a:lnTo>
                      <a:pt x="3697" y="1990"/>
                    </a:lnTo>
                    <a:lnTo>
                      <a:pt x="3682" y="2126"/>
                    </a:lnTo>
                    <a:lnTo>
                      <a:pt x="3657" y="2258"/>
                    </a:lnTo>
                    <a:lnTo>
                      <a:pt x="3623" y="2389"/>
                    </a:lnTo>
                    <a:lnTo>
                      <a:pt x="3580" y="2513"/>
                    </a:lnTo>
                    <a:lnTo>
                      <a:pt x="3529" y="2636"/>
                    </a:lnTo>
                    <a:lnTo>
                      <a:pt x="3468" y="2751"/>
                    </a:lnTo>
                    <a:lnTo>
                      <a:pt x="3400" y="2864"/>
                    </a:lnTo>
                    <a:lnTo>
                      <a:pt x="3327" y="2970"/>
                    </a:lnTo>
                    <a:lnTo>
                      <a:pt x="3244" y="3070"/>
                    </a:lnTo>
                    <a:lnTo>
                      <a:pt x="3155" y="3164"/>
                    </a:lnTo>
                    <a:lnTo>
                      <a:pt x="3155" y="3164"/>
                    </a:lnTo>
                    <a:lnTo>
                      <a:pt x="3079" y="3251"/>
                    </a:lnTo>
                    <a:lnTo>
                      <a:pt x="3013" y="3340"/>
                    </a:lnTo>
                    <a:lnTo>
                      <a:pt x="2955" y="3433"/>
                    </a:lnTo>
                    <a:lnTo>
                      <a:pt x="2904" y="3527"/>
                    </a:lnTo>
                    <a:lnTo>
                      <a:pt x="2860" y="3619"/>
                    </a:lnTo>
                    <a:lnTo>
                      <a:pt x="2824" y="3714"/>
                    </a:lnTo>
                    <a:lnTo>
                      <a:pt x="2794" y="3806"/>
                    </a:lnTo>
                    <a:lnTo>
                      <a:pt x="2768" y="3895"/>
                    </a:lnTo>
                    <a:lnTo>
                      <a:pt x="2749" y="3982"/>
                    </a:lnTo>
                    <a:lnTo>
                      <a:pt x="2734" y="4065"/>
                    </a:lnTo>
                    <a:lnTo>
                      <a:pt x="2720" y="4144"/>
                    </a:lnTo>
                    <a:lnTo>
                      <a:pt x="2713" y="4216"/>
                    </a:lnTo>
                    <a:lnTo>
                      <a:pt x="2707" y="4280"/>
                    </a:lnTo>
                    <a:lnTo>
                      <a:pt x="2705" y="4339"/>
                    </a:lnTo>
                    <a:lnTo>
                      <a:pt x="2703" y="4388"/>
                    </a:lnTo>
                    <a:lnTo>
                      <a:pt x="2703" y="4429"/>
                    </a:lnTo>
                    <a:lnTo>
                      <a:pt x="2703" y="4458"/>
                    </a:lnTo>
                    <a:lnTo>
                      <a:pt x="2705" y="4477"/>
                    </a:lnTo>
                    <a:lnTo>
                      <a:pt x="2705" y="4482"/>
                    </a:lnTo>
                    <a:lnTo>
                      <a:pt x="2511" y="4550"/>
                    </a:lnTo>
                    <a:lnTo>
                      <a:pt x="1188" y="4550"/>
                    </a:lnTo>
                    <a:lnTo>
                      <a:pt x="1028" y="4490"/>
                    </a:lnTo>
                    <a:lnTo>
                      <a:pt x="1020" y="4354"/>
                    </a:lnTo>
                    <a:lnTo>
                      <a:pt x="1005" y="4225"/>
                    </a:lnTo>
                    <a:lnTo>
                      <a:pt x="986" y="4105"/>
                    </a:lnTo>
                    <a:lnTo>
                      <a:pt x="962" y="3991"/>
                    </a:lnTo>
                    <a:lnTo>
                      <a:pt x="933" y="3884"/>
                    </a:lnTo>
                    <a:lnTo>
                      <a:pt x="901" y="3786"/>
                    </a:lnTo>
                    <a:lnTo>
                      <a:pt x="867" y="3693"/>
                    </a:lnTo>
                    <a:lnTo>
                      <a:pt x="831" y="3610"/>
                    </a:lnTo>
                    <a:lnTo>
                      <a:pt x="795" y="3533"/>
                    </a:lnTo>
                    <a:lnTo>
                      <a:pt x="758" y="3463"/>
                    </a:lnTo>
                    <a:lnTo>
                      <a:pt x="722" y="3400"/>
                    </a:lnTo>
                    <a:lnTo>
                      <a:pt x="688" y="3346"/>
                    </a:lnTo>
                    <a:lnTo>
                      <a:pt x="656" y="3297"/>
                    </a:lnTo>
                    <a:lnTo>
                      <a:pt x="625" y="3257"/>
                    </a:lnTo>
                    <a:lnTo>
                      <a:pt x="599" y="3223"/>
                    </a:lnTo>
                    <a:lnTo>
                      <a:pt x="578" y="3198"/>
                    </a:lnTo>
                    <a:lnTo>
                      <a:pt x="561" y="3180"/>
                    </a:lnTo>
                    <a:lnTo>
                      <a:pt x="552" y="3168"/>
                    </a:lnTo>
                    <a:lnTo>
                      <a:pt x="548" y="3164"/>
                    </a:lnTo>
                    <a:lnTo>
                      <a:pt x="548" y="3164"/>
                    </a:lnTo>
                    <a:lnTo>
                      <a:pt x="459" y="3070"/>
                    </a:lnTo>
                    <a:lnTo>
                      <a:pt x="376" y="2970"/>
                    </a:lnTo>
                    <a:lnTo>
                      <a:pt x="302" y="2864"/>
                    </a:lnTo>
                    <a:lnTo>
                      <a:pt x="234" y="2751"/>
                    </a:lnTo>
                    <a:lnTo>
                      <a:pt x="174" y="2636"/>
                    </a:lnTo>
                    <a:lnTo>
                      <a:pt x="123" y="2513"/>
                    </a:lnTo>
                    <a:lnTo>
                      <a:pt x="79" y="2389"/>
                    </a:lnTo>
                    <a:lnTo>
                      <a:pt x="45" y="2258"/>
                    </a:lnTo>
                    <a:lnTo>
                      <a:pt x="21" y="2126"/>
                    </a:lnTo>
                    <a:lnTo>
                      <a:pt x="6" y="1990"/>
                    </a:lnTo>
                    <a:lnTo>
                      <a:pt x="0" y="1851"/>
                    </a:lnTo>
                    <a:lnTo>
                      <a:pt x="6" y="1707"/>
                    </a:lnTo>
                    <a:lnTo>
                      <a:pt x="23" y="1565"/>
                    </a:lnTo>
                    <a:lnTo>
                      <a:pt x="49" y="1428"/>
                    </a:lnTo>
                    <a:lnTo>
                      <a:pt x="85" y="1294"/>
                    </a:lnTo>
                    <a:lnTo>
                      <a:pt x="132" y="1163"/>
                    </a:lnTo>
                    <a:lnTo>
                      <a:pt x="189" y="1037"/>
                    </a:lnTo>
                    <a:lnTo>
                      <a:pt x="253" y="918"/>
                    </a:lnTo>
                    <a:lnTo>
                      <a:pt x="325" y="803"/>
                    </a:lnTo>
                    <a:lnTo>
                      <a:pt x="406" y="693"/>
                    </a:lnTo>
                    <a:lnTo>
                      <a:pt x="495" y="591"/>
                    </a:lnTo>
                    <a:lnTo>
                      <a:pt x="591" y="495"/>
                    </a:lnTo>
                    <a:lnTo>
                      <a:pt x="693" y="408"/>
                    </a:lnTo>
                    <a:lnTo>
                      <a:pt x="803" y="327"/>
                    </a:lnTo>
                    <a:lnTo>
                      <a:pt x="916" y="253"/>
                    </a:lnTo>
                    <a:lnTo>
                      <a:pt x="1037" y="189"/>
                    </a:lnTo>
                    <a:lnTo>
                      <a:pt x="1162" y="133"/>
                    </a:lnTo>
                    <a:lnTo>
                      <a:pt x="1292" y="87"/>
                    </a:lnTo>
                    <a:lnTo>
                      <a:pt x="1426" y="50"/>
                    </a:lnTo>
                    <a:lnTo>
                      <a:pt x="1564" y="23"/>
                    </a:lnTo>
                    <a:lnTo>
                      <a:pt x="1706" y="6"/>
                    </a:lnTo>
                    <a:lnTo>
                      <a:pt x="1851" y="0"/>
                    </a:lnTo>
                    <a:close/>
                  </a:path>
                </a:pathLst>
              </a:custGeom>
              <a:gradFill>
                <a:gsLst>
                  <a:gs pos="18000">
                    <a:schemeClr val="bg1">
                      <a:alpha val="0"/>
                    </a:schemeClr>
                  </a:gs>
                  <a:gs pos="100000">
                    <a:schemeClr val="tx1">
                      <a:alpha val="43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IN" sz="24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5407767" y="4752259"/>
                <a:ext cx="1290695" cy="1215801"/>
                <a:chOff x="5407767" y="4752259"/>
                <a:chExt cx="1290695" cy="1215801"/>
              </a:xfrm>
            </p:grpSpPr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5795536" y="5837170"/>
                  <a:ext cx="541056" cy="130890"/>
                </a:xfrm>
                <a:custGeom>
                  <a:avLst/>
                  <a:gdLst>
                    <a:gd name="T0" fmla="*/ 0 w 773"/>
                    <a:gd name="T1" fmla="*/ 0 h 187"/>
                    <a:gd name="T2" fmla="*/ 773 w 773"/>
                    <a:gd name="T3" fmla="*/ 0 h 187"/>
                    <a:gd name="T4" fmla="*/ 565 w 773"/>
                    <a:gd name="T5" fmla="*/ 187 h 187"/>
                    <a:gd name="T6" fmla="*/ 206 w 773"/>
                    <a:gd name="T7" fmla="*/ 187 h 187"/>
                    <a:gd name="T8" fmla="*/ 0 w 773"/>
                    <a:gd name="T9" fmla="*/ 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3" h="187">
                      <a:moveTo>
                        <a:pt x="0" y="0"/>
                      </a:moveTo>
                      <a:lnTo>
                        <a:pt x="773" y="0"/>
                      </a:lnTo>
                      <a:lnTo>
                        <a:pt x="565" y="187"/>
                      </a:lnTo>
                      <a:lnTo>
                        <a:pt x="206" y="1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31"/>
                <p:cNvSpPr>
                  <a:spLocks/>
                </p:cNvSpPr>
                <p:nvPr/>
              </p:nvSpPr>
              <p:spPr bwMode="auto">
                <a:xfrm>
                  <a:off x="5477062" y="4752259"/>
                  <a:ext cx="1176605" cy="1104510"/>
                </a:xfrm>
                <a:custGeom>
                  <a:avLst/>
                  <a:gdLst>
                    <a:gd name="T0" fmla="*/ 2 w 1681"/>
                    <a:gd name="T1" fmla="*/ 0 h 1578"/>
                    <a:gd name="T2" fmla="*/ 1681 w 1681"/>
                    <a:gd name="T3" fmla="*/ 0 h 1578"/>
                    <a:gd name="T4" fmla="*/ 1681 w 1681"/>
                    <a:gd name="T5" fmla="*/ 8 h 1578"/>
                    <a:gd name="T6" fmla="*/ 1681 w 1681"/>
                    <a:gd name="T7" fmla="*/ 1093 h 1578"/>
                    <a:gd name="T8" fmla="*/ 1677 w 1681"/>
                    <a:gd name="T9" fmla="*/ 1163 h 1578"/>
                    <a:gd name="T10" fmla="*/ 1265 w 1681"/>
                    <a:gd name="T11" fmla="*/ 1578 h 1578"/>
                    <a:gd name="T12" fmla="*/ 412 w 1681"/>
                    <a:gd name="T13" fmla="*/ 1578 h 1578"/>
                    <a:gd name="T14" fmla="*/ 3 w 1681"/>
                    <a:gd name="T15" fmla="*/ 1165 h 1578"/>
                    <a:gd name="T16" fmla="*/ 0 w 1681"/>
                    <a:gd name="T17" fmla="*/ 1093 h 1578"/>
                    <a:gd name="T18" fmla="*/ 0 w 1681"/>
                    <a:gd name="T19" fmla="*/ 8 h 1578"/>
                    <a:gd name="T20" fmla="*/ 2 w 1681"/>
                    <a:gd name="T21" fmla="*/ 0 h 1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81" h="1578">
                      <a:moveTo>
                        <a:pt x="2" y="0"/>
                      </a:moveTo>
                      <a:lnTo>
                        <a:pt x="1681" y="0"/>
                      </a:lnTo>
                      <a:lnTo>
                        <a:pt x="1681" y="8"/>
                      </a:lnTo>
                      <a:lnTo>
                        <a:pt x="1681" y="1093"/>
                      </a:lnTo>
                      <a:lnTo>
                        <a:pt x="1677" y="1163"/>
                      </a:lnTo>
                      <a:lnTo>
                        <a:pt x="1265" y="1578"/>
                      </a:lnTo>
                      <a:lnTo>
                        <a:pt x="412" y="1578"/>
                      </a:lnTo>
                      <a:lnTo>
                        <a:pt x="3" y="1165"/>
                      </a:lnTo>
                      <a:lnTo>
                        <a:pt x="0" y="1093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000">
                      <a:schemeClr val="bg1">
                        <a:lumMod val="7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57496">
                      <a:schemeClr val="bg1">
                        <a:lumMod val="65000"/>
                      </a:schemeClr>
                    </a:gs>
                    <a:gs pos="93756">
                      <a:schemeClr val="bg1">
                        <a:lumMod val="75000"/>
                      </a:schemeClr>
                    </a:gs>
                    <a:gs pos="86000">
                      <a:schemeClr val="bg1">
                        <a:lumMod val="95000"/>
                      </a:schemeClr>
                    </a:gs>
                    <a:gs pos="29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5407767" y="4752259"/>
                  <a:ext cx="1290695" cy="95192"/>
                </a:xfrm>
                <a:custGeom>
                  <a:avLst/>
                  <a:gdLst>
                    <a:gd name="T0" fmla="*/ 68 w 1844"/>
                    <a:gd name="T1" fmla="*/ 0 h 136"/>
                    <a:gd name="T2" fmla="*/ 1776 w 1844"/>
                    <a:gd name="T3" fmla="*/ 0 h 136"/>
                    <a:gd name="T4" fmla="*/ 1803 w 1844"/>
                    <a:gd name="T5" fmla="*/ 6 h 136"/>
                    <a:gd name="T6" fmla="*/ 1825 w 1844"/>
                    <a:gd name="T7" fmla="*/ 21 h 136"/>
                    <a:gd name="T8" fmla="*/ 1839 w 1844"/>
                    <a:gd name="T9" fmla="*/ 42 h 136"/>
                    <a:gd name="T10" fmla="*/ 1844 w 1844"/>
                    <a:gd name="T11" fmla="*/ 68 h 136"/>
                    <a:gd name="T12" fmla="*/ 1839 w 1844"/>
                    <a:gd name="T13" fmla="*/ 95 h 136"/>
                    <a:gd name="T14" fmla="*/ 1825 w 1844"/>
                    <a:gd name="T15" fmla="*/ 117 h 136"/>
                    <a:gd name="T16" fmla="*/ 1803 w 1844"/>
                    <a:gd name="T17" fmla="*/ 132 h 136"/>
                    <a:gd name="T18" fmla="*/ 1776 w 1844"/>
                    <a:gd name="T19" fmla="*/ 136 h 136"/>
                    <a:gd name="T20" fmla="*/ 68 w 1844"/>
                    <a:gd name="T21" fmla="*/ 136 h 136"/>
                    <a:gd name="T22" fmla="*/ 42 w 1844"/>
                    <a:gd name="T23" fmla="*/ 132 h 136"/>
                    <a:gd name="T24" fmla="*/ 19 w 1844"/>
                    <a:gd name="T25" fmla="*/ 117 h 136"/>
                    <a:gd name="T26" fmla="*/ 6 w 1844"/>
                    <a:gd name="T27" fmla="*/ 95 h 136"/>
                    <a:gd name="T28" fmla="*/ 0 w 1844"/>
                    <a:gd name="T29" fmla="*/ 68 h 136"/>
                    <a:gd name="T30" fmla="*/ 6 w 1844"/>
                    <a:gd name="T31" fmla="*/ 42 h 136"/>
                    <a:gd name="T32" fmla="*/ 19 w 1844"/>
                    <a:gd name="T33" fmla="*/ 21 h 136"/>
                    <a:gd name="T34" fmla="*/ 42 w 1844"/>
                    <a:gd name="T35" fmla="*/ 6 h 136"/>
                    <a:gd name="T36" fmla="*/ 68 w 1844"/>
                    <a:gd name="T37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4" h="136">
                      <a:moveTo>
                        <a:pt x="68" y="0"/>
                      </a:moveTo>
                      <a:lnTo>
                        <a:pt x="1776" y="0"/>
                      </a:lnTo>
                      <a:lnTo>
                        <a:pt x="1803" y="6"/>
                      </a:lnTo>
                      <a:lnTo>
                        <a:pt x="1825" y="21"/>
                      </a:lnTo>
                      <a:lnTo>
                        <a:pt x="1839" y="42"/>
                      </a:lnTo>
                      <a:lnTo>
                        <a:pt x="1844" y="68"/>
                      </a:lnTo>
                      <a:lnTo>
                        <a:pt x="1839" y="95"/>
                      </a:lnTo>
                      <a:lnTo>
                        <a:pt x="1825" y="117"/>
                      </a:lnTo>
                      <a:lnTo>
                        <a:pt x="1803" y="132"/>
                      </a:lnTo>
                      <a:lnTo>
                        <a:pt x="1776" y="136"/>
                      </a:lnTo>
                      <a:lnTo>
                        <a:pt x="68" y="136"/>
                      </a:lnTo>
                      <a:lnTo>
                        <a:pt x="42" y="132"/>
                      </a:lnTo>
                      <a:lnTo>
                        <a:pt x="19" y="117"/>
                      </a:lnTo>
                      <a:lnTo>
                        <a:pt x="6" y="95"/>
                      </a:lnTo>
                      <a:lnTo>
                        <a:pt x="0" y="68"/>
                      </a:lnTo>
                      <a:lnTo>
                        <a:pt x="6" y="42"/>
                      </a:lnTo>
                      <a:lnTo>
                        <a:pt x="19" y="21"/>
                      </a:lnTo>
                      <a:lnTo>
                        <a:pt x="42" y="6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43000">
                      <a:schemeClr val="bg1">
                        <a:lumMod val="85000"/>
                      </a:schemeClr>
                    </a:gs>
                    <a:gs pos="67000">
                      <a:schemeClr val="bg1">
                        <a:lumMod val="65000"/>
                      </a:schemeClr>
                    </a:gs>
                    <a:gs pos="2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5409167" y="4909746"/>
                  <a:ext cx="1287896" cy="158187"/>
                </a:xfrm>
                <a:custGeom>
                  <a:avLst/>
                  <a:gdLst>
                    <a:gd name="T0" fmla="*/ 1770 w 1840"/>
                    <a:gd name="T1" fmla="*/ 0 h 226"/>
                    <a:gd name="T2" fmla="*/ 1797 w 1840"/>
                    <a:gd name="T3" fmla="*/ 5 h 226"/>
                    <a:gd name="T4" fmla="*/ 1820 w 1840"/>
                    <a:gd name="T5" fmla="*/ 19 h 226"/>
                    <a:gd name="T6" fmla="*/ 1835 w 1840"/>
                    <a:gd name="T7" fmla="*/ 39 h 226"/>
                    <a:gd name="T8" fmla="*/ 1840 w 1840"/>
                    <a:gd name="T9" fmla="*/ 66 h 226"/>
                    <a:gd name="T10" fmla="*/ 1837 w 1840"/>
                    <a:gd name="T11" fmla="*/ 92 h 226"/>
                    <a:gd name="T12" fmla="*/ 1823 w 1840"/>
                    <a:gd name="T13" fmla="*/ 113 h 226"/>
                    <a:gd name="T14" fmla="*/ 1803 w 1840"/>
                    <a:gd name="T15" fmla="*/ 130 h 226"/>
                    <a:gd name="T16" fmla="*/ 1776 w 1840"/>
                    <a:gd name="T17" fmla="*/ 136 h 226"/>
                    <a:gd name="T18" fmla="*/ 70 w 1840"/>
                    <a:gd name="T19" fmla="*/ 226 h 226"/>
                    <a:gd name="T20" fmla="*/ 44 w 1840"/>
                    <a:gd name="T21" fmla="*/ 223 h 226"/>
                    <a:gd name="T22" fmla="*/ 21 w 1840"/>
                    <a:gd name="T23" fmla="*/ 209 h 226"/>
                    <a:gd name="T24" fmla="*/ 6 w 1840"/>
                    <a:gd name="T25" fmla="*/ 189 h 226"/>
                    <a:gd name="T26" fmla="*/ 0 w 1840"/>
                    <a:gd name="T27" fmla="*/ 162 h 226"/>
                    <a:gd name="T28" fmla="*/ 4 w 1840"/>
                    <a:gd name="T29" fmla="*/ 136 h 226"/>
                    <a:gd name="T30" fmla="*/ 17 w 1840"/>
                    <a:gd name="T31" fmla="*/ 113 h 226"/>
                    <a:gd name="T32" fmla="*/ 38 w 1840"/>
                    <a:gd name="T33" fmla="*/ 98 h 226"/>
                    <a:gd name="T34" fmla="*/ 65 w 1840"/>
                    <a:gd name="T35" fmla="*/ 90 h 226"/>
                    <a:gd name="T36" fmla="*/ 1770 w 1840"/>
                    <a:gd name="T37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0" h="226">
                      <a:moveTo>
                        <a:pt x="1770" y="0"/>
                      </a:moveTo>
                      <a:lnTo>
                        <a:pt x="1797" y="5"/>
                      </a:lnTo>
                      <a:lnTo>
                        <a:pt x="1820" y="19"/>
                      </a:lnTo>
                      <a:lnTo>
                        <a:pt x="1835" y="39"/>
                      </a:lnTo>
                      <a:lnTo>
                        <a:pt x="1840" y="66"/>
                      </a:lnTo>
                      <a:lnTo>
                        <a:pt x="1837" y="92"/>
                      </a:lnTo>
                      <a:lnTo>
                        <a:pt x="1823" y="113"/>
                      </a:lnTo>
                      <a:lnTo>
                        <a:pt x="1803" y="130"/>
                      </a:lnTo>
                      <a:lnTo>
                        <a:pt x="1776" y="136"/>
                      </a:lnTo>
                      <a:lnTo>
                        <a:pt x="70" y="226"/>
                      </a:lnTo>
                      <a:lnTo>
                        <a:pt x="44" y="223"/>
                      </a:lnTo>
                      <a:lnTo>
                        <a:pt x="21" y="209"/>
                      </a:lnTo>
                      <a:lnTo>
                        <a:pt x="6" y="189"/>
                      </a:lnTo>
                      <a:lnTo>
                        <a:pt x="0" y="162"/>
                      </a:lnTo>
                      <a:lnTo>
                        <a:pt x="4" y="136"/>
                      </a:lnTo>
                      <a:lnTo>
                        <a:pt x="17" y="113"/>
                      </a:lnTo>
                      <a:lnTo>
                        <a:pt x="38" y="98"/>
                      </a:lnTo>
                      <a:lnTo>
                        <a:pt x="65" y="90"/>
                      </a:lnTo>
                      <a:lnTo>
                        <a:pt x="177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43000">
                      <a:schemeClr val="bg1">
                        <a:lumMod val="85000"/>
                      </a:schemeClr>
                    </a:gs>
                    <a:gs pos="67000">
                      <a:schemeClr val="bg1">
                        <a:lumMod val="65000"/>
                      </a:schemeClr>
                    </a:gs>
                    <a:gs pos="2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5409167" y="5142127"/>
                  <a:ext cx="1287896" cy="157487"/>
                </a:xfrm>
                <a:custGeom>
                  <a:avLst/>
                  <a:gdLst>
                    <a:gd name="T0" fmla="*/ 1770 w 1840"/>
                    <a:gd name="T1" fmla="*/ 0 h 225"/>
                    <a:gd name="T2" fmla="*/ 1797 w 1840"/>
                    <a:gd name="T3" fmla="*/ 4 h 225"/>
                    <a:gd name="T4" fmla="*/ 1820 w 1840"/>
                    <a:gd name="T5" fmla="*/ 17 h 225"/>
                    <a:gd name="T6" fmla="*/ 1835 w 1840"/>
                    <a:gd name="T7" fmla="*/ 38 h 225"/>
                    <a:gd name="T8" fmla="*/ 1840 w 1840"/>
                    <a:gd name="T9" fmla="*/ 64 h 225"/>
                    <a:gd name="T10" fmla="*/ 1837 w 1840"/>
                    <a:gd name="T11" fmla="*/ 91 h 225"/>
                    <a:gd name="T12" fmla="*/ 1823 w 1840"/>
                    <a:gd name="T13" fmla="*/ 113 h 225"/>
                    <a:gd name="T14" fmla="*/ 1803 w 1840"/>
                    <a:gd name="T15" fmla="*/ 128 h 225"/>
                    <a:gd name="T16" fmla="*/ 1776 w 1840"/>
                    <a:gd name="T17" fmla="*/ 136 h 225"/>
                    <a:gd name="T18" fmla="*/ 70 w 1840"/>
                    <a:gd name="T19" fmla="*/ 225 h 225"/>
                    <a:gd name="T20" fmla="*/ 44 w 1840"/>
                    <a:gd name="T21" fmla="*/ 221 h 225"/>
                    <a:gd name="T22" fmla="*/ 21 w 1840"/>
                    <a:gd name="T23" fmla="*/ 208 h 225"/>
                    <a:gd name="T24" fmla="*/ 6 w 1840"/>
                    <a:gd name="T25" fmla="*/ 187 h 225"/>
                    <a:gd name="T26" fmla="*/ 0 w 1840"/>
                    <a:gd name="T27" fmla="*/ 161 h 225"/>
                    <a:gd name="T28" fmla="*/ 4 w 1840"/>
                    <a:gd name="T29" fmla="*/ 134 h 225"/>
                    <a:gd name="T30" fmla="*/ 17 w 1840"/>
                    <a:gd name="T31" fmla="*/ 111 h 225"/>
                    <a:gd name="T32" fmla="*/ 38 w 1840"/>
                    <a:gd name="T33" fmla="*/ 96 h 225"/>
                    <a:gd name="T34" fmla="*/ 65 w 1840"/>
                    <a:gd name="T35" fmla="*/ 91 h 225"/>
                    <a:gd name="T36" fmla="*/ 1770 w 1840"/>
                    <a:gd name="T37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0" h="225">
                      <a:moveTo>
                        <a:pt x="1770" y="0"/>
                      </a:moveTo>
                      <a:lnTo>
                        <a:pt x="1797" y="4"/>
                      </a:lnTo>
                      <a:lnTo>
                        <a:pt x="1820" y="17"/>
                      </a:lnTo>
                      <a:lnTo>
                        <a:pt x="1835" y="38"/>
                      </a:lnTo>
                      <a:lnTo>
                        <a:pt x="1840" y="64"/>
                      </a:lnTo>
                      <a:lnTo>
                        <a:pt x="1837" y="91"/>
                      </a:lnTo>
                      <a:lnTo>
                        <a:pt x="1823" y="113"/>
                      </a:lnTo>
                      <a:lnTo>
                        <a:pt x="1803" y="128"/>
                      </a:lnTo>
                      <a:lnTo>
                        <a:pt x="1776" y="136"/>
                      </a:lnTo>
                      <a:lnTo>
                        <a:pt x="70" y="225"/>
                      </a:lnTo>
                      <a:lnTo>
                        <a:pt x="44" y="221"/>
                      </a:lnTo>
                      <a:lnTo>
                        <a:pt x="21" y="208"/>
                      </a:lnTo>
                      <a:lnTo>
                        <a:pt x="6" y="187"/>
                      </a:lnTo>
                      <a:lnTo>
                        <a:pt x="0" y="161"/>
                      </a:lnTo>
                      <a:lnTo>
                        <a:pt x="4" y="134"/>
                      </a:lnTo>
                      <a:lnTo>
                        <a:pt x="17" y="111"/>
                      </a:lnTo>
                      <a:lnTo>
                        <a:pt x="38" y="96"/>
                      </a:lnTo>
                      <a:lnTo>
                        <a:pt x="65" y="91"/>
                      </a:lnTo>
                      <a:lnTo>
                        <a:pt x="177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43000">
                      <a:schemeClr val="bg1">
                        <a:lumMod val="85000"/>
                      </a:schemeClr>
                    </a:gs>
                    <a:gs pos="67000">
                      <a:schemeClr val="bg1">
                        <a:lumMod val="65000"/>
                      </a:schemeClr>
                    </a:gs>
                    <a:gs pos="2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5409167" y="5374508"/>
                  <a:ext cx="1287896" cy="157487"/>
                </a:xfrm>
                <a:custGeom>
                  <a:avLst/>
                  <a:gdLst>
                    <a:gd name="T0" fmla="*/ 1770 w 1840"/>
                    <a:gd name="T1" fmla="*/ 0 h 225"/>
                    <a:gd name="T2" fmla="*/ 1797 w 1840"/>
                    <a:gd name="T3" fmla="*/ 4 h 225"/>
                    <a:gd name="T4" fmla="*/ 1820 w 1840"/>
                    <a:gd name="T5" fmla="*/ 17 h 225"/>
                    <a:gd name="T6" fmla="*/ 1835 w 1840"/>
                    <a:gd name="T7" fmla="*/ 38 h 225"/>
                    <a:gd name="T8" fmla="*/ 1840 w 1840"/>
                    <a:gd name="T9" fmla="*/ 65 h 225"/>
                    <a:gd name="T10" fmla="*/ 1837 w 1840"/>
                    <a:gd name="T11" fmla="*/ 91 h 225"/>
                    <a:gd name="T12" fmla="*/ 1823 w 1840"/>
                    <a:gd name="T13" fmla="*/ 114 h 225"/>
                    <a:gd name="T14" fmla="*/ 1803 w 1840"/>
                    <a:gd name="T15" fmla="*/ 129 h 225"/>
                    <a:gd name="T16" fmla="*/ 1776 w 1840"/>
                    <a:gd name="T17" fmla="*/ 134 h 225"/>
                    <a:gd name="T18" fmla="*/ 70 w 1840"/>
                    <a:gd name="T19" fmla="*/ 225 h 225"/>
                    <a:gd name="T20" fmla="*/ 44 w 1840"/>
                    <a:gd name="T21" fmla="*/ 221 h 225"/>
                    <a:gd name="T22" fmla="*/ 21 w 1840"/>
                    <a:gd name="T23" fmla="*/ 208 h 225"/>
                    <a:gd name="T24" fmla="*/ 6 w 1840"/>
                    <a:gd name="T25" fmla="*/ 187 h 225"/>
                    <a:gd name="T26" fmla="*/ 0 w 1840"/>
                    <a:gd name="T27" fmla="*/ 161 h 225"/>
                    <a:gd name="T28" fmla="*/ 4 w 1840"/>
                    <a:gd name="T29" fmla="*/ 134 h 225"/>
                    <a:gd name="T30" fmla="*/ 17 w 1840"/>
                    <a:gd name="T31" fmla="*/ 112 h 225"/>
                    <a:gd name="T32" fmla="*/ 38 w 1840"/>
                    <a:gd name="T33" fmla="*/ 97 h 225"/>
                    <a:gd name="T34" fmla="*/ 65 w 1840"/>
                    <a:gd name="T35" fmla="*/ 89 h 225"/>
                    <a:gd name="T36" fmla="*/ 1770 w 1840"/>
                    <a:gd name="T37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40" h="225">
                      <a:moveTo>
                        <a:pt x="1770" y="0"/>
                      </a:moveTo>
                      <a:lnTo>
                        <a:pt x="1797" y="4"/>
                      </a:lnTo>
                      <a:lnTo>
                        <a:pt x="1820" y="17"/>
                      </a:lnTo>
                      <a:lnTo>
                        <a:pt x="1835" y="38"/>
                      </a:lnTo>
                      <a:lnTo>
                        <a:pt x="1840" y="65"/>
                      </a:lnTo>
                      <a:lnTo>
                        <a:pt x="1837" y="91"/>
                      </a:lnTo>
                      <a:lnTo>
                        <a:pt x="1823" y="114"/>
                      </a:lnTo>
                      <a:lnTo>
                        <a:pt x="1803" y="129"/>
                      </a:lnTo>
                      <a:lnTo>
                        <a:pt x="1776" y="134"/>
                      </a:lnTo>
                      <a:lnTo>
                        <a:pt x="70" y="225"/>
                      </a:lnTo>
                      <a:lnTo>
                        <a:pt x="44" y="221"/>
                      </a:lnTo>
                      <a:lnTo>
                        <a:pt x="21" y="208"/>
                      </a:lnTo>
                      <a:lnTo>
                        <a:pt x="6" y="187"/>
                      </a:lnTo>
                      <a:lnTo>
                        <a:pt x="0" y="161"/>
                      </a:lnTo>
                      <a:lnTo>
                        <a:pt x="4" y="134"/>
                      </a:lnTo>
                      <a:lnTo>
                        <a:pt x="17" y="112"/>
                      </a:lnTo>
                      <a:lnTo>
                        <a:pt x="38" y="97"/>
                      </a:lnTo>
                      <a:lnTo>
                        <a:pt x="65" y="89"/>
                      </a:lnTo>
                      <a:lnTo>
                        <a:pt x="177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43000">
                      <a:schemeClr val="bg1">
                        <a:lumMod val="85000"/>
                      </a:schemeClr>
                    </a:gs>
                    <a:gs pos="67000">
                      <a:schemeClr val="bg1">
                        <a:lumMod val="65000"/>
                      </a:schemeClr>
                    </a:gs>
                    <a:gs pos="2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87"/>
                  <a:endParaRPr lang="en-IN" sz="24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0" name="Freeform 49"/>
              <p:cNvSpPr/>
              <p:nvPr/>
            </p:nvSpPr>
            <p:spPr>
              <a:xfrm>
                <a:off x="5111590" y="2280060"/>
                <a:ext cx="261154" cy="1224779"/>
              </a:xfrm>
              <a:custGeom>
                <a:avLst/>
                <a:gdLst>
                  <a:gd name="connsiteX0" fmla="*/ 130037 w 311733"/>
                  <a:gd name="connsiteY0" fmla="*/ 1564422 h 1566497"/>
                  <a:gd name="connsiteX1" fmla="*/ 5346 w 311733"/>
                  <a:gd name="connsiteY1" fmla="*/ 386786 h 1566497"/>
                  <a:gd name="connsiteX2" fmla="*/ 310146 w 311733"/>
                  <a:gd name="connsiteY2" fmla="*/ 68131 h 1566497"/>
                  <a:gd name="connsiteX3" fmla="*/ 130037 w 311733"/>
                  <a:gd name="connsiteY3" fmla="*/ 1564422 h 1566497"/>
                  <a:gd name="connsiteX0" fmla="*/ 230480 w 416625"/>
                  <a:gd name="connsiteY0" fmla="*/ 1531472 h 1538018"/>
                  <a:gd name="connsiteX1" fmla="*/ 3198 w 416625"/>
                  <a:gd name="connsiteY1" fmla="*/ 559019 h 1538018"/>
                  <a:gd name="connsiteX2" fmla="*/ 410589 w 416625"/>
                  <a:gd name="connsiteY2" fmla="*/ 35181 h 1538018"/>
                  <a:gd name="connsiteX3" fmla="*/ 230480 w 416625"/>
                  <a:gd name="connsiteY3" fmla="*/ 1531472 h 1538018"/>
                  <a:gd name="connsiteX0" fmla="*/ 230326 w 352251"/>
                  <a:gd name="connsiteY0" fmla="*/ 1667199 h 1677326"/>
                  <a:gd name="connsiteX1" fmla="*/ 3044 w 352251"/>
                  <a:gd name="connsiteY1" fmla="*/ 694746 h 1677326"/>
                  <a:gd name="connsiteX2" fmla="*/ 343528 w 352251"/>
                  <a:gd name="connsiteY2" fmla="*/ 28172 h 1677326"/>
                  <a:gd name="connsiteX3" fmla="*/ 230326 w 352251"/>
                  <a:gd name="connsiteY3" fmla="*/ 1667199 h 1677326"/>
                  <a:gd name="connsiteX0" fmla="*/ 230326 w 398781"/>
                  <a:gd name="connsiteY0" fmla="*/ 1639032 h 1649159"/>
                  <a:gd name="connsiteX1" fmla="*/ 3044 w 398781"/>
                  <a:gd name="connsiteY1" fmla="*/ 666579 h 1649159"/>
                  <a:gd name="connsiteX2" fmla="*/ 343528 w 398781"/>
                  <a:gd name="connsiteY2" fmla="*/ 5 h 1649159"/>
                  <a:gd name="connsiteX3" fmla="*/ 230326 w 398781"/>
                  <a:gd name="connsiteY3" fmla="*/ 1639032 h 1649159"/>
                  <a:gd name="connsiteX0" fmla="*/ 230326 w 424954"/>
                  <a:gd name="connsiteY0" fmla="*/ 1889160 h 1899287"/>
                  <a:gd name="connsiteX1" fmla="*/ 3044 w 424954"/>
                  <a:gd name="connsiteY1" fmla="*/ 916707 h 1899287"/>
                  <a:gd name="connsiteX2" fmla="*/ 343528 w 424954"/>
                  <a:gd name="connsiteY2" fmla="*/ 250133 h 1899287"/>
                  <a:gd name="connsiteX3" fmla="*/ 230326 w 424954"/>
                  <a:gd name="connsiteY3" fmla="*/ 1889160 h 1899287"/>
                  <a:gd name="connsiteX0" fmla="*/ 229828 w 424456"/>
                  <a:gd name="connsiteY0" fmla="*/ 1889160 h 1889329"/>
                  <a:gd name="connsiteX1" fmla="*/ 2546 w 424456"/>
                  <a:gd name="connsiteY1" fmla="*/ 916707 h 1889329"/>
                  <a:gd name="connsiteX2" fmla="*/ 343030 w 424456"/>
                  <a:gd name="connsiteY2" fmla="*/ 250133 h 1889329"/>
                  <a:gd name="connsiteX3" fmla="*/ 229828 w 424456"/>
                  <a:gd name="connsiteY3" fmla="*/ 1889160 h 1889329"/>
                  <a:gd name="connsiteX0" fmla="*/ 229828 w 423239"/>
                  <a:gd name="connsiteY0" fmla="*/ 1941677 h 1941846"/>
                  <a:gd name="connsiteX1" fmla="*/ 2546 w 423239"/>
                  <a:gd name="connsiteY1" fmla="*/ 969224 h 1941846"/>
                  <a:gd name="connsiteX2" fmla="*/ 343030 w 423239"/>
                  <a:gd name="connsiteY2" fmla="*/ 302650 h 1941846"/>
                  <a:gd name="connsiteX3" fmla="*/ 229828 w 423239"/>
                  <a:gd name="connsiteY3" fmla="*/ 1941677 h 1941846"/>
                  <a:gd name="connsiteX0" fmla="*/ 227282 w 420693"/>
                  <a:gd name="connsiteY0" fmla="*/ 1941677 h 1950820"/>
                  <a:gd name="connsiteX1" fmla="*/ 0 w 420693"/>
                  <a:gd name="connsiteY1" fmla="*/ 969224 h 1950820"/>
                  <a:gd name="connsiteX2" fmla="*/ 340484 w 420693"/>
                  <a:gd name="connsiteY2" fmla="*/ 302650 h 1950820"/>
                  <a:gd name="connsiteX3" fmla="*/ 227282 w 420693"/>
                  <a:gd name="connsiteY3" fmla="*/ 1941677 h 1950820"/>
                  <a:gd name="connsiteX0" fmla="*/ 227282 w 419900"/>
                  <a:gd name="connsiteY0" fmla="*/ 1968225 h 1977368"/>
                  <a:gd name="connsiteX1" fmla="*/ 0 w 419900"/>
                  <a:gd name="connsiteY1" fmla="*/ 995772 h 1977368"/>
                  <a:gd name="connsiteX2" fmla="*/ 340484 w 419900"/>
                  <a:gd name="connsiteY2" fmla="*/ 329198 h 1977368"/>
                  <a:gd name="connsiteX3" fmla="*/ 227282 w 419900"/>
                  <a:gd name="connsiteY3" fmla="*/ 1968225 h 1977368"/>
                  <a:gd name="connsiteX0" fmla="*/ 227282 w 419900"/>
                  <a:gd name="connsiteY0" fmla="*/ 1968225 h 1996975"/>
                  <a:gd name="connsiteX1" fmla="*/ 0 w 419900"/>
                  <a:gd name="connsiteY1" fmla="*/ 995772 h 1996975"/>
                  <a:gd name="connsiteX2" fmla="*/ 340484 w 419900"/>
                  <a:gd name="connsiteY2" fmla="*/ 329198 h 1996975"/>
                  <a:gd name="connsiteX3" fmla="*/ 227282 w 419900"/>
                  <a:gd name="connsiteY3" fmla="*/ 1968225 h 1996975"/>
                  <a:gd name="connsiteX0" fmla="*/ 227282 w 419900"/>
                  <a:gd name="connsiteY0" fmla="*/ 1968225 h 1986126"/>
                  <a:gd name="connsiteX1" fmla="*/ 0 w 419900"/>
                  <a:gd name="connsiteY1" fmla="*/ 995772 h 1986126"/>
                  <a:gd name="connsiteX2" fmla="*/ 340484 w 419900"/>
                  <a:gd name="connsiteY2" fmla="*/ 329198 h 1986126"/>
                  <a:gd name="connsiteX3" fmla="*/ 227282 w 419900"/>
                  <a:gd name="connsiteY3" fmla="*/ 1968225 h 1986126"/>
                  <a:gd name="connsiteX0" fmla="*/ 227494 w 420112"/>
                  <a:gd name="connsiteY0" fmla="*/ 1968225 h 1970274"/>
                  <a:gd name="connsiteX1" fmla="*/ 212 w 420112"/>
                  <a:gd name="connsiteY1" fmla="*/ 995772 h 1970274"/>
                  <a:gd name="connsiteX2" fmla="*/ 340696 w 420112"/>
                  <a:gd name="connsiteY2" fmla="*/ 329198 h 1970274"/>
                  <a:gd name="connsiteX3" fmla="*/ 227494 w 420112"/>
                  <a:gd name="connsiteY3" fmla="*/ 1968225 h 197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112" h="1970274">
                    <a:moveTo>
                      <a:pt x="227494" y="1968225"/>
                    </a:moveTo>
                    <a:cubicBezTo>
                      <a:pt x="197510" y="2003492"/>
                      <a:pt x="-7503" y="1579691"/>
                      <a:pt x="212" y="995772"/>
                    </a:cubicBezTo>
                    <a:cubicBezTo>
                      <a:pt x="7927" y="255737"/>
                      <a:pt x="637353" y="-426123"/>
                      <a:pt x="340696" y="329198"/>
                    </a:cubicBezTo>
                    <a:cubicBezTo>
                      <a:pt x="44039" y="1084519"/>
                      <a:pt x="257478" y="1932958"/>
                      <a:pt x="227494" y="1968225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 flipV="1">
              <a:off x="1243713" y="5817594"/>
              <a:ext cx="3395214" cy="41869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7385544" y="4533869"/>
            <a:ext cx="41344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營造性別友善的</a:t>
            </a:r>
            <a:br>
              <a:rPr lang="en-US" altLang="zh-TW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校園。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TextBox 5"/>
          <p:cNvSpPr txBox="1"/>
          <p:nvPr/>
        </p:nvSpPr>
        <p:spPr>
          <a:xfrm>
            <a:off x="666206" y="620178"/>
            <a:ext cx="1107730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956"/>
            <a:r>
              <a:rPr lang="en-US" altLang="zh-TW" sz="4800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420</a:t>
            </a:r>
            <a:r>
              <a:rPr lang="zh-TW" altLang="en-US" sz="48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性別平等教育日</a:t>
            </a:r>
            <a:r>
              <a:rPr lang="zh-TW" altLang="en-US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我們可以做些什麼</a:t>
            </a:r>
            <a:r>
              <a:rPr lang="en-US" altLang="zh-TW" sz="4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矩形 6"/>
          <p:cNvSpPr/>
          <p:nvPr/>
        </p:nvSpPr>
        <p:spPr>
          <a:xfrm>
            <a:off x="4135516" y="4351727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精彩綻放</a:t>
            </a:r>
          </a:p>
        </p:txBody>
      </p:sp>
      <p:sp>
        <p:nvSpPr>
          <p:cNvPr id="45" name="矩形 44"/>
          <p:cNvSpPr/>
          <p:nvPr/>
        </p:nvSpPr>
        <p:spPr>
          <a:xfrm>
            <a:off x="4076965" y="2094796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尊重多元</a:t>
            </a:r>
          </a:p>
        </p:txBody>
      </p:sp>
    </p:spTree>
    <p:extLst>
      <p:ext uri="{BB962C8B-B14F-4D97-AF65-F5344CB8AC3E}">
        <p14:creationId xmlns:p14="http://schemas.microsoft.com/office/powerpoint/2010/main" val="362282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02A065F-AF7A-3950-B609-1EA2E566F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9"/>
          <a:stretch/>
        </p:blipFill>
        <p:spPr>
          <a:xfrm rot="16200000">
            <a:off x="2658089" y="-2717750"/>
            <a:ext cx="6917657" cy="122338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24693" y="1811805"/>
            <a:ext cx="6142613" cy="132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89"/>
              </a:lnSpc>
              <a:spcBef>
                <a:spcPct val="0"/>
              </a:spcBef>
            </a:pPr>
            <a:r>
              <a:rPr lang="en-US" sz="11321" b="1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60959" y="365300"/>
            <a:ext cx="10131886" cy="1465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521" dirty="0">
                <a:solidFill>
                  <a:srgbClr val="15A4A8"/>
                </a:solidFill>
                <a:latin typeface="王漢宗特黑體"/>
              </a:rPr>
              <a:t> </a:t>
            </a:r>
            <a:r>
              <a:rPr lang="en-US" sz="9521" b="1" dirty="0" err="1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endParaRPr lang="en-US" sz="9521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00606" y="3653467"/>
            <a:ext cx="5652591" cy="10976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7133" b="1" dirty="0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endParaRPr lang="en-US" sz="7133" b="1" dirty="0">
              <a:solidFill>
                <a:srgbClr val="7843E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8495" y="5805221"/>
            <a:ext cx="6944003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334" b="1" dirty="0" err="1">
                <a:solidFill>
                  <a:srgbClr val="FA060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sz="3334" b="1" dirty="0" err="1">
                <a:solidFill>
                  <a:srgbClr val="EF69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</a:t>
            </a:r>
            <a:r>
              <a:rPr lang="en-US" sz="3334" b="1" dirty="0" err="1">
                <a:solidFill>
                  <a:srgbClr val="EAF6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en-US" sz="3334" b="1" dirty="0" err="1">
                <a:solidFill>
                  <a:srgbClr val="0CFA5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</a:t>
            </a:r>
            <a:r>
              <a:rPr lang="en-US" sz="3334" b="1" dirty="0" err="1">
                <a:solidFill>
                  <a:srgbClr val="2163F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</a:t>
            </a:r>
            <a:r>
              <a:rPr lang="en-US" sz="3334" b="1" dirty="0" err="1">
                <a:solidFill>
                  <a:srgbClr val="7843E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en-US" sz="3334" b="1" dirty="0" err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中央輔導</a:t>
            </a:r>
            <a:r>
              <a:rPr lang="zh-TW" altLang="en-US" sz="3334" b="1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endParaRPr lang="en-US" sz="3334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CA3F8EE3-7E86-C4F8-9B64-BE97FFC61D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2945" y="163974"/>
            <a:ext cx="7626133" cy="75084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altLang="zh-TW" sz="4800" b="0" spc="-5" dirty="0">
                <a:solidFill>
                  <a:srgbClr val="FF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420</a:t>
            </a:r>
            <a:r>
              <a:rPr lang="zh-TW" altLang="en-US" sz="4800" spc="-5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性別平等教育日</a:t>
            </a:r>
            <a:r>
              <a:rPr lang="zh-TW" altLang="en-US" sz="4800" b="0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的由來</a:t>
            </a:r>
            <a:endParaRPr sz="4800" b="0" spc="-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529" y="1333098"/>
            <a:ext cx="2692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葉永鋕事件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171" y="2621522"/>
            <a:ext cx="3377425" cy="2714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lnSpc>
                <a:spcPct val="150000"/>
              </a:lnSpc>
              <a:spcBef>
                <a:spcPts val="100"/>
              </a:spcBef>
            </a:pP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屏東縣立高樹國民中學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89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日發生葉永鋕事件，讓臺灣社會對於性別教育有了許多的討論。</a:t>
            </a:r>
          </a:p>
        </p:txBody>
      </p:sp>
      <p:sp>
        <p:nvSpPr>
          <p:cNvPr id="7" name="object 7"/>
          <p:cNvSpPr/>
          <p:nvPr/>
        </p:nvSpPr>
        <p:spPr>
          <a:xfrm>
            <a:off x="5758308" y="1947578"/>
            <a:ext cx="669290" cy="688340"/>
          </a:xfrm>
          <a:custGeom>
            <a:avLst/>
            <a:gdLst/>
            <a:ahLst/>
            <a:cxnLst/>
            <a:rect l="l" t="t" r="r" b="b"/>
            <a:pathLst>
              <a:path w="669289" h="688339">
                <a:moveTo>
                  <a:pt x="471551" y="567690"/>
                </a:moveTo>
                <a:lnTo>
                  <a:pt x="201053" y="567690"/>
                </a:lnTo>
                <a:lnTo>
                  <a:pt x="189582" y="570229"/>
                </a:lnTo>
                <a:lnTo>
                  <a:pt x="180033" y="577850"/>
                </a:lnTo>
                <a:lnTo>
                  <a:pt x="173502" y="586740"/>
                </a:lnTo>
                <a:lnTo>
                  <a:pt x="171081" y="599440"/>
                </a:lnTo>
                <a:lnTo>
                  <a:pt x="171081" y="615949"/>
                </a:lnTo>
                <a:lnTo>
                  <a:pt x="153530" y="615949"/>
                </a:lnTo>
                <a:lnTo>
                  <a:pt x="141632" y="618490"/>
                </a:lnTo>
                <a:lnTo>
                  <a:pt x="131865" y="624840"/>
                </a:lnTo>
                <a:lnTo>
                  <a:pt x="125253" y="634999"/>
                </a:lnTo>
                <a:lnTo>
                  <a:pt x="122821" y="647699"/>
                </a:lnTo>
                <a:lnTo>
                  <a:pt x="122821" y="684530"/>
                </a:lnTo>
                <a:lnTo>
                  <a:pt x="127177" y="688340"/>
                </a:lnTo>
                <a:lnTo>
                  <a:pt x="546163" y="688340"/>
                </a:lnTo>
                <a:lnTo>
                  <a:pt x="550519" y="684530"/>
                </a:lnTo>
                <a:lnTo>
                  <a:pt x="550519" y="670560"/>
                </a:lnTo>
                <a:lnTo>
                  <a:pt x="139649" y="670560"/>
                </a:lnTo>
                <a:lnTo>
                  <a:pt x="139649" y="641349"/>
                </a:lnTo>
                <a:lnTo>
                  <a:pt x="144741" y="637540"/>
                </a:lnTo>
                <a:lnTo>
                  <a:pt x="212725" y="637540"/>
                </a:lnTo>
                <a:lnTo>
                  <a:pt x="217881" y="632460"/>
                </a:lnTo>
                <a:lnTo>
                  <a:pt x="217881" y="622299"/>
                </a:lnTo>
                <a:lnTo>
                  <a:pt x="212725" y="617219"/>
                </a:lnTo>
                <a:lnTo>
                  <a:pt x="188645" y="617219"/>
                </a:lnTo>
                <a:lnTo>
                  <a:pt x="188645" y="594360"/>
                </a:lnTo>
                <a:lnTo>
                  <a:pt x="193014" y="589280"/>
                </a:lnTo>
                <a:lnTo>
                  <a:pt x="500314" y="589280"/>
                </a:lnTo>
                <a:lnTo>
                  <a:pt x="499827" y="586740"/>
                </a:lnTo>
                <a:lnTo>
                  <a:pt x="493215" y="577850"/>
                </a:lnTo>
                <a:lnTo>
                  <a:pt x="483448" y="570229"/>
                </a:lnTo>
                <a:lnTo>
                  <a:pt x="471551" y="567690"/>
                </a:lnTo>
                <a:close/>
              </a:path>
              <a:path w="669289" h="688339">
                <a:moveTo>
                  <a:pt x="500314" y="589280"/>
                </a:moveTo>
                <a:lnTo>
                  <a:pt x="474497" y="589280"/>
                </a:lnTo>
                <a:lnTo>
                  <a:pt x="479602" y="593090"/>
                </a:lnTo>
                <a:lnTo>
                  <a:pt x="479602" y="617219"/>
                </a:lnTo>
                <a:lnTo>
                  <a:pt x="266141" y="617219"/>
                </a:lnTo>
                <a:lnTo>
                  <a:pt x="261721" y="622299"/>
                </a:lnTo>
                <a:lnTo>
                  <a:pt x="261721" y="632460"/>
                </a:lnTo>
                <a:lnTo>
                  <a:pt x="266141" y="637540"/>
                </a:lnTo>
                <a:lnTo>
                  <a:pt x="522770" y="637540"/>
                </a:lnTo>
                <a:lnTo>
                  <a:pt x="527126" y="641349"/>
                </a:lnTo>
                <a:lnTo>
                  <a:pt x="527126" y="670560"/>
                </a:lnTo>
                <a:lnTo>
                  <a:pt x="550519" y="670560"/>
                </a:lnTo>
                <a:lnTo>
                  <a:pt x="550519" y="647699"/>
                </a:lnTo>
                <a:lnTo>
                  <a:pt x="548078" y="634999"/>
                </a:lnTo>
                <a:lnTo>
                  <a:pt x="541389" y="624840"/>
                </a:lnTo>
                <a:lnTo>
                  <a:pt x="531408" y="618490"/>
                </a:lnTo>
                <a:lnTo>
                  <a:pt x="519087" y="615949"/>
                </a:lnTo>
                <a:lnTo>
                  <a:pt x="502259" y="615949"/>
                </a:lnTo>
                <a:lnTo>
                  <a:pt x="502259" y="599440"/>
                </a:lnTo>
                <a:lnTo>
                  <a:pt x="500314" y="589280"/>
                </a:lnTo>
                <a:close/>
              </a:path>
              <a:path w="669289" h="688339">
                <a:moveTo>
                  <a:pt x="321716" y="171449"/>
                </a:moveTo>
                <a:lnTo>
                  <a:pt x="303415" y="171449"/>
                </a:lnTo>
                <a:lnTo>
                  <a:pt x="303415" y="567690"/>
                </a:lnTo>
                <a:lnTo>
                  <a:pt x="321716" y="567690"/>
                </a:lnTo>
                <a:lnTo>
                  <a:pt x="321716" y="171449"/>
                </a:lnTo>
                <a:close/>
              </a:path>
              <a:path w="669289" h="688339">
                <a:moveTo>
                  <a:pt x="361886" y="270509"/>
                </a:moveTo>
                <a:lnTo>
                  <a:pt x="350951" y="270509"/>
                </a:lnTo>
                <a:lnTo>
                  <a:pt x="346532" y="275589"/>
                </a:lnTo>
                <a:lnTo>
                  <a:pt x="346532" y="567690"/>
                </a:lnTo>
                <a:lnTo>
                  <a:pt x="367042" y="567690"/>
                </a:lnTo>
                <a:lnTo>
                  <a:pt x="367042" y="275589"/>
                </a:lnTo>
                <a:lnTo>
                  <a:pt x="361886" y="270509"/>
                </a:lnTo>
                <a:close/>
              </a:path>
              <a:path w="669289" h="688339">
                <a:moveTo>
                  <a:pt x="111150" y="226059"/>
                </a:moveTo>
                <a:lnTo>
                  <a:pt x="77495" y="226059"/>
                </a:lnTo>
                <a:lnTo>
                  <a:pt x="0" y="397509"/>
                </a:lnTo>
                <a:lnTo>
                  <a:pt x="0" y="411479"/>
                </a:lnTo>
                <a:lnTo>
                  <a:pt x="7074" y="445769"/>
                </a:lnTo>
                <a:lnTo>
                  <a:pt x="26417" y="474979"/>
                </a:lnTo>
                <a:lnTo>
                  <a:pt x="55212" y="494029"/>
                </a:lnTo>
                <a:lnTo>
                  <a:pt x="90639" y="501650"/>
                </a:lnTo>
                <a:lnTo>
                  <a:pt x="97955" y="501650"/>
                </a:lnTo>
                <a:lnTo>
                  <a:pt x="133106" y="495300"/>
                </a:lnTo>
                <a:lnTo>
                  <a:pt x="151134" y="482600"/>
                </a:lnTo>
                <a:lnTo>
                  <a:pt x="90639" y="482600"/>
                </a:lnTo>
                <a:lnTo>
                  <a:pt x="63638" y="476250"/>
                </a:lnTo>
                <a:lnTo>
                  <a:pt x="41295" y="461009"/>
                </a:lnTo>
                <a:lnTo>
                  <a:pt x="26080" y="439419"/>
                </a:lnTo>
                <a:lnTo>
                  <a:pt x="20459" y="411479"/>
                </a:lnTo>
                <a:lnTo>
                  <a:pt x="188645" y="411479"/>
                </a:lnTo>
                <a:lnTo>
                  <a:pt x="188645" y="397509"/>
                </a:lnTo>
                <a:lnTo>
                  <a:pt x="186349" y="392429"/>
                </a:lnTo>
                <a:lnTo>
                  <a:pt x="24879" y="392429"/>
                </a:lnTo>
                <a:lnTo>
                  <a:pt x="93586" y="238759"/>
                </a:lnTo>
                <a:lnTo>
                  <a:pt x="116890" y="238759"/>
                </a:lnTo>
                <a:lnTo>
                  <a:pt x="111150" y="226059"/>
                </a:lnTo>
                <a:close/>
              </a:path>
              <a:path w="669289" h="688339">
                <a:moveTo>
                  <a:pt x="478425" y="171449"/>
                </a:moveTo>
                <a:lnTo>
                  <a:pt x="429920" y="171449"/>
                </a:lnTo>
                <a:lnTo>
                  <a:pt x="440688" y="172719"/>
                </a:lnTo>
                <a:lnTo>
                  <a:pt x="450840" y="176529"/>
                </a:lnTo>
                <a:lnTo>
                  <a:pt x="460034" y="181609"/>
                </a:lnTo>
                <a:lnTo>
                  <a:pt x="467931" y="187959"/>
                </a:lnTo>
                <a:lnTo>
                  <a:pt x="486779" y="204469"/>
                </a:lnTo>
                <a:lnTo>
                  <a:pt x="507961" y="215899"/>
                </a:lnTo>
                <a:lnTo>
                  <a:pt x="531067" y="223519"/>
                </a:lnTo>
                <a:lnTo>
                  <a:pt x="555688" y="226059"/>
                </a:lnTo>
                <a:lnTo>
                  <a:pt x="558571" y="226059"/>
                </a:lnTo>
                <a:lnTo>
                  <a:pt x="481076" y="397509"/>
                </a:lnTo>
                <a:lnTo>
                  <a:pt x="481076" y="411479"/>
                </a:lnTo>
                <a:lnTo>
                  <a:pt x="488148" y="445769"/>
                </a:lnTo>
                <a:lnTo>
                  <a:pt x="507488" y="474979"/>
                </a:lnTo>
                <a:lnTo>
                  <a:pt x="536282" y="494029"/>
                </a:lnTo>
                <a:lnTo>
                  <a:pt x="571715" y="501650"/>
                </a:lnTo>
                <a:lnTo>
                  <a:pt x="579081" y="501650"/>
                </a:lnTo>
                <a:lnTo>
                  <a:pt x="613772" y="495300"/>
                </a:lnTo>
                <a:lnTo>
                  <a:pt x="631654" y="482600"/>
                </a:lnTo>
                <a:lnTo>
                  <a:pt x="571030" y="482600"/>
                </a:lnTo>
                <a:lnTo>
                  <a:pt x="544007" y="476250"/>
                </a:lnTo>
                <a:lnTo>
                  <a:pt x="521666" y="461009"/>
                </a:lnTo>
                <a:lnTo>
                  <a:pt x="506463" y="439419"/>
                </a:lnTo>
                <a:lnTo>
                  <a:pt x="500849" y="411479"/>
                </a:lnTo>
                <a:lnTo>
                  <a:pt x="668985" y="411479"/>
                </a:lnTo>
                <a:lnTo>
                  <a:pt x="668985" y="397509"/>
                </a:lnTo>
                <a:lnTo>
                  <a:pt x="666705" y="392429"/>
                </a:lnTo>
                <a:lnTo>
                  <a:pt x="506679" y="392429"/>
                </a:lnTo>
                <a:lnTo>
                  <a:pt x="575398" y="238759"/>
                </a:lnTo>
                <a:lnTo>
                  <a:pt x="597746" y="238759"/>
                </a:lnTo>
                <a:lnTo>
                  <a:pt x="591477" y="224789"/>
                </a:lnTo>
                <a:lnTo>
                  <a:pt x="648525" y="224789"/>
                </a:lnTo>
                <a:lnTo>
                  <a:pt x="655366" y="223519"/>
                </a:lnTo>
                <a:lnTo>
                  <a:pt x="661192" y="219709"/>
                </a:lnTo>
                <a:lnTo>
                  <a:pt x="665243" y="214629"/>
                </a:lnTo>
                <a:lnTo>
                  <a:pt x="666762" y="207009"/>
                </a:lnTo>
                <a:lnTo>
                  <a:pt x="666762" y="205739"/>
                </a:lnTo>
                <a:lnTo>
                  <a:pt x="555688" y="205739"/>
                </a:lnTo>
                <a:lnTo>
                  <a:pt x="535293" y="203199"/>
                </a:lnTo>
                <a:lnTo>
                  <a:pt x="516075" y="198119"/>
                </a:lnTo>
                <a:lnTo>
                  <a:pt x="498379" y="187959"/>
                </a:lnTo>
                <a:lnTo>
                  <a:pt x="482549" y="175259"/>
                </a:lnTo>
                <a:lnTo>
                  <a:pt x="478425" y="171449"/>
                </a:lnTo>
                <a:close/>
              </a:path>
              <a:path w="669289" h="688339">
                <a:moveTo>
                  <a:pt x="188645" y="411479"/>
                </a:moveTo>
                <a:lnTo>
                  <a:pt x="168135" y="411479"/>
                </a:lnTo>
                <a:lnTo>
                  <a:pt x="162307" y="439419"/>
                </a:lnTo>
                <a:lnTo>
                  <a:pt x="147299" y="461009"/>
                </a:lnTo>
                <a:lnTo>
                  <a:pt x="125163" y="476250"/>
                </a:lnTo>
                <a:lnTo>
                  <a:pt x="97955" y="482600"/>
                </a:lnTo>
                <a:lnTo>
                  <a:pt x="151134" y="482600"/>
                </a:lnTo>
                <a:lnTo>
                  <a:pt x="161950" y="474979"/>
                </a:lnTo>
                <a:lnTo>
                  <a:pt x="181469" y="447039"/>
                </a:lnTo>
                <a:lnTo>
                  <a:pt x="188645" y="411479"/>
                </a:lnTo>
                <a:close/>
              </a:path>
              <a:path w="669289" h="688339">
                <a:moveTo>
                  <a:pt x="668985" y="411479"/>
                </a:moveTo>
                <a:lnTo>
                  <a:pt x="649262" y="411479"/>
                </a:lnTo>
                <a:lnTo>
                  <a:pt x="643641" y="439419"/>
                </a:lnTo>
                <a:lnTo>
                  <a:pt x="628426" y="461009"/>
                </a:lnTo>
                <a:lnTo>
                  <a:pt x="606083" y="476250"/>
                </a:lnTo>
                <a:lnTo>
                  <a:pt x="579081" y="482600"/>
                </a:lnTo>
                <a:lnTo>
                  <a:pt x="631654" y="482600"/>
                </a:lnTo>
                <a:lnTo>
                  <a:pt x="642383" y="474979"/>
                </a:lnTo>
                <a:lnTo>
                  <a:pt x="661819" y="447039"/>
                </a:lnTo>
                <a:lnTo>
                  <a:pt x="668985" y="411479"/>
                </a:lnTo>
                <a:close/>
              </a:path>
              <a:path w="669289" h="688339">
                <a:moveTo>
                  <a:pt x="116890" y="238759"/>
                </a:moveTo>
                <a:lnTo>
                  <a:pt x="93586" y="238759"/>
                </a:lnTo>
                <a:lnTo>
                  <a:pt x="162306" y="392429"/>
                </a:lnTo>
                <a:lnTo>
                  <a:pt x="186349" y="392429"/>
                </a:lnTo>
                <a:lnTo>
                  <a:pt x="116890" y="238759"/>
                </a:lnTo>
                <a:close/>
              </a:path>
              <a:path w="669289" h="688339">
                <a:moveTo>
                  <a:pt x="597746" y="238759"/>
                </a:moveTo>
                <a:lnTo>
                  <a:pt x="575398" y="238759"/>
                </a:lnTo>
                <a:lnTo>
                  <a:pt x="643369" y="392429"/>
                </a:lnTo>
                <a:lnTo>
                  <a:pt x="666705" y="392429"/>
                </a:lnTo>
                <a:lnTo>
                  <a:pt x="597746" y="238759"/>
                </a:lnTo>
                <a:close/>
              </a:path>
              <a:path w="669289" h="688339">
                <a:moveTo>
                  <a:pt x="367042" y="171449"/>
                </a:moveTo>
                <a:lnTo>
                  <a:pt x="346532" y="171449"/>
                </a:lnTo>
                <a:lnTo>
                  <a:pt x="346532" y="223519"/>
                </a:lnTo>
                <a:lnTo>
                  <a:pt x="350951" y="227329"/>
                </a:lnTo>
                <a:lnTo>
                  <a:pt x="361886" y="227329"/>
                </a:lnTo>
                <a:lnTo>
                  <a:pt x="367042" y="223519"/>
                </a:lnTo>
                <a:lnTo>
                  <a:pt x="367042" y="171449"/>
                </a:lnTo>
                <a:close/>
              </a:path>
              <a:path w="669289" h="688339">
                <a:moveTo>
                  <a:pt x="334860" y="0"/>
                </a:moveTo>
                <a:lnTo>
                  <a:pt x="314928" y="3809"/>
                </a:lnTo>
                <a:lnTo>
                  <a:pt x="298913" y="15239"/>
                </a:lnTo>
                <a:lnTo>
                  <a:pt x="288251" y="30479"/>
                </a:lnTo>
                <a:lnTo>
                  <a:pt x="284378" y="50799"/>
                </a:lnTo>
                <a:lnTo>
                  <a:pt x="285693" y="62229"/>
                </a:lnTo>
                <a:lnTo>
                  <a:pt x="289409" y="72389"/>
                </a:lnTo>
                <a:lnTo>
                  <a:pt x="295185" y="81279"/>
                </a:lnTo>
                <a:lnTo>
                  <a:pt x="302679" y="88899"/>
                </a:lnTo>
                <a:lnTo>
                  <a:pt x="302679" y="111759"/>
                </a:lnTo>
                <a:lnTo>
                  <a:pt x="239064" y="111759"/>
                </a:lnTo>
                <a:lnTo>
                  <a:pt x="216010" y="114299"/>
                </a:lnTo>
                <a:lnTo>
                  <a:pt x="194467" y="120649"/>
                </a:lnTo>
                <a:lnTo>
                  <a:pt x="175112" y="130809"/>
                </a:lnTo>
                <a:lnTo>
                  <a:pt x="158623" y="146049"/>
                </a:lnTo>
                <a:lnTo>
                  <a:pt x="148661" y="153669"/>
                </a:lnTo>
                <a:lnTo>
                  <a:pt x="137525" y="160019"/>
                </a:lnTo>
                <a:lnTo>
                  <a:pt x="125422" y="163829"/>
                </a:lnTo>
                <a:lnTo>
                  <a:pt x="112560" y="165099"/>
                </a:lnTo>
                <a:lnTo>
                  <a:pt x="21196" y="165099"/>
                </a:lnTo>
                <a:lnTo>
                  <a:pt x="14007" y="166369"/>
                </a:lnTo>
                <a:lnTo>
                  <a:pt x="8197" y="170179"/>
                </a:lnTo>
                <a:lnTo>
                  <a:pt x="4312" y="176529"/>
                </a:lnTo>
                <a:lnTo>
                  <a:pt x="2895" y="184149"/>
                </a:lnTo>
                <a:lnTo>
                  <a:pt x="2895" y="208279"/>
                </a:lnTo>
                <a:lnTo>
                  <a:pt x="4312" y="214629"/>
                </a:lnTo>
                <a:lnTo>
                  <a:pt x="8197" y="220979"/>
                </a:lnTo>
                <a:lnTo>
                  <a:pt x="14007" y="224789"/>
                </a:lnTo>
                <a:lnTo>
                  <a:pt x="21196" y="226059"/>
                </a:lnTo>
                <a:lnTo>
                  <a:pt x="118465" y="226059"/>
                </a:lnTo>
                <a:lnTo>
                  <a:pt x="141099" y="223519"/>
                </a:lnTo>
                <a:lnTo>
                  <a:pt x="162498" y="217169"/>
                </a:lnTo>
                <a:lnTo>
                  <a:pt x="181975" y="205739"/>
                </a:lnTo>
                <a:lnTo>
                  <a:pt x="183508" y="204469"/>
                </a:lnTo>
                <a:lnTo>
                  <a:pt x="22669" y="204469"/>
                </a:lnTo>
                <a:lnTo>
                  <a:pt x="22669" y="184149"/>
                </a:lnTo>
                <a:lnTo>
                  <a:pt x="112560" y="184149"/>
                </a:lnTo>
                <a:lnTo>
                  <a:pt x="129225" y="182879"/>
                </a:lnTo>
                <a:lnTo>
                  <a:pt x="144937" y="177799"/>
                </a:lnTo>
                <a:lnTo>
                  <a:pt x="159274" y="170179"/>
                </a:lnTo>
                <a:lnTo>
                  <a:pt x="171818" y="158749"/>
                </a:lnTo>
                <a:lnTo>
                  <a:pt x="185824" y="147319"/>
                </a:lnTo>
                <a:lnTo>
                  <a:pt x="202150" y="138429"/>
                </a:lnTo>
                <a:lnTo>
                  <a:pt x="220122" y="133349"/>
                </a:lnTo>
                <a:lnTo>
                  <a:pt x="239064" y="132079"/>
                </a:lnTo>
                <a:lnTo>
                  <a:pt x="495763" y="132079"/>
                </a:lnTo>
                <a:lnTo>
                  <a:pt x="494375" y="130809"/>
                </a:lnTo>
                <a:lnTo>
                  <a:pt x="474694" y="120649"/>
                </a:lnTo>
                <a:lnTo>
                  <a:pt x="453088" y="113029"/>
                </a:lnTo>
                <a:lnTo>
                  <a:pt x="321716" y="113029"/>
                </a:lnTo>
                <a:lnTo>
                  <a:pt x="321716" y="100329"/>
                </a:lnTo>
                <a:lnTo>
                  <a:pt x="367042" y="100329"/>
                </a:lnTo>
                <a:lnTo>
                  <a:pt x="367042" y="88899"/>
                </a:lnTo>
                <a:lnTo>
                  <a:pt x="374499" y="81279"/>
                </a:lnTo>
                <a:lnTo>
                  <a:pt x="375322" y="80009"/>
                </a:lnTo>
                <a:lnTo>
                  <a:pt x="319506" y="80009"/>
                </a:lnTo>
                <a:lnTo>
                  <a:pt x="319506" y="78739"/>
                </a:lnTo>
                <a:lnTo>
                  <a:pt x="317296" y="78739"/>
                </a:lnTo>
                <a:lnTo>
                  <a:pt x="317296" y="77469"/>
                </a:lnTo>
                <a:lnTo>
                  <a:pt x="314350" y="77469"/>
                </a:lnTo>
                <a:lnTo>
                  <a:pt x="308674" y="72389"/>
                </a:lnTo>
                <a:lnTo>
                  <a:pt x="304026" y="66039"/>
                </a:lnTo>
                <a:lnTo>
                  <a:pt x="300886" y="59689"/>
                </a:lnTo>
                <a:lnTo>
                  <a:pt x="299732" y="50799"/>
                </a:lnTo>
                <a:lnTo>
                  <a:pt x="304305" y="39369"/>
                </a:lnTo>
                <a:lnTo>
                  <a:pt x="312091" y="29209"/>
                </a:lnTo>
                <a:lnTo>
                  <a:pt x="322480" y="22859"/>
                </a:lnTo>
                <a:lnTo>
                  <a:pt x="334860" y="20319"/>
                </a:lnTo>
                <a:lnTo>
                  <a:pt x="373870" y="20319"/>
                </a:lnTo>
                <a:lnTo>
                  <a:pt x="370205" y="15239"/>
                </a:lnTo>
                <a:lnTo>
                  <a:pt x="354140" y="3809"/>
                </a:lnTo>
                <a:lnTo>
                  <a:pt x="334860" y="0"/>
                </a:lnTo>
                <a:close/>
              </a:path>
              <a:path w="669289" h="688339">
                <a:moveTo>
                  <a:pt x="495763" y="132079"/>
                </a:moveTo>
                <a:lnTo>
                  <a:pt x="429920" y="132079"/>
                </a:lnTo>
                <a:lnTo>
                  <a:pt x="448617" y="133349"/>
                </a:lnTo>
                <a:lnTo>
                  <a:pt x="466166" y="138429"/>
                </a:lnTo>
                <a:lnTo>
                  <a:pt x="482219" y="147319"/>
                </a:lnTo>
                <a:lnTo>
                  <a:pt x="496430" y="158749"/>
                </a:lnTo>
                <a:lnTo>
                  <a:pt x="508966" y="170179"/>
                </a:lnTo>
                <a:lnTo>
                  <a:pt x="523292" y="177799"/>
                </a:lnTo>
                <a:lnTo>
                  <a:pt x="539001" y="182879"/>
                </a:lnTo>
                <a:lnTo>
                  <a:pt x="555688" y="184149"/>
                </a:lnTo>
                <a:lnTo>
                  <a:pt x="645579" y="184149"/>
                </a:lnTo>
                <a:lnTo>
                  <a:pt x="645579" y="204469"/>
                </a:lnTo>
                <a:lnTo>
                  <a:pt x="555688" y="204469"/>
                </a:lnTo>
                <a:lnTo>
                  <a:pt x="555688" y="205739"/>
                </a:lnTo>
                <a:lnTo>
                  <a:pt x="666762" y="205739"/>
                </a:lnTo>
                <a:lnTo>
                  <a:pt x="666762" y="184149"/>
                </a:lnTo>
                <a:lnTo>
                  <a:pt x="665243" y="176529"/>
                </a:lnTo>
                <a:lnTo>
                  <a:pt x="661192" y="170179"/>
                </a:lnTo>
                <a:lnTo>
                  <a:pt x="655366" y="166369"/>
                </a:lnTo>
                <a:lnTo>
                  <a:pt x="648525" y="165099"/>
                </a:lnTo>
                <a:lnTo>
                  <a:pt x="557098" y="165099"/>
                </a:lnTo>
                <a:lnTo>
                  <a:pt x="544168" y="163829"/>
                </a:lnTo>
                <a:lnTo>
                  <a:pt x="531904" y="160019"/>
                </a:lnTo>
                <a:lnTo>
                  <a:pt x="520722" y="153669"/>
                </a:lnTo>
                <a:lnTo>
                  <a:pt x="511035" y="146049"/>
                </a:lnTo>
                <a:lnTo>
                  <a:pt x="495763" y="132079"/>
                </a:lnTo>
                <a:close/>
              </a:path>
              <a:path w="669289" h="688339">
                <a:moveTo>
                  <a:pt x="429920" y="151129"/>
                </a:moveTo>
                <a:lnTo>
                  <a:pt x="242011" y="151129"/>
                </a:lnTo>
                <a:lnTo>
                  <a:pt x="225352" y="153669"/>
                </a:lnTo>
                <a:lnTo>
                  <a:pt x="209643" y="158749"/>
                </a:lnTo>
                <a:lnTo>
                  <a:pt x="195303" y="166369"/>
                </a:lnTo>
                <a:lnTo>
                  <a:pt x="182753" y="176529"/>
                </a:lnTo>
                <a:lnTo>
                  <a:pt x="169174" y="189229"/>
                </a:lnTo>
                <a:lnTo>
                  <a:pt x="153071" y="198119"/>
                </a:lnTo>
                <a:lnTo>
                  <a:pt x="135184" y="203199"/>
                </a:lnTo>
                <a:lnTo>
                  <a:pt x="116255" y="204469"/>
                </a:lnTo>
                <a:lnTo>
                  <a:pt x="183508" y="204469"/>
                </a:lnTo>
                <a:lnTo>
                  <a:pt x="198843" y="191769"/>
                </a:lnTo>
                <a:lnTo>
                  <a:pt x="208408" y="182879"/>
                </a:lnTo>
                <a:lnTo>
                  <a:pt x="219333" y="177799"/>
                </a:lnTo>
                <a:lnTo>
                  <a:pt x="231342" y="172719"/>
                </a:lnTo>
                <a:lnTo>
                  <a:pt x="244157" y="171449"/>
                </a:lnTo>
                <a:lnTo>
                  <a:pt x="478425" y="171449"/>
                </a:lnTo>
                <a:lnTo>
                  <a:pt x="471552" y="165099"/>
                </a:lnTo>
                <a:lnTo>
                  <a:pt x="458697" y="157479"/>
                </a:lnTo>
                <a:lnTo>
                  <a:pt x="444610" y="153669"/>
                </a:lnTo>
                <a:lnTo>
                  <a:pt x="429920" y="151129"/>
                </a:lnTo>
                <a:close/>
              </a:path>
              <a:path w="669289" h="688339">
                <a:moveTo>
                  <a:pt x="367042" y="100329"/>
                </a:moveTo>
                <a:lnTo>
                  <a:pt x="346532" y="100329"/>
                </a:lnTo>
                <a:lnTo>
                  <a:pt x="346532" y="113029"/>
                </a:lnTo>
                <a:lnTo>
                  <a:pt x="453088" y="113029"/>
                </a:lnTo>
                <a:lnTo>
                  <a:pt x="430657" y="111759"/>
                </a:lnTo>
                <a:lnTo>
                  <a:pt x="367042" y="111759"/>
                </a:lnTo>
                <a:lnTo>
                  <a:pt x="367042" y="100329"/>
                </a:lnTo>
                <a:close/>
              </a:path>
              <a:path w="669289" h="688339">
                <a:moveTo>
                  <a:pt x="345109" y="100329"/>
                </a:moveTo>
                <a:lnTo>
                  <a:pt x="324612" y="100329"/>
                </a:lnTo>
                <a:lnTo>
                  <a:pt x="324612" y="101599"/>
                </a:lnTo>
                <a:lnTo>
                  <a:pt x="345795" y="101599"/>
                </a:lnTo>
                <a:lnTo>
                  <a:pt x="345109" y="100329"/>
                </a:lnTo>
                <a:close/>
              </a:path>
              <a:path w="669289" h="688339">
                <a:moveTo>
                  <a:pt x="373870" y="20319"/>
                </a:moveTo>
                <a:lnTo>
                  <a:pt x="334860" y="20319"/>
                </a:lnTo>
                <a:lnTo>
                  <a:pt x="347068" y="22859"/>
                </a:lnTo>
                <a:lnTo>
                  <a:pt x="356801" y="29209"/>
                </a:lnTo>
                <a:lnTo>
                  <a:pt x="363241" y="39369"/>
                </a:lnTo>
                <a:lnTo>
                  <a:pt x="365569" y="50799"/>
                </a:lnTo>
                <a:lnTo>
                  <a:pt x="364623" y="59689"/>
                </a:lnTo>
                <a:lnTo>
                  <a:pt x="361827" y="66039"/>
                </a:lnTo>
                <a:lnTo>
                  <a:pt x="357248" y="72389"/>
                </a:lnTo>
                <a:lnTo>
                  <a:pt x="350951" y="77469"/>
                </a:lnTo>
                <a:lnTo>
                  <a:pt x="348742" y="77469"/>
                </a:lnTo>
                <a:lnTo>
                  <a:pt x="348742" y="78739"/>
                </a:lnTo>
                <a:lnTo>
                  <a:pt x="345795" y="78739"/>
                </a:lnTo>
                <a:lnTo>
                  <a:pt x="345795" y="80009"/>
                </a:lnTo>
                <a:lnTo>
                  <a:pt x="375322" y="80009"/>
                </a:lnTo>
                <a:lnTo>
                  <a:pt x="380257" y="72389"/>
                </a:lnTo>
                <a:lnTo>
                  <a:pt x="383966" y="62229"/>
                </a:lnTo>
                <a:lnTo>
                  <a:pt x="385279" y="50799"/>
                </a:lnTo>
                <a:lnTo>
                  <a:pt x="381202" y="30479"/>
                </a:lnTo>
                <a:lnTo>
                  <a:pt x="373870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1413" y="1375891"/>
            <a:ext cx="356308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spc="-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性別平等教育法</a:t>
            </a:r>
            <a:endParaRPr sz="4000" b="1" spc="-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8623" y="2719623"/>
            <a:ext cx="3861844" cy="3180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lnSpc>
                <a:spcPts val="4200"/>
              </a:lnSpc>
            </a:pP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學校應該對於不同性別特質或性傾向的學生給予尊重，也要保障學生學習之安全環境。所以，原本的「兩性平等教育法」案，在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93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年制定公布為「性別平等教育法」。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9780032" y="1971073"/>
            <a:ext cx="684530" cy="641350"/>
            <a:chOff x="9403080" y="3465828"/>
            <a:chExt cx="684530" cy="6413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7083" y="3799335"/>
              <a:ext cx="92913" cy="1249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03080" y="3465828"/>
              <a:ext cx="684530" cy="641350"/>
            </a:xfrm>
            <a:custGeom>
              <a:avLst/>
              <a:gdLst/>
              <a:ahLst/>
              <a:cxnLst/>
              <a:rect l="l" t="t" r="r" b="b"/>
              <a:pathLst>
                <a:path w="684529" h="641350">
                  <a:moveTo>
                    <a:pt x="34378" y="394969"/>
                  </a:moveTo>
                  <a:lnTo>
                    <a:pt x="23393" y="394969"/>
                  </a:lnTo>
                  <a:lnTo>
                    <a:pt x="19037" y="400049"/>
                  </a:lnTo>
                  <a:lnTo>
                    <a:pt x="19037" y="637539"/>
                  </a:lnTo>
                  <a:lnTo>
                    <a:pt x="23393" y="641349"/>
                  </a:lnTo>
                  <a:lnTo>
                    <a:pt x="665238" y="641349"/>
                  </a:lnTo>
                  <a:lnTo>
                    <a:pt x="669594" y="637539"/>
                  </a:lnTo>
                  <a:lnTo>
                    <a:pt x="669594" y="621029"/>
                  </a:lnTo>
                  <a:lnTo>
                    <a:pt x="37261" y="621029"/>
                  </a:lnTo>
                  <a:lnTo>
                    <a:pt x="37261" y="591819"/>
                  </a:lnTo>
                  <a:lnTo>
                    <a:pt x="669594" y="591819"/>
                  </a:lnTo>
                  <a:lnTo>
                    <a:pt x="669594" y="572769"/>
                  </a:lnTo>
                  <a:lnTo>
                    <a:pt x="39484" y="572769"/>
                  </a:lnTo>
                  <a:lnTo>
                    <a:pt x="39484" y="400049"/>
                  </a:lnTo>
                  <a:lnTo>
                    <a:pt x="34378" y="394969"/>
                  </a:lnTo>
                  <a:close/>
                </a:path>
                <a:path w="684529" h="641350">
                  <a:moveTo>
                    <a:pt x="135267" y="591819"/>
                  </a:moveTo>
                  <a:lnTo>
                    <a:pt x="114071" y="591819"/>
                  </a:lnTo>
                  <a:lnTo>
                    <a:pt x="114071" y="621029"/>
                  </a:lnTo>
                  <a:lnTo>
                    <a:pt x="135267" y="621029"/>
                  </a:lnTo>
                  <a:lnTo>
                    <a:pt x="135267" y="591819"/>
                  </a:lnTo>
                  <a:close/>
                </a:path>
                <a:path w="684529" h="641350">
                  <a:moveTo>
                    <a:pt x="570941" y="591819"/>
                  </a:moveTo>
                  <a:lnTo>
                    <a:pt x="551230" y="591819"/>
                  </a:lnTo>
                  <a:lnTo>
                    <a:pt x="551230" y="621029"/>
                  </a:lnTo>
                  <a:lnTo>
                    <a:pt x="570941" y="621029"/>
                  </a:lnTo>
                  <a:lnTo>
                    <a:pt x="570941" y="591819"/>
                  </a:lnTo>
                  <a:close/>
                </a:path>
                <a:path w="684529" h="641350">
                  <a:moveTo>
                    <a:pt x="669594" y="591819"/>
                  </a:moveTo>
                  <a:lnTo>
                    <a:pt x="647687" y="591819"/>
                  </a:lnTo>
                  <a:lnTo>
                    <a:pt x="647687" y="621029"/>
                  </a:lnTo>
                  <a:lnTo>
                    <a:pt x="669594" y="621029"/>
                  </a:lnTo>
                  <a:lnTo>
                    <a:pt x="669594" y="591819"/>
                  </a:lnTo>
                  <a:close/>
                </a:path>
                <a:path w="684529" h="641350">
                  <a:moveTo>
                    <a:pt x="385019" y="383539"/>
                  </a:moveTo>
                  <a:lnTo>
                    <a:pt x="348373" y="383539"/>
                  </a:lnTo>
                  <a:lnTo>
                    <a:pt x="351624" y="386079"/>
                  </a:lnTo>
                  <a:lnTo>
                    <a:pt x="369188" y="397509"/>
                  </a:lnTo>
                  <a:lnTo>
                    <a:pt x="373545" y="400049"/>
                  </a:lnTo>
                  <a:lnTo>
                    <a:pt x="376491" y="405129"/>
                  </a:lnTo>
                  <a:lnTo>
                    <a:pt x="376491" y="524509"/>
                  </a:lnTo>
                  <a:lnTo>
                    <a:pt x="146926" y="524509"/>
                  </a:lnTo>
                  <a:lnTo>
                    <a:pt x="142570" y="529589"/>
                  </a:lnTo>
                  <a:lnTo>
                    <a:pt x="142570" y="572769"/>
                  </a:lnTo>
                  <a:lnTo>
                    <a:pt x="161543" y="572769"/>
                  </a:lnTo>
                  <a:lnTo>
                    <a:pt x="161543" y="543559"/>
                  </a:lnTo>
                  <a:lnTo>
                    <a:pt x="546074" y="543559"/>
                  </a:lnTo>
                  <a:lnTo>
                    <a:pt x="546074" y="529589"/>
                  </a:lnTo>
                  <a:lnTo>
                    <a:pt x="542797" y="525779"/>
                  </a:lnTo>
                  <a:lnTo>
                    <a:pt x="416699" y="525779"/>
                  </a:lnTo>
                  <a:lnTo>
                    <a:pt x="397675" y="524509"/>
                  </a:lnTo>
                  <a:lnTo>
                    <a:pt x="397675" y="411479"/>
                  </a:lnTo>
                  <a:lnTo>
                    <a:pt x="396487" y="402589"/>
                  </a:lnTo>
                  <a:lnTo>
                    <a:pt x="393104" y="393699"/>
                  </a:lnTo>
                  <a:lnTo>
                    <a:pt x="387800" y="386079"/>
                  </a:lnTo>
                  <a:lnTo>
                    <a:pt x="385019" y="383539"/>
                  </a:lnTo>
                  <a:close/>
                </a:path>
                <a:path w="684529" h="641350">
                  <a:moveTo>
                    <a:pt x="546074" y="543559"/>
                  </a:moveTo>
                  <a:lnTo>
                    <a:pt x="523417" y="543559"/>
                  </a:lnTo>
                  <a:lnTo>
                    <a:pt x="523417" y="572769"/>
                  </a:lnTo>
                  <a:lnTo>
                    <a:pt x="546074" y="572769"/>
                  </a:lnTo>
                  <a:lnTo>
                    <a:pt x="546074" y="543559"/>
                  </a:lnTo>
                  <a:close/>
                </a:path>
                <a:path w="684529" h="641350">
                  <a:moveTo>
                    <a:pt x="665238" y="502919"/>
                  </a:moveTo>
                  <a:lnTo>
                    <a:pt x="654253" y="502919"/>
                  </a:lnTo>
                  <a:lnTo>
                    <a:pt x="649897" y="506729"/>
                  </a:lnTo>
                  <a:lnTo>
                    <a:pt x="649897" y="572769"/>
                  </a:lnTo>
                  <a:lnTo>
                    <a:pt x="669594" y="572769"/>
                  </a:lnTo>
                  <a:lnTo>
                    <a:pt x="669594" y="506729"/>
                  </a:lnTo>
                  <a:lnTo>
                    <a:pt x="665238" y="502919"/>
                  </a:lnTo>
                  <a:close/>
                </a:path>
                <a:path w="684529" h="641350">
                  <a:moveTo>
                    <a:pt x="436410" y="210819"/>
                  </a:moveTo>
                  <a:lnTo>
                    <a:pt x="416699" y="210819"/>
                  </a:lnTo>
                  <a:lnTo>
                    <a:pt x="416699" y="243839"/>
                  </a:lnTo>
                  <a:lnTo>
                    <a:pt x="417436" y="246379"/>
                  </a:lnTo>
                  <a:lnTo>
                    <a:pt x="419595" y="248919"/>
                  </a:lnTo>
                  <a:lnTo>
                    <a:pt x="430580" y="259079"/>
                  </a:lnTo>
                  <a:lnTo>
                    <a:pt x="430580" y="477519"/>
                  </a:lnTo>
                  <a:lnTo>
                    <a:pt x="419595" y="488949"/>
                  </a:lnTo>
                  <a:lnTo>
                    <a:pt x="417436" y="490219"/>
                  </a:lnTo>
                  <a:lnTo>
                    <a:pt x="416699" y="492759"/>
                  </a:lnTo>
                  <a:lnTo>
                    <a:pt x="416699" y="525779"/>
                  </a:lnTo>
                  <a:lnTo>
                    <a:pt x="542797" y="525779"/>
                  </a:lnTo>
                  <a:lnTo>
                    <a:pt x="541705" y="524509"/>
                  </a:lnTo>
                  <a:lnTo>
                    <a:pt x="435673" y="524509"/>
                  </a:lnTo>
                  <a:lnTo>
                    <a:pt x="435673" y="499109"/>
                  </a:lnTo>
                  <a:lnTo>
                    <a:pt x="442988" y="491489"/>
                  </a:lnTo>
                  <a:lnTo>
                    <a:pt x="519785" y="491489"/>
                  </a:lnTo>
                  <a:lnTo>
                    <a:pt x="519048" y="488949"/>
                  </a:lnTo>
                  <a:lnTo>
                    <a:pt x="516839" y="487679"/>
                  </a:lnTo>
                  <a:lnTo>
                    <a:pt x="505853" y="477519"/>
                  </a:lnTo>
                  <a:lnTo>
                    <a:pt x="505853" y="469899"/>
                  </a:lnTo>
                  <a:lnTo>
                    <a:pt x="449618" y="469899"/>
                  </a:lnTo>
                  <a:lnTo>
                    <a:pt x="449618" y="264159"/>
                  </a:lnTo>
                  <a:lnTo>
                    <a:pt x="503707" y="264159"/>
                  </a:lnTo>
                  <a:lnTo>
                    <a:pt x="503707" y="257809"/>
                  </a:lnTo>
                  <a:lnTo>
                    <a:pt x="514629" y="247649"/>
                  </a:lnTo>
                  <a:lnTo>
                    <a:pt x="516102" y="246379"/>
                  </a:lnTo>
                  <a:lnTo>
                    <a:pt x="516839" y="243839"/>
                  </a:lnTo>
                  <a:lnTo>
                    <a:pt x="443725" y="243839"/>
                  </a:lnTo>
                  <a:lnTo>
                    <a:pt x="436410" y="236219"/>
                  </a:lnTo>
                  <a:lnTo>
                    <a:pt x="436410" y="210819"/>
                  </a:lnTo>
                  <a:close/>
                </a:path>
                <a:path w="684529" h="641350">
                  <a:moveTo>
                    <a:pt x="532930" y="140969"/>
                  </a:moveTo>
                  <a:lnTo>
                    <a:pt x="150609" y="140969"/>
                  </a:lnTo>
                  <a:lnTo>
                    <a:pt x="141692" y="143509"/>
                  </a:lnTo>
                  <a:lnTo>
                    <a:pt x="134235" y="148589"/>
                  </a:lnTo>
                  <a:lnTo>
                    <a:pt x="129117" y="156209"/>
                  </a:lnTo>
                  <a:lnTo>
                    <a:pt x="127215" y="165099"/>
                  </a:lnTo>
                  <a:lnTo>
                    <a:pt x="127215" y="191769"/>
                  </a:lnTo>
                  <a:lnTo>
                    <a:pt x="32169" y="191769"/>
                  </a:lnTo>
                  <a:lnTo>
                    <a:pt x="119" y="295909"/>
                  </a:lnTo>
                  <a:lnTo>
                    <a:pt x="0" y="299719"/>
                  </a:lnTo>
                  <a:lnTo>
                    <a:pt x="736" y="302259"/>
                  </a:lnTo>
                  <a:lnTo>
                    <a:pt x="2946" y="304799"/>
                  </a:lnTo>
                  <a:lnTo>
                    <a:pt x="4419" y="306069"/>
                  </a:lnTo>
                  <a:lnTo>
                    <a:pt x="7302" y="308609"/>
                  </a:lnTo>
                  <a:lnTo>
                    <a:pt x="182041" y="308609"/>
                  </a:lnTo>
                  <a:lnTo>
                    <a:pt x="182041" y="477519"/>
                  </a:lnTo>
                  <a:lnTo>
                    <a:pt x="171792" y="487679"/>
                  </a:lnTo>
                  <a:lnTo>
                    <a:pt x="169583" y="488949"/>
                  </a:lnTo>
                  <a:lnTo>
                    <a:pt x="168909" y="491489"/>
                  </a:lnTo>
                  <a:lnTo>
                    <a:pt x="168909" y="524509"/>
                  </a:lnTo>
                  <a:lnTo>
                    <a:pt x="187871" y="524509"/>
                  </a:lnTo>
                  <a:lnTo>
                    <a:pt x="187871" y="499109"/>
                  </a:lnTo>
                  <a:lnTo>
                    <a:pt x="195186" y="491489"/>
                  </a:lnTo>
                  <a:lnTo>
                    <a:pt x="269786" y="491489"/>
                  </a:lnTo>
                  <a:lnTo>
                    <a:pt x="266839" y="486409"/>
                  </a:lnTo>
                  <a:lnTo>
                    <a:pt x="255841" y="476249"/>
                  </a:lnTo>
                  <a:lnTo>
                    <a:pt x="255841" y="469899"/>
                  </a:lnTo>
                  <a:lnTo>
                    <a:pt x="201752" y="469899"/>
                  </a:lnTo>
                  <a:lnTo>
                    <a:pt x="201752" y="287019"/>
                  </a:lnTo>
                  <a:lnTo>
                    <a:pt x="21920" y="287019"/>
                  </a:lnTo>
                  <a:lnTo>
                    <a:pt x="29222" y="212089"/>
                  </a:lnTo>
                  <a:lnTo>
                    <a:pt x="29222" y="210819"/>
                  </a:lnTo>
                  <a:lnTo>
                    <a:pt x="436410" y="210819"/>
                  </a:lnTo>
                  <a:lnTo>
                    <a:pt x="436410" y="209549"/>
                  </a:lnTo>
                  <a:lnTo>
                    <a:pt x="675058" y="209549"/>
                  </a:lnTo>
                  <a:lnTo>
                    <a:pt x="672851" y="203199"/>
                  </a:lnTo>
                  <a:lnTo>
                    <a:pt x="667531" y="195579"/>
                  </a:lnTo>
                  <a:lnTo>
                    <a:pt x="660162" y="191769"/>
                  </a:lnTo>
                  <a:lnTo>
                    <a:pt x="651370" y="190499"/>
                  </a:lnTo>
                  <a:lnTo>
                    <a:pt x="149872" y="190499"/>
                  </a:lnTo>
                  <a:lnTo>
                    <a:pt x="147662" y="187959"/>
                  </a:lnTo>
                  <a:lnTo>
                    <a:pt x="147662" y="162559"/>
                  </a:lnTo>
                  <a:lnTo>
                    <a:pt x="149872" y="160019"/>
                  </a:lnTo>
                  <a:lnTo>
                    <a:pt x="555504" y="160019"/>
                  </a:lnTo>
                  <a:lnTo>
                    <a:pt x="554413" y="154939"/>
                  </a:lnTo>
                  <a:lnTo>
                    <a:pt x="549279" y="147319"/>
                  </a:lnTo>
                  <a:lnTo>
                    <a:pt x="541819" y="142239"/>
                  </a:lnTo>
                  <a:lnTo>
                    <a:pt x="532930" y="140969"/>
                  </a:lnTo>
                  <a:close/>
                </a:path>
                <a:path w="684529" h="641350">
                  <a:moveTo>
                    <a:pt x="269786" y="491489"/>
                  </a:moveTo>
                  <a:lnTo>
                    <a:pt x="241236" y="491489"/>
                  </a:lnTo>
                  <a:lnTo>
                    <a:pt x="248538" y="499109"/>
                  </a:lnTo>
                  <a:lnTo>
                    <a:pt x="248538" y="524509"/>
                  </a:lnTo>
                  <a:lnTo>
                    <a:pt x="269786" y="524509"/>
                  </a:lnTo>
                  <a:lnTo>
                    <a:pt x="269786" y="491489"/>
                  </a:lnTo>
                  <a:close/>
                </a:path>
                <a:path w="684529" h="641350">
                  <a:moveTo>
                    <a:pt x="350151" y="361949"/>
                  </a:moveTo>
                  <a:lnTo>
                    <a:pt x="336092" y="361949"/>
                  </a:lnTo>
                  <a:lnTo>
                    <a:pt x="328968" y="364489"/>
                  </a:lnTo>
                  <a:lnTo>
                    <a:pt x="293225" y="393699"/>
                  </a:lnTo>
                  <a:lnTo>
                    <a:pt x="288747" y="411479"/>
                  </a:lnTo>
                  <a:lnTo>
                    <a:pt x="288747" y="524509"/>
                  </a:lnTo>
                  <a:lnTo>
                    <a:pt x="307784" y="524509"/>
                  </a:lnTo>
                  <a:lnTo>
                    <a:pt x="307784" y="405129"/>
                  </a:lnTo>
                  <a:lnTo>
                    <a:pt x="310667" y="400049"/>
                  </a:lnTo>
                  <a:lnTo>
                    <a:pt x="332651" y="386079"/>
                  </a:lnTo>
                  <a:lnTo>
                    <a:pt x="335165" y="383539"/>
                  </a:lnTo>
                  <a:lnTo>
                    <a:pt x="385019" y="383539"/>
                  </a:lnTo>
                  <a:lnTo>
                    <a:pt x="380847" y="379729"/>
                  </a:lnTo>
                  <a:lnTo>
                    <a:pt x="363346" y="368299"/>
                  </a:lnTo>
                  <a:lnTo>
                    <a:pt x="357085" y="364489"/>
                  </a:lnTo>
                  <a:lnTo>
                    <a:pt x="350151" y="361949"/>
                  </a:lnTo>
                  <a:close/>
                </a:path>
                <a:path w="684529" h="641350">
                  <a:moveTo>
                    <a:pt x="519785" y="491489"/>
                  </a:moveTo>
                  <a:lnTo>
                    <a:pt x="488353" y="491489"/>
                  </a:lnTo>
                  <a:lnTo>
                    <a:pt x="495668" y="499109"/>
                  </a:lnTo>
                  <a:lnTo>
                    <a:pt x="495668" y="524509"/>
                  </a:lnTo>
                  <a:lnTo>
                    <a:pt x="519785" y="524509"/>
                  </a:lnTo>
                  <a:lnTo>
                    <a:pt x="519785" y="491489"/>
                  </a:lnTo>
                  <a:close/>
                </a:path>
                <a:path w="684529" h="641350">
                  <a:moveTo>
                    <a:pt x="668185" y="308609"/>
                  </a:moveTo>
                  <a:lnTo>
                    <a:pt x="647687" y="308609"/>
                  </a:lnTo>
                  <a:lnTo>
                    <a:pt x="647687" y="471169"/>
                  </a:lnTo>
                  <a:lnTo>
                    <a:pt x="652106" y="476249"/>
                  </a:lnTo>
                  <a:lnTo>
                    <a:pt x="663028" y="476249"/>
                  </a:lnTo>
                  <a:lnTo>
                    <a:pt x="668185" y="471169"/>
                  </a:lnTo>
                  <a:lnTo>
                    <a:pt x="668185" y="308609"/>
                  </a:lnTo>
                  <a:close/>
                </a:path>
                <a:path w="684529" h="641350">
                  <a:moveTo>
                    <a:pt x="255841" y="264159"/>
                  </a:moveTo>
                  <a:lnTo>
                    <a:pt x="235394" y="264159"/>
                  </a:lnTo>
                  <a:lnTo>
                    <a:pt x="235394" y="469899"/>
                  </a:lnTo>
                  <a:lnTo>
                    <a:pt x="255841" y="469899"/>
                  </a:lnTo>
                  <a:lnTo>
                    <a:pt x="255841" y="264159"/>
                  </a:lnTo>
                  <a:close/>
                </a:path>
                <a:path w="684529" h="641350">
                  <a:moveTo>
                    <a:pt x="503707" y="264159"/>
                  </a:moveTo>
                  <a:lnTo>
                    <a:pt x="483196" y="264159"/>
                  </a:lnTo>
                  <a:lnTo>
                    <a:pt x="483196" y="469899"/>
                  </a:lnTo>
                  <a:lnTo>
                    <a:pt x="505853" y="469899"/>
                  </a:lnTo>
                  <a:lnTo>
                    <a:pt x="505853" y="308609"/>
                  </a:lnTo>
                  <a:lnTo>
                    <a:pt x="676909" y="308609"/>
                  </a:lnTo>
                  <a:lnTo>
                    <a:pt x="679856" y="307339"/>
                  </a:lnTo>
                  <a:lnTo>
                    <a:pt x="681329" y="304799"/>
                  </a:lnTo>
                  <a:lnTo>
                    <a:pt x="683539" y="302259"/>
                  </a:lnTo>
                  <a:lnTo>
                    <a:pt x="684212" y="298449"/>
                  </a:lnTo>
                  <a:lnTo>
                    <a:pt x="683539" y="295909"/>
                  </a:lnTo>
                  <a:lnTo>
                    <a:pt x="682699" y="287019"/>
                  </a:lnTo>
                  <a:lnTo>
                    <a:pt x="503707" y="287019"/>
                  </a:lnTo>
                  <a:lnTo>
                    <a:pt x="503707" y="264159"/>
                  </a:lnTo>
                  <a:close/>
                </a:path>
                <a:path w="684529" h="641350">
                  <a:moveTo>
                    <a:pt x="36588" y="308609"/>
                  </a:moveTo>
                  <a:lnTo>
                    <a:pt x="16090" y="308609"/>
                  </a:lnTo>
                  <a:lnTo>
                    <a:pt x="16090" y="364489"/>
                  </a:lnTo>
                  <a:lnTo>
                    <a:pt x="21183" y="368299"/>
                  </a:lnTo>
                  <a:lnTo>
                    <a:pt x="32169" y="368299"/>
                  </a:lnTo>
                  <a:lnTo>
                    <a:pt x="36588" y="364489"/>
                  </a:lnTo>
                  <a:lnTo>
                    <a:pt x="36588" y="308609"/>
                  </a:lnTo>
                  <a:close/>
                </a:path>
                <a:path w="684529" h="641350">
                  <a:moveTo>
                    <a:pt x="187871" y="210819"/>
                  </a:moveTo>
                  <a:lnTo>
                    <a:pt x="168173" y="210819"/>
                  </a:lnTo>
                  <a:lnTo>
                    <a:pt x="168173" y="243839"/>
                  </a:lnTo>
                  <a:lnTo>
                    <a:pt x="168909" y="246379"/>
                  </a:lnTo>
                  <a:lnTo>
                    <a:pt x="170319" y="247649"/>
                  </a:lnTo>
                  <a:lnTo>
                    <a:pt x="180568" y="257809"/>
                  </a:lnTo>
                  <a:lnTo>
                    <a:pt x="180568" y="287019"/>
                  </a:lnTo>
                  <a:lnTo>
                    <a:pt x="201752" y="287019"/>
                  </a:lnTo>
                  <a:lnTo>
                    <a:pt x="201752" y="264159"/>
                  </a:lnTo>
                  <a:lnTo>
                    <a:pt x="255841" y="264159"/>
                  </a:lnTo>
                  <a:lnTo>
                    <a:pt x="255841" y="259079"/>
                  </a:lnTo>
                  <a:lnTo>
                    <a:pt x="266839" y="248919"/>
                  </a:lnTo>
                  <a:lnTo>
                    <a:pt x="269786" y="243839"/>
                  </a:lnTo>
                  <a:lnTo>
                    <a:pt x="195186" y="243839"/>
                  </a:lnTo>
                  <a:lnTo>
                    <a:pt x="187871" y="236219"/>
                  </a:lnTo>
                  <a:lnTo>
                    <a:pt x="187871" y="210819"/>
                  </a:lnTo>
                  <a:close/>
                </a:path>
                <a:path w="684529" h="641350">
                  <a:moveTo>
                    <a:pt x="675500" y="210819"/>
                  </a:moveTo>
                  <a:lnTo>
                    <a:pt x="654989" y="210819"/>
                  </a:lnTo>
                  <a:lnTo>
                    <a:pt x="655726" y="212089"/>
                  </a:lnTo>
                  <a:lnTo>
                    <a:pt x="663028" y="287019"/>
                  </a:lnTo>
                  <a:lnTo>
                    <a:pt x="682699" y="287019"/>
                  </a:lnTo>
                  <a:lnTo>
                    <a:pt x="675500" y="210819"/>
                  </a:lnTo>
                  <a:close/>
                </a:path>
                <a:path w="684529" h="641350">
                  <a:moveTo>
                    <a:pt x="269786" y="210819"/>
                  </a:moveTo>
                  <a:lnTo>
                    <a:pt x="248538" y="210819"/>
                  </a:lnTo>
                  <a:lnTo>
                    <a:pt x="248538" y="236219"/>
                  </a:lnTo>
                  <a:lnTo>
                    <a:pt x="241236" y="243839"/>
                  </a:lnTo>
                  <a:lnTo>
                    <a:pt x="269786" y="243839"/>
                  </a:lnTo>
                  <a:lnTo>
                    <a:pt x="269786" y="210819"/>
                  </a:lnTo>
                  <a:close/>
                </a:path>
                <a:path w="684529" h="641350">
                  <a:moveTo>
                    <a:pt x="675058" y="209549"/>
                  </a:moveTo>
                  <a:lnTo>
                    <a:pt x="497077" y="209549"/>
                  </a:lnTo>
                  <a:lnTo>
                    <a:pt x="497077" y="236219"/>
                  </a:lnTo>
                  <a:lnTo>
                    <a:pt x="489762" y="243839"/>
                  </a:lnTo>
                  <a:lnTo>
                    <a:pt x="516839" y="243839"/>
                  </a:lnTo>
                  <a:lnTo>
                    <a:pt x="516839" y="210819"/>
                  </a:lnTo>
                  <a:lnTo>
                    <a:pt x="675500" y="210819"/>
                  </a:lnTo>
                  <a:lnTo>
                    <a:pt x="675058" y="209549"/>
                  </a:lnTo>
                  <a:close/>
                </a:path>
                <a:path w="684529" h="641350">
                  <a:moveTo>
                    <a:pt x="555504" y="160019"/>
                  </a:moveTo>
                  <a:lnTo>
                    <a:pt x="535139" y="160019"/>
                  </a:lnTo>
                  <a:lnTo>
                    <a:pt x="537286" y="162559"/>
                  </a:lnTo>
                  <a:lnTo>
                    <a:pt x="537286" y="187959"/>
                  </a:lnTo>
                  <a:lnTo>
                    <a:pt x="535139" y="190499"/>
                  </a:lnTo>
                  <a:lnTo>
                    <a:pt x="556323" y="190499"/>
                  </a:lnTo>
                  <a:lnTo>
                    <a:pt x="556323" y="163829"/>
                  </a:lnTo>
                  <a:lnTo>
                    <a:pt x="555504" y="160019"/>
                  </a:lnTo>
                  <a:close/>
                </a:path>
                <a:path w="684529" h="641350">
                  <a:moveTo>
                    <a:pt x="244182" y="80009"/>
                  </a:moveTo>
                  <a:lnTo>
                    <a:pt x="238899" y="80009"/>
                  </a:lnTo>
                  <a:lnTo>
                    <a:pt x="236562" y="81279"/>
                  </a:lnTo>
                  <a:lnTo>
                    <a:pt x="234657" y="82549"/>
                  </a:lnTo>
                  <a:lnTo>
                    <a:pt x="158648" y="140969"/>
                  </a:lnTo>
                  <a:lnTo>
                    <a:pt x="192976" y="140969"/>
                  </a:lnTo>
                  <a:lnTo>
                    <a:pt x="247802" y="99059"/>
                  </a:lnTo>
                  <a:lnTo>
                    <a:pt x="252221" y="95249"/>
                  </a:lnTo>
                  <a:lnTo>
                    <a:pt x="252958" y="88899"/>
                  </a:lnTo>
                  <a:lnTo>
                    <a:pt x="249275" y="83819"/>
                  </a:lnTo>
                  <a:lnTo>
                    <a:pt x="247180" y="81279"/>
                  </a:lnTo>
                  <a:lnTo>
                    <a:pt x="244182" y="80009"/>
                  </a:lnTo>
                  <a:close/>
                </a:path>
                <a:path w="684529" h="641350">
                  <a:moveTo>
                    <a:pt x="375478" y="24129"/>
                  </a:moveTo>
                  <a:lnTo>
                    <a:pt x="341375" y="24129"/>
                  </a:lnTo>
                  <a:lnTo>
                    <a:pt x="492709" y="140969"/>
                  </a:lnTo>
                  <a:lnTo>
                    <a:pt x="524154" y="140969"/>
                  </a:lnTo>
                  <a:lnTo>
                    <a:pt x="375478" y="24129"/>
                  </a:lnTo>
                  <a:close/>
                </a:path>
                <a:path w="684529" h="641350">
                  <a:moveTo>
                    <a:pt x="343954" y="0"/>
                  </a:moveTo>
                  <a:lnTo>
                    <a:pt x="339585" y="0"/>
                  </a:lnTo>
                  <a:lnTo>
                    <a:pt x="337375" y="1269"/>
                  </a:lnTo>
                  <a:lnTo>
                    <a:pt x="335533" y="2539"/>
                  </a:lnTo>
                  <a:lnTo>
                    <a:pt x="271195" y="53339"/>
                  </a:lnTo>
                  <a:lnTo>
                    <a:pt x="266839" y="57149"/>
                  </a:lnTo>
                  <a:lnTo>
                    <a:pt x="266090" y="63499"/>
                  </a:lnTo>
                  <a:lnTo>
                    <a:pt x="271805" y="69849"/>
                  </a:lnTo>
                  <a:lnTo>
                    <a:pt x="274624" y="71119"/>
                  </a:lnTo>
                  <a:lnTo>
                    <a:pt x="282181" y="71119"/>
                  </a:lnTo>
                  <a:lnTo>
                    <a:pt x="284391" y="68579"/>
                  </a:lnTo>
                  <a:lnTo>
                    <a:pt x="341375" y="24129"/>
                  </a:lnTo>
                  <a:lnTo>
                    <a:pt x="375478" y="24129"/>
                  </a:lnTo>
                  <a:lnTo>
                    <a:pt x="348005" y="2539"/>
                  </a:lnTo>
                  <a:lnTo>
                    <a:pt x="346163" y="1269"/>
                  </a:lnTo>
                  <a:lnTo>
                    <a:pt x="3439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3427" y="3800858"/>
              <a:ext cx="92913" cy="123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7277" y="3697220"/>
              <a:ext cx="98996" cy="9905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119359" y="1378181"/>
            <a:ext cx="387275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性別平等教育日</a:t>
            </a:r>
            <a:endParaRPr kumimoji="0" sz="40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7692" y="2642223"/>
            <a:ext cx="3305393" cy="3180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lnSpc>
                <a:spcPts val="4200"/>
              </a:lnSpc>
            </a:pP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希望透過性別平等教育法，讓學校注意性別弱勢者處境，建立性別平等之教育資源與環境，所以將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4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月</a:t>
            </a:r>
            <a:r>
              <a:rPr lang="en-US" altLang="zh-TW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20</a:t>
            </a:r>
            <a:r>
              <a:rPr lang="zh-TW" altLang="en-US" sz="2400" spc="35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日訂為性別平等教育日。</a:t>
            </a:r>
          </a:p>
        </p:txBody>
      </p:sp>
      <p:sp>
        <p:nvSpPr>
          <p:cNvPr id="17" name="object 17"/>
          <p:cNvSpPr/>
          <p:nvPr/>
        </p:nvSpPr>
        <p:spPr>
          <a:xfrm flipH="1">
            <a:off x="4051831" y="1233201"/>
            <a:ext cx="49702" cy="5406657"/>
          </a:xfrm>
          <a:custGeom>
            <a:avLst/>
            <a:gdLst/>
            <a:ahLst/>
            <a:cxnLst/>
            <a:rect l="l" t="t" r="r" b="b"/>
            <a:pathLst>
              <a:path h="4116704">
                <a:moveTo>
                  <a:pt x="0" y="0"/>
                </a:moveTo>
                <a:lnTo>
                  <a:pt x="0" y="4116260"/>
                </a:lnTo>
              </a:path>
            </a:pathLst>
          </a:custGeom>
          <a:ln w="6096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1894862" y="1996779"/>
            <a:ext cx="603819" cy="588798"/>
          </a:xfrm>
          <a:custGeom>
            <a:avLst/>
            <a:gdLst>
              <a:gd name="T0" fmla="*/ 2030 w 5312"/>
              <a:gd name="T1" fmla="*/ 644 h 4753"/>
              <a:gd name="T2" fmla="*/ 1477 w 5312"/>
              <a:gd name="T3" fmla="*/ 1718 h 4753"/>
              <a:gd name="T4" fmla="*/ 1375 w 5312"/>
              <a:gd name="T5" fmla="*/ 2301 h 4753"/>
              <a:gd name="T6" fmla="*/ 1117 w 5312"/>
              <a:gd name="T7" fmla="*/ 2283 h 4753"/>
              <a:gd name="T8" fmla="*/ 708 w 5312"/>
              <a:gd name="T9" fmla="*/ 1916 h 4753"/>
              <a:gd name="T10" fmla="*/ 205 w 5312"/>
              <a:gd name="T11" fmla="*/ 2824 h 4753"/>
              <a:gd name="T12" fmla="*/ 245 w 5312"/>
              <a:gd name="T13" fmla="*/ 4058 h 4753"/>
              <a:gd name="T14" fmla="*/ 627 w 5312"/>
              <a:gd name="T15" fmla="*/ 4622 h 4753"/>
              <a:gd name="T16" fmla="*/ 1291 w 5312"/>
              <a:gd name="T17" fmla="*/ 4136 h 4753"/>
              <a:gd name="T18" fmla="*/ 1619 w 5312"/>
              <a:gd name="T19" fmla="*/ 3330 h 4753"/>
              <a:gd name="T20" fmla="*/ 2334 w 5312"/>
              <a:gd name="T21" fmla="*/ 2807 h 4753"/>
              <a:gd name="T22" fmla="*/ 2544 w 5312"/>
              <a:gd name="T23" fmla="*/ 2121 h 4753"/>
              <a:gd name="T24" fmla="*/ 2613 w 5312"/>
              <a:gd name="T25" fmla="*/ 1969 h 4753"/>
              <a:gd name="T26" fmla="*/ 2952 w 5312"/>
              <a:gd name="T27" fmla="*/ 2264 h 4753"/>
              <a:gd name="T28" fmla="*/ 3306 w 5312"/>
              <a:gd name="T29" fmla="*/ 3037 h 4753"/>
              <a:gd name="T30" fmla="*/ 3563 w 5312"/>
              <a:gd name="T31" fmla="*/ 3244 h 4753"/>
              <a:gd name="T32" fmla="*/ 3880 w 5312"/>
              <a:gd name="T33" fmla="*/ 2835 h 4753"/>
              <a:gd name="T34" fmla="*/ 4022 w 5312"/>
              <a:gd name="T35" fmla="*/ 3455 h 4753"/>
              <a:gd name="T36" fmla="*/ 3830 w 5312"/>
              <a:gd name="T37" fmla="*/ 4353 h 4753"/>
              <a:gd name="T38" fmla="*/ 4762 w 5312"/>
              <a:gd name="T39" fmla="*/ 4463 h 4753"/>
              <a:gd name="T40" fmla="*/ 5181 w 5312"/>
              <a:gd name="T41" fmla="*/ 3706 h 4753"/>
              <a:gd name="T42" fmla="*/ 4877 w 5312"/>
              <a:gd name="T43" fmla="*/ 2764 h 4753"/>
              <a:gd name="T44" fmla="*/ 4507 w 5312"/>
              <a:gd name="T45" fmla="*/ 1843 h 4753"/>
              <a:gd name="T46" fmla="*/ 4219 w 5312"/>
              <a:gd name="T47" fmla="*/ 1684 h 4753"/>
              <a:gd name="T48" fmla="*/ 3974 w 5312"/>
              <a:gd name="T49" fmla="*/ 2157 h 4753"/>
              <a:gd name="T50" fmla="*/ 3848 w 5312"/>
              <a:gd name="T51" fmla="*/ 2157 h 4753"/>
              <a:gd name="T52" fmla="*/ 3493 w 5312"/>
              <a:gd name="T53" fmla="*/ 1536 h 4753"/>
              <a:gd name="T54" fmla="*/ 2878 w 5312"/>
              <a:gd name="T55" fmla="*/ 903 h 4753"/>
              <a:gd name="T56" fmla="*/ 2828 w 5312"/>
              <a:gd name="T57" fmla="*/ 205 h 4753"/>
              <a:gd name="T58" fmla="*/ 3011 w 5312"/>
              <a:gd name="T59" fmla="*/ 129 h 4753"/>
              <a:gd name="T60" fmla="*/ 2899 w 5312"/>
              <a:gd name="T61" fmla="*/ 671 h 4753"/>
              <a:gd name="T62" fmla="*/ 3395 w 5312"/>
              <a:gd name="T63" fmla="*/ 1259 h 4753"/>
              <a:gd name="T64" fmla="*/ 3955 w 5312"/>
              <a:gd name="T65" fmla="*/ 1875 h 4753"/>
              <a:gd name="T66" fmla="*/ 4412 w 5312"/>
              <a:gd name="T67" fmla="*/ 1432 h 4753"/>
              <a:gd name="T68" fmla="*/ 4712 w 5312"/>
              <a:gd name="T69" fmla="*/ 1359 h 4753"/>
              <a:gd name="T70" fmla="*/ 4649 w 5312"/>
              <a:gd name="T71" fmla="*/ 1599 h 4753"/>
              <a:gd name="T72" fmla="*/ 4819 w 5312"/>
              <a:gd name="T73" fmla="*/ 2466 h 4753"/>
              <a:gd name="T74" fmla="*/ 5296 w 5312"/>
              <a:gd name="T75" fmla="*/ 3374 h 4753"/>
              <a:gd name="T76" fmla="*/ 5052 w 5312"/>
              <a:gd name="T77" fmla="*/ 4288 h 4753"/>
              <a:gd name="T78" fmla="*/ 4654 w 5312"/>
              <a:gd name="T79" fmla="*/ 4733 h 4753"/>
              <a:gd name="T80" fmla="*/ 3537 w 5312"/>
              <a:gd name="T81" fmla="*/ 4644 h 4753"/>
              <a:gd name="T82" fmla="*/ 3808 w 5312"/>
              <a:gd name="T83" fmla="*/ 4107 h 4753"/>
              <a:gd name="T84" fmla="*/ 3864 w 5312"/>
              <a:gd name="T85" fmla="*/ 3206 h 4753"/>
              <a:gd name="T86" fmla="*/ 3437 w 5312"/>
              <a:gd name="T87" fmla="*/ 3555 h 4753"/>
              <a:gd name="T88" fmla="*/ 3223 w 5312"/>
              <a:gd name="T89" fmla="*/ 3587 h 4753"/>
              <a:gd name="T90" fmla="*/ 3182 w 5312"/>
              <a:gd name="T91" fmla="*/ 3011 h 4753"/>
              <a:gd name="T92" fmla="*/ 2754 w 5312"/>
              <a:gd name="T93" fmla="*/ 2231 h 4753"/>
              <a:gd name="T94" fmla="*/ 2523 w 5312"/>
              <a:gd name="T95" fmla="*/ 2759 h 4753"/>
              <a:gd name="T96" fmla="*/ 1856 w 5312"/>
              <a:gd name="T97" fmla="*/ 3295 h 4753"/>
              <a:gd name="T98" fmla="*/ 1398 w 5312"/>
              <a:gd name="T99" fmla="*/ 4013 h 4753"/>
              <a:gd name="T100" fmla="*/ 1675 w 5312"/>
              <a:gd name="T101" fmla="*/ 4579 h 4753"/>
              <a:gd name="T102" fmla="*/ 1743 w 5312"/>
              <a:gd name="T103" fmla="*/ 4749 h 4753"/>
              <a:gd name="T104" fmla="*/ 413 w 5312"/>
              <a:gd name="T105" fmla="*/ 4570 h 4753"/>
              <a:gd name="T106" fmla="*/ 26 w 5312"/>
              <a:gd name="T107" fmla="*/ 3709 h 4753"/>
              <a:gd name="T108" fmla="*/ 195 w 5312"/>
              <a:gd name="T109" fmla="*/ 2515 h 4753"/>
              <a:gd name="T110" fmla="*/ 646 w 5312"/>
              <a:gd name="T111" fmla="*/ 1804 h 4753"/>
              <a:gd name="T112" fmla="*/ 829 w 5312"/>
              <a:gd name="T113" fmla="*/ 1754 h 4753"/>
              <a:gd name="T114" fmla="*/ 1106 w 5312"/>
              <a:gd name="T115" fmla="*/ 2147 h 4753"/>
              <a:gd name="T116" fmla="*/ 1377 w 5312"/>
              <a:gd name="T117" fmla="*/ 1629 h 4753"/>
              <a:gd name="T118" fmla="*/ 1985 w 5312"/>
              <a:gd name="T119" fmla="*/ 524 h 4753"/>
              <a:gd name="T120" fmla="*/ 2808 w 5312"/>
              <a:gd name="T121" fmla="*/ 53 h 4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12" h="4753">
                <a:moveTo>
                  <a:pt x="2849" y="165"/>
                </a:moveTo>
                <a:lnTo>
                  <a:pt x="2791" y="186"/>
                </a:lnTo>
                <a:lnTo>
                  <a:pt x="2726" y="210"/>
                </a:lnTo>
                <a:lnTo>
                  <a:pt x="2657" y="239"/>
                </a:lnTo>
                <a:lnTo>
                  <a:pt x="2583" y="273"/>
                </a:lnTo>
                <a:lnTo>
                  <a:pt x="2505" y="311"/>
                </a:lnTo>
                <a:lnTo>
                  <a:pt x="2426" y="354"/>
                </a:lnTo>
                <a:lnTo>
                  <a:pt x="2346" y="401"/>
                </a:lnTo>
                <a:lnTo>
                  <a:pt x="2265" y="455"/>
                </a:lnTo>
                <a:lnTo>
                  <a:pt x="2184" y="513"/>
                </a:lnTo>
                <a:lnTo>
                  <a:pt x="2105" y="576"/>
                </a:lnTo>
                <a:lnTo>
                  <a:pt x="2030" y="644"/>
                </a:lnTo>
                <a:lnTo>
                  <a:pt x="1957" y="718"/>
                </a:lnTo>
                <a:lnTo>
                  <a:pt x="1888" y="799"/>
                </a:lnTo>
                <a:lnTo>
                  <a:pt x="1827" y="885"/>
                </a:lnTo>
                <a:lnTo>
                  <a:pt x="1770" y="976"/>
                </a:lnTo>
                <a:lnTo>
                  <a:pt x="1719" y="1068"/>
                </a:lnTo>
                <a:lnTo>
                  <a:pt x="1672" y="1162"/>
                </a:lnTo>
                <a:lnTo>
                  <a:pt x="1630" y="1256"/>
                </a:lnTo>
                <a:lnTo>
                  <a:pt x="1591" y="1351"/>
                </a:lnTo>
                <a:lnTo>
                  <a:pt x="1557" y="1445"/>
                </a:lnTo>
                <a:lnTo>
                  <a:pt x="1527" y="1539"/>
                </a:lnTo>
                <a:lnTo>
                  <a:pt x="1501" y="1629"/>
                </a:lnTo>
                <a:lnTo>
                  <a:pt x="1477" y="1718"/>
                </a:lnTo>
                <a:lnTo>
                  <a:pt x="1457" y="1803"/>
                </a:lnTo>
                <a:lnTo>
                  <a:pt x="1440" y="1883"/>
                </a:lnTo>
                <a:lnTo>
                  <a:pt x="1425" y="1958"/>
                </a:lnTo>
                <a:lnTo>
                  <a:pt x="1412" y="2028"/>
                </a:lnTo>
                <a:lnTo>
                  <a:pt x="1403" y="2091"/>
                </a:lnTo>
                <a:lnTo>
                  <a:pt x="1394" y="2146"/>
                </a:lnTo>
                <a:lnTo>
                  <a:pt x="1388" y="2193"/>
                </a:lnTo>
                <a:lnTo>
                  <a:pt x="1385" y="2231"/>
                </a:lnTo>
                <a:lnTo>
                  <a:pt x="1382" y="2261"/>
                </a:lnTo>
                <a:lnTo>
                  <a:pt x="1380" y="2278"/>
                </a:lnTo>
                <a:lnTo>
                  <a:pt x="1378" y="2285"/>
                </a:lnTo>
                <a:lnTo>
                  <a:pt x="1375" y="2301"/>
                </a:lnTo>
                <a:lnTo>
                  <a:pt x="1369" y="2316"/>
                </a:lnTo>
                <a:lnTo>
                  <a:pt x="1357" y="2327"/>
                </a:lnTo>
                <a:lnTo>
                  <a:pt x="1345" y="2335"/>
                </a:lnTo>
                <a:lnTo>
                  <a:pt x="1328" y="2340"/>
                </a:lnTo>
                <a:lnTo>
                  <a:pt x="1312" y="2340"/>
                </a:lnTo>
                <a:lnTo>
                  <a:pt x="1306" y="2338"/>
                </a:lnTo>
                <a:lnTo>
                  <a:pt x="1290" y="2337"/>
                </a:lnTo>
                <a:lnTo>
                  <a:pt x="1266" y="2332"/>
                </a:lnTo>
                <a:lnTo>
                  <a:pt x="1236" y="2324"/>
                </a:lnTo>
                <a:lnTo>
                  <a:pt x="1201" y="2314"/>
                </a:lnTo>
                <a:lnTo>
                  <a:pt x="1161" y="2299"/>
                </a:lnTo>
                <a:lnTo>
                  <a:pt x="1117" y="2283"/>
                </a:lnTo>
                <a:lnTo>
                  <a:pt x="1072" y="2262"/>
                </a:lnTo>
                <a:lnTo>
                  <a:pt x="1025" y="2238"/>
                </a:lnTo>
                <a:lnTo>
                  <a:pt x="979" y="2209"/>
                </a:lnTo>
                <a:lnTo>
                  <a:pt x="933" y="2175"/>
                </a:lnTo>
                <a:lnTo>
                  <a:pt x="890" y="2134"/>
                </a:lnTo>
                <a:lnTo>
                  <a:pt x="853" y="2092"/>
                </a:lnTo>
                <a:lnTo>
                  <a:pt x="821" y="2049"/>
                </a:lnTo>
                <a:lnTo>
                  <a:pt x="793" y="2005"/>
                </a:lnTo>
                <a:lnTo>
                  <a:pt x="771" y="1961"/>
                </a:lnTo>
                <a:lnTo>
                  <a:pt x="753" y="1917"/>
                </a:lnTo>
                <a:lnTo>
                  <a:pt x="738" y="1879"/>
                </a:lnTo>
                <a:lnTo>
                  <a:pt x="708" y="1916"/>
                </a:lnTo>
                <a:lnTo>
                  <a:pt x="671" y="1961"/>
                </a:lnTo>
                <a:lnTo>
                  <a:pt x="632" y="2013"/>
                </a:lnTo>
                <a:lnTo>
                  <a:pt x="588" y="2071"/>
                </a:lnTo>
                <a:lnTo>
                  <a:pt x="545" y="2134"/>
                </a:lnTo>
                <a:lnTo>
                  <a:pt x="498" y="2204"/>
                </a:lnTo>
                <a:lnTo>
                  <a:pt x="453" y="2278"/>
                </a:lnTo>
                <a:lnTo>
                  <a:pt x="406" y="2358"/>
                </a:lnTo>
                <a:lnTo>
                  <a:pt x="361" y="2443"/>
                </a:lnTo>
                <a:lnTo>
                  <a:pt x="318" y="2532"/>
                </a:lnTo>
                <a:lnTo>
                  <a:pt x="277" y="2625"/>
                </a:lnTo>
                <a:lnTo>
                  <a:pt x="239" y="2722"/>
                </a:lnTo>
                <a:lnTo>
                  <a:pt x="205" y="2824"/>
                </a:lnTo>
                <a:lnTo>
                  <a:pt x="176" y="2927"/>
                </a:lnTo>
                <a:lnTo>
                  <a:pt x="152" y="3036"/>
                </a:lnTo>
                <a:lnTo>
                  <a:pt x="132" y="3146"/>
                </a:lnTo>
                <a:lnTo>
                  <a:pt x="121" y="3257"/>
                </a:lnTo>
                <a:lnTo>
                  <a:pt x="118" y="3374"/>
                </a:lnTo>
                <a:lnTo>
                  <a:pt x="121" y="3487"/>
                </a:lnTo>
                <a:lnTo>
                  <a:pt x="131" y="3597"/>
                </a:lnTo>
                <a:lnTo>
                  <a:pt x="145" y="3701"/>
                </a:lnTo>
                <a:lnTo>
                  <a:pt x="164" y="3798"/>
                </a:lnTo>
                <a:lnTo>
                  <a:pt x="187" y="3890"/>
                </a:lnTo>
                <a:lnTo>
                  <a:pt x="214" y="3977"/>
                </a:lnTo>
                <a:lnTo>
                  <a:pt x="245" y="4058"/>
                </a:lnTo>
                <a:lnTo>
                  <a:pt x="277" y="4134"/>
                </a:lnTo>
                <a:lnTo>
                  <a:pt x="313" y="4206"/>
                </a:lnTo>
                <a:lnTo>
                  <a:pt x="348" y="4270"/>
                </a:lnTo>
                <a:lnTo>
                  <a:pt x="385" y="4330"/>
                </a:lnTo>
                <a:lnTo>
                  <a:pt x="421" y="4385"/>
                </a:lnTo>
                <a:lnTo>
                  <a:pt x="456" y="4434"/>
                </a:lnTo>
                <a:lnTo>
                  <a:pt x="492" y="4479"/>
                </a:lnTo>
                <a:lnTo>
                  <a:pt x="526" y="4518"/>
                </a:lnTo>
                <a:lnTo>
                  <a:pt x="556" y="4552"/>
                </a:lnTo>
                <a:lnTo>
                  <a:pt x="584" y="4579"/>
                </a:lnTo>
                <a:lnTo>
                  <a:pt x="608" y="4604"/>
                </a:lnTo>
                <a:lnTo>
                  <a:pt x="627" y="4622"/>
                </a:lnTo>
                <a:lnTo>
                  <a:pt x="643" y="4635"/>
                </a:lnTo>
                <a:lnTo>
                  <a:pt x="1565" y="4635"/>
                </a:lnTo>
                <a:lnTo>
                  <a:pt x="1533" y="4602"/>
                </a:lnTo>
                <a:lnTo>
                  <a:pt x="1501" y="4565"/>
                </a:lnTo>
                <a:lnTo>
                  <a:pt x="1469" y="4524"/>
                </a:lnTo>
                <a:lnTo>
                  <a:pt x="1436" y="4481"/>
                </a:lnTo>
                <a:lnTo>
                  <a:pt x="1406" y="4432"/>
                </a:lnTo>
                <a:lnTo>
                  <a:pt x="1375" y="4380"/>
                </a:lnTo>
                <a:lnTo>
                  <a:pt x="1349" y="4324"/>
                </a:lnTo>
                <a:lnTo>
                  <a:pt x="1325" y="4266"/>
                </a:lnTo>
                <a:lnTo>
                  <a:pt x="1306" y="4202"/>
                </a:lnTo>
                <a:lnTo>
                  <a:pt x="1291" y="4136"/>
                </a:lnTo>
                <a:lnTo>
                  <a:pt x="1283" y="4068"/>
                </a:lnTo>
                <a:lnTo>
                  <a:pt x="1280" y="3995"/>
                </a:lnTo>
                <a:lnTo>
                  <a:pt x="1285" y="3919"/>
                </a:lnTo>
                <a:lnTo>
                  <a:pt x="1298" y="3842"/>
                </a:lnTo>
                <a:lnTo>
                  <a:pt x="1319" y="3761"/>
                </a:lnTo>
                <a:lnTo>
                  <a:pt x="1345" y="3688"/>
                </a:lnTo>
                <a:lnTo>
                  <a:pt x="1378" y="3620"/>
                </a:lnTo>
                <a:lnTo>
                  <a:pt x="1417" y="3555"/>
                </a:lnTo>
                <a:lnTo>
                  <a:pt x="1461" y="3494"/>
                </a:lnTo>
                <a:lnTo>
                  <a:pt x="1509" y="3437"/>
                </a:lnTo>
                <a:lnTo>
                  <a:pt x="1562" y="3382"/>
                </a:lnTo>
                <a:lnTo>
                  <a:pt x="1619" y="3330"/>
                </a:lnTo>
                <a:lnTo>
                  <a:pt x="1677" y="3282"/>
                </a:lnTo>
                <a:lnTo>
                  <a:pt x="1738" y="3235"/>
                </a:lnTo>
                <a:lnTo>
                  <a:pt x="1799" y="3191"/>
                </a:lnTo>
                <a:lnTo>
                  <a:pt x="1862" y="3147"/>
                </a:lnTo>
                <a:lnTo>
                  <a:pt x="1925" y="3105"/>
                </a:lnTo>
                <a:lnTo>
                  <a:pt x="1986" y="3065"/>
                </a:lnTo>
                <a:lnTo>
                  <a:pt x="2051" y="3023"/>
                </a:lnTo>
                <a:lnTo>
                  <a:pt x="2113" y="2981"/>
                </a:lnTo>
                <a:lnTo>
                  <a:pt x="2175" y="2937"/>
                </a:lnTo>
                <a:lnTo>
                  <a:pt x="2233" y="2895"/>
                </a:lnTo>
                <a:lnTo>
                  <a:pt x="2286" y="2851"/>
                </a:lnTo>
                <a:lnTo>
                  <a:pt x="2334" y="2807"/>
                </a:lnTo>
                <a:lnTo>
                  <a:pt x="2376" y="2762"/>
                </a:lnTo>
                <a:lnTo>
                  <a:pt x="2412" y="2715"/>
                </a:lnTo>
                <a:lnTo>
                  <a:pt x="2439" y="2667"/>
                </a:lnTo>
                <a:lnTo>
                  <a:pt x="2458" y="2615"/>
                </a:lnTo>
                <a:lnTo>
                  <a:pt x="2483" y="2529"/>
                </a:lnTo>
                <a:lnTo>
                  <a:pt x="2502" y="2448"/>
                </a:lnTo>
                <a:lnTo>
                  <a:pt x="2517" y="2377"/>
                </a:lnTo>
                <a:lnTo>
                  <a:pt x="2528" y="2311"/>
                </a:lnTo>
                <a:lnTo>
                  <a:pt x="2536" y="2254"/>
                </a:lnTo>
                <a:lnTo>
                  <a:pt x="2541" y="2202"/>
                </a:lnTo>
                <a:lnTo>
                  <a:pt x="2542" y="2159"/>
                </a:lnTo>
                <a:lnTo>
                  <a:pt x="2544" y="2121"/>
                </a:lnTo>
                <a:lnTo>
                  <a:pt x="2542" y="2091"/>
                </a:lnTo>
                <a:lnTo>
                  <a:pt x="2542" y="2068"/>
                </a:lnTo>
                <a:lnTo>
                  <a:pt x="2541" y="2052"/>
                </a:lnTo>
                <a:lnTo>
                  <a:pt x="2539" y="2040"/>
                </a:lnTo>
                <a:lnTo>
                  <a:pt x="2539" y="2037"/>
                </a:lnTo>
                <a:lnTo>
                  <a:pt x="2537" y="2019"/>
                </a:lnTo>
                <a:lnTo>
                  <a:pt x="2542" y="2003"/>
                </a:lnTo>
                <a:lnTo>
                  <a:pt x="2550" y="1989"/>
                </a:lnTo>
                <a:lnTo>
                  <a:pt x="2563" y="1976"/>
                </a:lnTo>
                <a:lnTo>
                  <a:pt x="2579" y="1969"/>
                </a:lnTo>
                <a:lnTo>
                  <a:pt x="2597" y="1966"/>
                </a:lnTo>
                <a:lnTo>
                  <a:pt x="2613" y="1969"/>
                </a:lnTo>
                <a:lnTo>
                  <a:pt x="2629" y="1977"/>
                </a:lnTo>
                <a:lnTo>
                  <a:pt x="2636" y="1982"/>
                </a:lnTo>
                <a:lnTo>
                  <a:pt x="2649" y="1992"/>
                </a:lnTo>
                <a:lnTo>
                  <a:pt x="2668" y="2006"/>
                </a:lnTo>
                <a:lnTo>
                  <a:pt x="2692" y="2024"/>
                </a:lnTo>
                <a:lnTo>
                  <a:pt x="2721" y="2049"/>
                </a:lnTo>
                <a:lnTo>
                  <a:pt x="2754" y="2076"/>
                </a:lnTo>
                <a:lnTo>
                  <a:pt x="2791" y="2107"/>
                </a:lnTo>
                <a:lnTo>
                  <a:pt x="2829" y="2141"/>
                </a:lnTo>
                <a:lnTo>
                  <a:pt x="2870" y="2180"/>
                </a:lnTo>
                <a:lnTo>
                  <a:pt x="2910" y="2220"/>
                </a:lnTo>
                <a:lnTo>
                  <a:pt x="2952" y="2264"/>
                </a:lnTo>
                <a:lnTo>
                  <a:pt x="2994" y="2311"/>
                </a:lnTo>
                <a:lnTo>
                  <a:pt x="3036" y="2359"/>
                </a:lnTo>
                <a:lnTo>
                  <a:pt x="3076" y="2411"/>
                </a:lnTo>
                <a:lnTo>
                  <a:pt x="3113" y="2464"/>
                </a:lnTo>
                <a:lnTo>
                  <a:pt x="3148" y="2519"/>
                </a:lnTo>
                <a:lnTo>
                  <a:pt x="3179" y="2576"/>
                </a:lnTo>
                <a:lnTo>
                  <a:pt x="3207" y="2634"/>
                </a:lnTo>
                <a:lnTo>
                  <a:pt x="3229" y="2694"/>
                </a:lnTo>
                <a:lnTo>
                  <a:pt x="3253" y="2777"/>
                </a:lnTo>
                <a:lnTo>
                  <a:pt x="3274" y="2863"/>
                </a:lnTo>
                <a:lnTo>
                  <a:pt x="3292" y="2950"/>
                </a:lnTo>
                <a:lnTo>
                  <a:pt x="3306" y="3037"/>
                </a:lnTo>
                <a:lnTo>
                  <a:pt x="3316" y="3125"/>
                </a:lnTo>
                <a:lnTo>
                  <a:pt x="3326" y="3207"/>
                </a:lnTo>
                <a:lnTo>
                  <a:pt x="3331" y="3287"/>
                </a:lnTo>
                <a:lnTo>
                  <a:pt x="3335" y="3359"/>
                </a:lnTo>
                <a:lnTo>
                  <a:pt x="3339" y="3424"/>
                </a:lnTo>
                <a:lnTo>
                  <a:pt x="3339" y="3481"/>
                </a:lnTo>
                <a:lnTo>
                  <a:pt x="3373" y="3455"/>
                </a:lnTo>
                <a:lnTo>
                  <a:pt x="3410" y="3424"/>
                </a:lnTo>
                <a:lnTo>
                  <a:pt x="3448" y="3387"/>
                </a:lnTo>
                <a:lnTo>
                  <a:pt x="3487" y="3345"/>
                </a:lnTo>
                <a:lnTo>
                  <a:pt x="3526" y="3296"/>
                </a:lnTo>
                <a:lnTo>
                  <a:pt x="3563" y="3244"/>
                </a:lnTo>
                <a:lnTo>
                  <a:pt x="3598" y="3185"/>
                </a:lnTo>
                <a:lnTo>
                  <a:pt x="3629" y="3120"/>
                </a:lnTo>
                <a:lnTo>
                  <a:pt x="3764" y="2811"/>
                </a:lnTo>
                <a:lnTo>
                  <a:pt x="3777" y="2791"/>
                </a:lnTo>
                <a:lnTo>
                  <a:pt x="3795" y="2778"/>
                </a:lnTo>
                <a:lnTo>
                  <a:pt x="3819" y="2775"/>
                </a:lnTo>
                <a:lnTo>
                  <a:pt x="3835" y="2778"/>
                </a:lnTo>
                <a:lnTo>
                  <a:pt x="3851" y="2786"/>
                </a:lnTo>
                <a:lnTo>
                  <a:pt x="3864" y="2798"/>
                </a:lnTo>
                <a:lnTo>
                  <a:pt x="3872" y="2812"/>
                </a:lnTo>
                <a:lnTo>
                  <a:pt x="3876" y="2820"/>
                </a:lnTo>
                <a:lnTo>
                  <a:pt x="3880" y="2835"/>
                </a:lnTo>
                <a:lnTo>
                  <a:pt x="3888" y="2859"/>
                </a:lnTo>
                <a:lnTo>
                  <a:pt x="3900" y="2888"/>
                </a:lnTo>
                <a:lnTo>
                  <a:pt x="3911" y="2926"/>
                </a:lnTo>
                <a:lnTo>
                  <a:pt x="3924" y="2968"/>
                </a:lnTo>
                <a:lnTo>
                  <a:pt x="3938" y="3016"/>
                </a:lnTo>
                <a:lnTo>
                  <a:pt x="3953" y="3068"/>
                </a:lnTo>
                <a:lnTo>
                  <a:pt x="3966" y="3125"/>
                </a:lnTo>
                <a:lnTo>
                  <a:pt x="3980" y="3186"/>
                </a:lnTo>
                <a:lnTo>
                  <a:pt x="3993" y="3249"/>
                </a:lnTo>
                <a:lnTo>
                  <a:pt x="4005" y="3316"/>
                </a:lnTo>
                <a:lnTo>
                  <a:pt x="4014" y="3385"/>
                </a:lnTo>
                <a:lnTo>
                  <a:pt x="4022" y="3455"/>
                </a:lnTo>
                <a:lnTo>
                  <a:pt x="4027" y="3528"/>
                </a:lnTo>
                <a:lnTo>
                  <a:pt x="4030" y="3599"/>
                </a:lnTo>
                <a:lnTo>
                  <a:pt x="4029" y="3672"/>
                </a:lnTo>
                <a:lnTo>
                  <a:pt x="4024" y="3743"/>
                </a:lnTo>
                <a:lnTo>
                  <a:pt x="4013" y="3819"/>
                </a:lnTo>
                <a:lnTo>
                  <a:pt x="3998" y="3897"/>
                </a:lnTo>
                <a:lnTo>
                  <a:pt x="3977" y="3976"/>
                </a:lnTo>
                <a:lnTo>
                  <a:pt x="3953" y="4055"/>
                </a:lnTo>
                <a:lnTo>
                  <a:pt x="3924" y="4133"/>
                </a:lnTo>
                <a:lnTo>
                  <a:pt x="3895" y="4209"/>
                </a:lnTo>
                <a:lnTo>
                  <a:pt x="3863" y="4283"/>
                </a:lnTo>
                <a:lnTo>
                  <a:pt x="3830" y="4353"/>
                </a:lnTo>
                <a:lnTo>
                  <a:pt x="3797" y="4421"/>
                </a:lnTo>
                <a:lnTo>
                  <a:pt x="3764" y="4482"/>
                </a:lnTo>
                <a:lnTo>
                  <a:pt x="3734" y="4541"/>
                </a:lnTo>
                <a:lnTo>
                  <a:pt x="3706" y="4591"/>
                </a:lnTo>
                <a:lnTo>
                  <a:pt x="3680" y="4635"/>
                </a:lnTo>
                <a:lnTo>
                  <a:pt x="4588" y="4635"/>
                </a:lnTo>
                <a:lnTo>
                  <a:pt x="4606" y="4620"/>
                </a:lnTo>
                <a:lnTo>
                  <a:pt x="4628" y="4599"/>
                </a:lnTo>
                <a:lnTo>
                  <a:pt x="4656" y="4571"/>
                </a:lnTo>
                <a:lnTo>
                  <a:pt x="4688" y="4541"/>
                </a:lnTo>
                <a:lnTo>
                  <a:pt x="4724" y="4505"/>
                </a:lnTo>
                <a:lnTo>
                  <a:pt x="4762" y="4463"/>
                </a:lnTo>
                <a:lnTo>
                  <a:pt x="4803" y="4418"/>
                </a:lnTo>
                <a:lnTo>
                  <a:pt x="4843" y="4369"/>
                </a:lnTo>
                <a:lnTo>
                  <a:pt x="4886" y="4316"/>
                </a:lnTo>
                <a:lnTo>
                  <a:pt x="4928" y="4259"/>
                </a:lnTo>
                <a:lnTo>
                  <a:pt x="4969" y="4199"/>
                </a:lnTo>
                <a:lnTo>
                  <a:pt x="5009" y="4136"/>
                </a:lnTo>
                <a:lnTo>
                  <a:pt x="5048" y="4070"/>
                </a:lnTo>
                <a:lnTo>
                  <a:pt x="5083" y="4002"/>
                </a:lnTo>
                <a:lnTo>
                  <a:pt x="5114" y="3931"/>
                </a:lnTo>
                <a:lnTo>
                  <a:pt x="5141" y="3858"/>
                </a:lnTo>
                <a:lnTo>
                  <a:pt x="5164" y="3782"/>
                </a:lnTo>
                <a:lnTo>
                  <a:pt x="5181" y="3706"/>
                </a:lnTo>
                <a:lnTo>
                  <a:pt x="5191" y="3628"/>
                </a:lnTo>
                <a:lnTo>
                  <a:pt x="5196" y="3549"/>
                </a:lnTo>
                <a:lnTo>
                  <a:pt x="5191" y="3463"/>
                </a:lnTo>
                <a:lnTo>
                  <a:pt x="5178" y="3379"/>
                </a:lnTo>
                <a:lnTo>
                  <a:pt x="5157" y="3296"/>
                </a:lnTo>
                <a:lnTo>
                  <a:pt x="5130" y="3217"/>
                </a:lnTo>
                <a:lnTo>
                  <a:pt x="5098" y="3138"/>
                </a:lnTo>
                <a:lnTo>
                  <a:pt x="5060" y="3062"/>
                </a:lnTo>
                <a:lnTo>
                  <a:pt x="5019" y="2986"/>
                </a:lnTo>
                <a:lnTo>
                  <a:pt x="4973" y="2911"/>
                </a:lnTo>
                <a:lnTo>
                  <a:pt x="4927" y="2837"/>
                </a:lnTo>
                <a:lnTo>
                  <a:pt x="4877" y="2764"/>
                </a:lnTo>
                <a:lnTo>
                  <a:pt x="4828" y="2691"/>
                </a:lnTo>
                <a:lnTo>
                  <a:pt x="4777" y="2617"/>
                </a:lnTo>
                <a:lnTo>
                  <a:pt x="4727" y="2540"/>
                </a:lnTo>
                <a:lnTo>
                  <a:pt x="4680" y="2466"/>
                </a:lnTo>
                <a:lnTo>
                  <a:pt x="4636" y="2392"/>
                </a:lnTo>
                <a:lnTo>
                  <a:pt x="4596" y="2317"/>
                </a:lnTo>
                <a:lnTo>
                  <a:pt x="4564" y="2243"/>
                </a:lnTo>
                <a:lnTo>
                  <a:pt x="4538" y="2168"/>
                </a:lnTo>
                <a:lnTo>
                  <a:pt x="4520" y="2092"/>
                </a:lnTo>
                <a:lnTo>
                  <a:pt x="4511" y="2016"/>
                </a:lnTo>
                <a:lnTo>
                  <a:pt x="4507" y="1926"/>
                </a:lnTo>
                <a:lnTo>
                  <a:pt x="4507" y="1843"/>
                </a:lnTo>
                <a:lnTo>
                  <a:pt x="4509" y="1769"/>
                </a:lnTo>
                <a:lnTo>
                  <a:pt x="4516" y="1701"/>
                </a:lnTo>
                <a:lnTo>
                  <a:pt x="4522" y="1641"/>
                </a:lnTo>
                <a:lnTo>
                  <a:pt x="4532" y="1586"/>
                </a:lnTo>
                <a:lnTo>
                  <a:pt x="4541" y="1539"/>
                </a:lnTo>
                <a:lnTo>
                  <a:pt x="4553" y="1498"/>
                </a:lnTo>
                <a:lnTo>
                  <a:pt x="4496" y="1523"/>
                </a:lnTo>
                <a:lnTo>
                  <a:pt x="4438" y="1550"/>
                </a:lnTo>
                <a:lnTo>
                  <a:pt x="4379" y="1581"/>
                </a:lnTo>
                <a:lnTo>
                  <a:pt x="4322" y="1613"/>
                </a:lnTo>
                <a:lnTo>
                  <a:pt x="4267" y="1649"/>
                </a:lnTo>
                <a:lnTo>
                  <a:pt x="4219" y="1684"/>
                </a:lnTo>
                <a:lnTo>
                  <a:pt x="4179" y="1723"/>
                </a:lnTo>
                <a:lnTo>
                  <a:pt x="4148" y="1760"/>
                </a:lnTo>
                <a:lnTo>
                  <a:pt x="4121" y="1806"/>
                </a:lnTo>
                <a:lnTo>
                  <a:pt x="4096" y="1853"/>
                </a:lnTo>
                <a:lnTo>
                  <a:pt x="4072" y="1901"/>
                </a:lnTo>
                <a:lnTo>
                  <a:pt x="4051" y="1947"/>
                </a:lnTo>
                <a:lnTo>
                  <a:pt x="4032" y="1992"/>
                </a:lnTo>
                <a:lnTo>
                  <a:pt x="4016" y="2034"/>
                </a:lnTo>
                <a:lnTo>
                  <a:pt x="4001" y="2073"/>
                </a:lnTo>
                <a:lnTo>
                  <a:pt x="3990" y="2107"/>
                </a:lnTo>
                <a:lnTo>
                  <a:pt x="3980" y="2136"/>
                </a:lnTo>
                <a:lnTo>
                  <a:pt x="3974" y="2157"/>
                </a:lnTo>
                <a:lnTo>
                  <a:pt x="3969" y="2172"/>
                </a:lnTo>
                <a:lnTo>
                  <a:pt x="3967" y="2176"/>
                </a:lnTo>
                <a:lnTo>
                  <a:pt x="3959" y="2193"/>
                </a:lnTo>
                <a:lnTo>
                  <a:pt x="3948" y="2207"/>
                </a:lnTo>
                <a:lnTo>
                  <a:pt x="3930" y="2215"/>
                </a:lnTo>
                <a:lnTo>
                  <a:pt x="3913" y="2218"/>
                </a:lnTo>
                <a:lnTo>
                  <a:pt x="3893" y="2217"/>
                </a:lnTo>
                <a:lnTo>
                  <a:pt x="3877" y="2209"/>
                </a:lnTo>
                <a:lnTo>
                  <a:pt x="3864" y="2194"/>
                </a:lnTo>
                <a:lnTo>
                  <a:pt x="3856" y="2178"/>
                </a:lnTo>
                <a:lnTo>
                  <a:pt x="3853" y="2172"/>
                </a:lnTo>
                <a:lnTo>
                  <a:pt x="3848" y="2157"/>
                </a:lnTo>
                <a:lnTo>
                  <a:pt x="3840" y="2134"/>
                </a:lnTo>
                <a:lnTo>
                  <a:pt x="3829" y="2104"/>
                </a:lnTo>
                <a:lnTo>
                  <a:pt x="3813" y="2066"/>
                </a:lnTo>
                <a:lnTo>
                  <a:pt x="3793" y="2023"/>
                </a:lnTo>
                <a:lnTo>
                  <a:pt x="3771" y="1972"/>
                </a:lnTo>
                <a:lnTo>
                  <a:pt x="3743" y="1919"/>
                </a:lnTo>
                <a:lnTo>
                  <a:pt x="3713" y="1861"/>
                </a:lnTo>
                <a:lnTo>
                  <a:pt x="3677" y="1799"/>
                </a:lnTo>
                <a:lnTo>
                  <a:pt x="3639" y="1736"/>
                </a:lnTo>
                <a:lnTo>
                  <a:pt x="3595" y="1670"/>
                </a:lnTo>
                <a:lnTo>
                  <a:pt x="3547" y="1604"/>
                </a:lnTo>
                <a:lnTo>
                  <a:pt x="3493" y="1536"/>
                </a:lnTo>
                <a:lnTo>
                  <a:pt x="3435" y="1468"/>
                </a:lnTo>
                <a:lnTo>
                  <a:pt x="3373" y="1403"/>
                </a:lnTo>
                <a:lnTo>
                  <a:pt x="3313" y="1343"/>
                </a:lnTo>
                <a:lnTo>
                  <a:pt x="3256" y="1288"/>
                </a:lnTo>
                <a:lnTo>
                  <a:pt x="3202" y="1238"/>
                </a:lnTo>
                <a:lnTo>
                  <a:pt x="3152" y="1189"/>
                </a:lnTo>
                <a:lnTo>
                  <a:pt x="3097" y="1139"/>
                </a:lnTo>
                <a:lnTo>
                  <a:pt x="3045" y="1091"/>
                </a:lnTo>
                <a:lnTo>
                  <a:pt x="2997" y="1044"/>
                </a:lnTo>
                <a:lnTo>
                  <a:pt x="2953" y="997"/>
                </a:lnTo>
                <a:lnTo>
                  <a:pt x="2913" y="950"/>
                </a:lnTo>
                <a:lnTo>
                  <a:pt x="2878" y="903"/>
                </a:lnTo>
                <a:lnTo>
                  <a:pt x="2847" y="854"/>
                </a:lnTo>
                <a:lnTo>
                  <a:pt x="2820" y="802"/>
                </a:lnTo>
                <a:lnTo>
                  <a:pt x="2799" y="747"/>
                </a:lnTo>
                <a:lnTo>
                  <a:pt x="2783" y="689"/>
                </a:lnTo>
                <a:lnTo>
                  <a:pt x="2771" y="628"/>
                </a:lnTo>
                <a:lnTo>
                  <a:pt x="2765" y="560"/>
                </a:lnTo>
                <a:lnTo>
                  <a:pt x="2765" y="487"/>
                </a:lnTo>
                <a:lnTo>
                  <a:pt x="2771" y="421"/>
                </a:lnTo>
                <a:lnTo>
                  <a:pt x="2781" y="359"/>
                </a:lnTo>
                <a:lnTo>
                  <a:pt x="2794" y="304"/>
                </a:lnTo>
                <a:lnTo>
                  <a:pt x="2810" y="252"/>
                </a:lnTo>
                <a:lnTo>
                  <a:pt x="2828" y="205"/>
                </a:lnTo>
                <a:lnTo>
                  <a:pt x="2849" y="165"/>
                </a:lnTo>
                <a:close/>
                <a:moveTo>
                  <a:pt x="3005" y="0"/>
                </a:moveTo>
                <a:lnTo>
                  <a:pt x="3024" y="5"/>
                </a:lnTo>
                <a:lnTo>
                  <a:pt x="3039" y="16"/>
                </a:lnTo>
                <a:lnTo>
                  <a:pt x="3052" y="32"/>
                </a:lnTo>
                <a:lnTo>
                  <a:pt x="3057" y="50"/>
                </a:lnTo>
                <a:lnTo>
                  <a:pt x="3057" y="69"/>
                </a:lnTo>
                <a:lnTo>
                  <a:pt x="3050" y="87"/>
                </a:lnTo>
                <a:lnTo>
                  <a:pt x="3037" y="103"/>
                </a:lnTo>
                <a:lnTo>
                  <a:pt x="3032" y="107"/>
                </a:lnTo>
                <a:lnTo>
                  <a:pt x="3024" y="115"/>
                </a:lnTo>
                <a:lnTo>
                  <a:pt x="3011" y="129"/>
                </a:lnTo>
                <a:lnTo>
                  <a:pt x="2997" y="149"/>
                </a:lnTo>
                <a:lnTo>
                  <a:pt x="2979" y="171"/>
                </a:lnTo>
                <a:lnTo>
                  <a:pt x="2961" y="201"/>
                </a:lnTo>
                <a:lnTo>
                  <a:pt x="2944" y="236"/>
                </a:lnTo>
                <a:lnTo>
                  <a:pt x="2926" y="275"/>
                </a:lnTo>
                <a:lnTo>
                  <a:pt x="2911" y="320"/>
                </a:lnTo>
                <a:lnTo>
                  <a:pt x="2899" y="370"/>
                </a:lnTo>
                <a:lnTo>
                  <a:pt x="2889" y="427"/>
                </a:lnTo>
                <a:lnTo>
                  <a:pt x="2882" y="487"/>
                </a:lnTo>
                <a:lnTo>
                  <a:pt x="2882" y="555"/>
                </a:lnTo>
                <a:lnTo>
                  <a:pt x="2887" y="615"/>
                </a:lnTo>
                <a:lnTo>
                  <a:pt x="2899" y="671"/>
                </a:lnTo>
                <a:lnTo>
                  <a:pt x="2913" y="723"/>
                </a:lnTo>
                <a:lnTo>
                  <a:pt x="2934" y="770"/>
                </a:lnTo>
                <a:lnTo>
                  <a:pt x="2960" y="817"/>
                </a:lnTo>
                <a:lnTo>
                  <a:pt x="2992" y="861"/>
                </a:lnTo>
                <a:lnTo>
                  <a:pt x="3029" y="906"/>
                </a:lnTo>
                <a:lnTo>
                  <a:pt x="3071" y="951"/>
                </a:lnTo>
                <a:lnTo>
                  <a:pt x="3119" y="998"/>
                </a:lnTo>
                <a:lnTo>
                  <a:pt x="3173" y="1048"/>
                </a:lnTo>
                <a:lnTo>
                  <a:pt x="3231" y="1103"/>
                </a:lnTo>
                <a:lnTo>
                  <a:pt x="3282" y="1152"/>
                </a:lnTo>
                <a:lnTo>
                  <a:pt x="3337" y="1202"/>
                </a:lnTo>
                <a:lnTo>
                  <a:pt x="3395" y="1259"/>
                </a:lnTo>
                <a:lnTo>
                  <a:pt x="3456" y="1319"/>
                </a:lnTo>
                <a:lnTo>
                  <a:pt x="3532" y="1400"/>
                </a:lnTo>
                <a:lnTo>
                  <a:pt x="3601" y="1481"/>
                </a:lnTo>
                <a:lnTo>
                  <a:pt x="3663" y="1561"/>
                </a:lnTo>
                <a:lnTo>
                  <a:pt x="3719" y="1642"/>
                </a:lnTo>
                <a:lnTo>
                  <a:pt x="3768" y="1720"/>
                </a:lnTo>
                <a:lnTo>
                  <a:pt x="3811" y="1794"/>
                </a:lnTo>
                <a:lnTo>
                  <a:pt x="3850" y="1866"/>
                </a:lnTo>
                <a:lnTo>
                  <a:pt x="3880" y="1930"/>
                </a:lnTo>
                <a:lnTo>
                  <a:pt x="3908" y="1987"/>
                </a:lnTo>
                <a:lnTo>
                  <a:pt x="3929" y="1934"/>
                </a:lnTo>
                <a:lnTo>
                  <a:pt x="3955" y="1875"/>
                </a:lnTo>
                <a:lnTo>
                  <a:pt x="3984" y="1816"/>
                </a:lnTo>
                <a:lnTo>
                  <a:pt x="4014" y="1756"/>
                </a:lnTo>
                <a:lnTo>
                  <a:pt x="4050" y="1697"/>
                </a:lnTo>
                <a:lnTo>
                  <a:pt x="4075" y="1662"/>
                </a:lnTo>
                <a:lnTo>
                  <a:pt x="4108" y="1628"/>
                </a:lnTo>
                <a:lnTo>
                  <a:pt x="4145" y="1595"/>
                </a:lnTo>
                <a:lnTo>
                  <a:pt x="4185" y="1563"/>
                </a:lnTo>
                <a:lnTo>
                  <a:pt x="4229" y="1534"/>
                </a:lnTo>
                <a:lnTo>
                  <a:pt x="4274" y="1505"/>
                </a:lnTo>
                <a:lnTo>
                  <a:pt x="4319" y="1479"/>
                </a:lnTo>
                <a:lnTo>
                  <a:pt x="4366" y="1455"/>
                </a:lnTo>
                <a:lnTo>
                  <a:pt x="4412" y="1432"/>
                </a:lnTo>
                <a:lnTo>
                  <a:pt x="4456" y="1411"/>
                </a:lnTo>
                <a:lnTo>
                  <a:pt x="4498" y="1393"/>
                </a:lnTo>
                <a:lnTo>
                  <a:pt x="4537" y="1377"/>
                </a:lnTo>
                <a:lnTo>
                  <a:pt x="4570" y="1364"/>
                </a:lnTo>
                <a:lnTo>
                  <a:pt x="4599" y="1353"/>
                </a:lnTo>
                <a:lnTo>
                  <a:pt x="4622" y="1345"/>
                </a:lnTo>
                <a:lnTo>
                  <a:pt x="4636" y="1338"/>
                </a:lnTo>
                <a:lnTo>
                  <a:pt x="4645" y="1337"/>
                </a:lnTo>
                <a:lnTo>
                  <a:pt x="4664" y="1333"/>
                </a:lnTo>
                <a:lnTo>
                  <a:pt x="4682" y="1337"/>
                </a:lnTo>
                <a:lnTo>
                  <a:pt x="4698" y="1345"/>
                </a:lnTo>
                <a:lnTo>
                  <a:pt x="4712" y="1359"/>
                </a:lnTo>
                <a:lnTo>
                  <a:pt x="4720" y="1375"/>
                </a:lnTo>
                <a:lnTo>
                  <a:pt x="4722" y="1395"/>
                </a:lnTo>
                <a:lnTo>
                  <a:pt x="4719" y="1413"/>
                </a:lnTo>
                <a:lnTo>
                  <a:pt x="4709" y="1429"/>
                </a:lnTo>
                <a:lnTo>
                  <a:pt x="4707" y="1432"/>
                </a:lnTo>
                <a:lnTo>
                  <a:pt x="4703" y="1438"/>
                </a:lnTo>
                <a:lnTo>
                  <a:pt x="4696" y="1451"/>
                </a:lnTo>
                <a:lnTo>
                  <a:pt x="4688" y="1469"/>
                </a:lnTo>
                <a:lnTo>
                  <a:pt x="4678" y="1492"/>
                </a:lnTo>
                <a:lnTo>
                  <a:pt x="4669" y="1521"/>
                </a:lnTo>
                <a:lnTo>
                  <a:pt x="4659" y="1557"/>
                </a:lnTo>
                <a:lnTo>
                  <a:pt x="4649" y="1599"/>
                </a:lnTo>
                <a:lnTo>
                  <a:pt x="4640" y="1647"/>
                </a:lnTo>
                <a:lnTo>
                  <a:pt x="4633" y="1704"/>
                </a:lnTo>
                <a:lnTo>
                  <a:pt x="4627" y="1769"/>
                </a:lnTo>
                <a:lnTo>
                  <a:pt x="4625" y="1840"/>
                </a:lnTo>
                <a:lnTo>
                  <a:pt x="4625" y="1921"/>
                </a:lnTo>
                <a:lnTo>
                  <a:pt x="4628" y="2008"/>
                </a:lnTo>
                <a:lnTo>
                  <a:pt x="4638" y="2083"/>
                </a:lnTo>
                <a:lnTo>
                  <a:pt x="4659" y="2159"/>
                </a:lnTo>
                <a:lnTo>
                  <a:pt x="4688" y="2235"/>
                </a:lnTo>
                <a:lnTo>
                  <a:pt x="4725" y="2311"/>
                </a:lnTo>
                <a:lnTo>
                  <a:pt x="4769" y="2388"/>
                </a:lnTo>
                <a:lnTo>
                  <a:pt x="4819" y="2466"/>
                </a:lnTo>
                <a:lnTo>
                  <a:pt x="4870" y="2545"/>
                </a:lnTo>
                <a:lnTo>
                  <a:pt x="4925" y="2625"/>
                </a:lnTo>
                <a:lnTo>
                  <a:pt x="4970" y="2693"/>
                </a:lnTo>
                <a:lnTo>
                  <a:pt x="5017" y="2761"/>
                </a:lnTo>
                <a:lnTo>
                  <a:pt x="5062" y="2832"/>
                </a:lnTo>
                <a:lnTo>
                  <a:pt x="5106" y="2903"/>
                </a:lnTo>
                <a:lnTo>
                  <a:pt x="5148" y="2977"/>
                </a:lnTo>
                <a:lnTo>
                  <a:pt x="5186" y="3053"/>
                </a:lnTo>
                <a:lnTo>
                  <a:pt x="5222" y="3130"/>
                </a:lnTo>
                <a:lnTo>
                  <a:pt x="5252" y="3209"/>
                </a:lnTo>
                <a:lnTo>
                  <a:pt x="5278" y="3291"/>
                </a:lnTo>
                <a:lnTo>
                  <a:pt x="5296" y="3374"/>
                </a:lnTo>
                <a:lnTo>
                  <a:pt x="5309" y="3460"/>
                </a:lnTo>
                <a:lnTo>
                  <a:pt x="5312" y="3549"/>
                </a:lnTo>
                <a:lnTo>
                  <a:pt x="5309" y="3631"/>
                </a:lnTo>
                <a:lnTo>
                  <a:pt x="5299" y="3712"/>
                </a:lnTo>
                <a:lnTo>
                  <a:pt x="5283" y="3793"/>
                </a:lnTo>
                <a:lnTo>
                  <a:pt x="5262" y="3871"/>
                </a:lnTo>
                <a:lnTo>
                  <a:pt x="5235" y="3947"/>
                </a:lnTo>
                <a:lnTo>
                  <a:pt x="5204" y="4020"/>
                </a:lnTo>
                <a:lnTo>
                  <a:pt x="5170" y="4091"/>
                </a:lnTo>
                <a:lnTo>
                  <a:pt x="5133" y="4159"/>
                </a:lnTo>
                <a:lnTo>
                  <a:pt x="5094" y="4225"/>
                </a:lnTo>
                <a:lnTo>
                  <a:pt x="5052" y="4288"/>
                </a:lnTo>
                <a:lnTo>
                  <a:pt x="5010" y="4346"/>
                </a:lnTo>
                <a:lnTo>
                  <a:pt x="4969" y="4403"/>
                </a:lnTo>
                <a:lnTo>
                  <a:pt x="4927" y="4456"/>
                </a:lnTo>
                <a:lnTo>
                  <a:pt x="4885" y="4505"/>
                </a:lnTo>
                <a:lnTo>
                  <a:pt x="4844" y="4549"/>
                </a:lnTo>
                <a:lnTo>
                  <a:pt x="4806" y="4589"/>
                </a:lnTo>
                <a:lnTo>
                  <a:pt x="4770" y="4626"/>
                </a:lnTo>
                <a:lnTo>
                  <a:pt x="4738" y="4657"/>
                </a:lnTo>
                <a:lnTo>
                  <a:pt x="4709" y="4685"/>
                </a:lnTo>
                <a:lnTo>
                  <a:pt x="4686" y="4706"/>
                </a:lnTo>
                <a:lnTo>
                  <a:pt x="4667" y="4722"/>
                </a:lnTo>
                <a:lnTo>
                  <a:pt x="4654" y="4733"/>
                </a:lnTo>
                <a:lnTo>
                  <a:pt x="4646" y="4740"/>
                </a:lnTo>
                <a:lnTo>
                  <a:pt x="4630" y="4749"/>
                </a:lnTo>
                <a:lnTo>
                  <a:pt x="4609" y="4753"/>
                </a:lnTo>
                <a:lnTo>
                  <a:pt x="3576" y="4753"/>
                </a:lnTo>
                <a:lnTo>
                  <a:pt x="3555" y="4749"/>
                </a:lnTo>
                <a:lnTo>
                  <a:pt x="3537" y="4738"/>
                </a:lnTo>
                <a:lnTo>
                  <a:pt x="3524" y="4722"/>
                </a:lnTo>
                <a:lnTo>
                  <a:pt x="3518" y="4702"/>
                </a:lnTo>
                <a:lnTo>
                  <a:pt x="3519" y="4681"/>
                </a:lnTo>
                <a:lnTo>
                  <a:pt x="3527" y="4662"/>
                </a:lnTo>
                <a:lnTo>
                  <a:pt x="3529" y="4657"/>
                </a:lnTo>
                <a:lnTo>
                  <a:pt x="3537" y="4644"/>
                </a:lnTo>
                <a:lnTo>
                  <a:pt x="3548" y="4626"/>
                </a:lnTo>
                <a:lnTo>
                  <a:pt x="3564" y="4601"/>
                </a:lnTo>
                <a:lnTo>
                  <a:pt x="3582" y="4570"/>
                </a:lnTo>
                <a:lnTo>
                  <a:pt x="3603" y="4534"/>
                </a:lnTo>
                <a:lnTo>
                  <a:pt x="3626" y="4492"/>
                </a:lnTo>
                <a:lnTo>
                  <a:pt x="3651" y="4447"/>
                </a:lnTo>
                <a:lnTo>
                  <a:pt x="3677" y="4397"/>
                </a:lnTo>
                <a:lnTo>
                  <a:pt x="3703" y="4343"/>
                </a:lnTo>
                <a:lnTo>
                  <a:pt x="3730" y="4288"/>
                </a:lnTo>
                <a:lnTo>
                  <a:pt x="3758" y="4230"/>
                </a:lnTo>
                <a:lnTo>
                  <a:pt x="3784" y="4168"/>
                </a:lnTo>
                <a:lnTo>
                  <a:pt x="3808" y="4107"/>
                </a:lnTo>
                <a:lnTo>
                  <a:pt x="3832" y="4044"/>
                </a:lnTo>
                <a:lnTo>
                  <a:pt x="3853" y="3981"/>
                </a:lnTo>
                <a:lnTo>
                  <a:pt x="3871" y="3918"/>
                </a:lnTo>
                <a:lnTo>
                  <a:pt x="3887" y="3855"/>
                </a:lnTo>
                <a:lnTo>
                  <a:pt x="3898" y="3791"/>
                </a:lnTo>
                <a:lnTo>
                  <a:pt x="3906" y="3732"/>
                </a:lnTo>
                <a:lnTo>
                  <a:pt x="3913" y="3643"/>
                </a:lnTo>
                <a:lnTo>
                  <a:pt x="3911" y="3552"/>
                </a:lnTo>
                <a:lnTo>
                  <a:pt x="3905" y="3461"/>
                </a:lnTo>
                <a:lnTo>
                  <a:pt x="3893" y="3374"/>
                </a:lnTo>
                <a:lnTo>
                  <a:pt x="3880" y="3288"/>
                </a:lnTo>
                <a:lnTo>
                  <a:pt x="3864" y="3206"/>
                </a:lnTo>
                <a:lnTo>
                  <a:pt x="3847" y="3130"/>
                </a:lnTo>
                <a:lnTo>
                  <a:pt x="3827" y="3060"/>
                </a:lnTo>
                <a:lnTo>
                  <a:pt x="3811" y="2998"/>
                </a:lnTo>
                <a:lnTo>
                  <a:pt x="3737" y="3167"/>
                </a:lnTo>
                <a:lnTo>
                  <a:pt x="3705" y="3235"/>
                </a:lnTo>
                <a:lnTo>
                  <a:pt x="3669" y="3296"/>
                </a:lnTo>
                <a:lnTo>
                  <a:pt x="3632" y="3353"/>
                </a:lnTo>
                <a:lnTo>
                  <a:pt x="3592" y="3403"/>
                </a:lnTo>
                <a:lnTo>
                  <a:pt x="3552" y="3448"/>
                </a:lnTo>
                <a:lnTo>
                  <a:pt x="3513" y="3489"/>
                </a:lnTo>
                <a:lnTo>
                  <a:pt x="3474" y="3524"/>
                </a:lnTo>
                <a:lnTo>
                  <a:pt x="3437" y="3555"/>
                </a:lnTo>
                <a:lnTo>
                  <a:pt x="3403" y="3581"/>
                </a:lnTo>
                <a:lnTo>
                  <a:pt x="3373" y="3602"/>
                </a:lnTo>
                <a:lnTo>
                  <a:pt x="3347" y="3618"/>
                </a:lnTo>
                <a:lnTo>
                  <a:pt x="3327" y="3631"/>
                </a:lnTo>
                <a:lnTo>
                  <a:pt x="3313" y="3638"/>
                </a:lnTo>
                <a:lnTo>
                  <a:pt x="3306" y="3641"/>
                </a:lnTo>
                <a:lnTo>
                  <a:pt x="3287" y="3647"/>
                </a:lnTo>
                <a:lnTo>
                  <a:pt x="3268" y="3646"/>
                </a:lnTo>
                <a:lnTo>
                  <a:pt x="3248" y="3638"/>
                </a:lnTo>
                <a:lnTo>
                  <a:pt x="3234" y="3625"/>
                </a:lnTo>
                <a:lnTo>
                  <a:pt x="3224" y="3607"/>
                </a:lnTo>
                <a:lnTo>
                  <a:pt x="3223" y="3587"/>
                </a:lnTo>
                <a:lnTo>
                  <a:pt x="3223" y="3581"/>
                </a:lnTo>
                <a:lnTo>
                  <a:pt x="3223" y="3563"/>
                </a:lnTo>
                <a:lnTo>
                  <a:pt x="3223" y="3536"/>
                </a:lnTo>
                <a:lnTo>
                  <a:pt x="3223" y="3500"/>
                </a:lnTo>
                <a:lnTo>
                  <a:pt x="3221" y="3456"/>
                </a:lnTo>
                <a:lnTo>
                  <a:pt x="3219" y="3406"/>
                </a:lnTo>
                <a:lnTo>
                  <a:pt x="3218" y="3350"/>
                </a:lnTo>
                <a:lnTo>
                  <a:pt x="3213" y="3288"/>
                </a:lnTo>
                <a:lnTo>
                  <a:pt x="3208" y="3223"/>
                </a:lnTo>
                <a:lnTo>
                  <a:pt x="3202" y="3154"/>
                </a:lnTo>
                <a:lnTo>
                  <a:pt x="3194" y="3084"/>
                </a:lnTo>
                <a:lnTo>
                  <a:pt x="3182" y="3011"/>
                </a:lnTo>
                <a:lnTo>
                  <a:pt x="3171" y="2940"/>
                </a:lnTo>
                <a:lnTo>
                  <a:pt x="3155" y="2869"/>
                </a:lnTo>
                <a:lnTo>
                  <a:pt x="3137" y="2798"/>
                </a:lnTo>
                <a:lnTo>
                  <a:pt x="3118" y="2731"/>
                </a:lnTo>
                <a:lnTo>
                  <a:pt x="3089" y="2660"/>
                </a:lnTo>
                <a:lnTo>
                  <a:pt x="3052" y="2589"/>
                </a:lnTo>
                <a:lnTo>
                  <a:pt x="3010" y="2521"/>
                </a:lnTo>
                <a:lnTo>
                  <a:pt x="2961" y="2456"/>
                </a:lnTo>
                <a:lnTo>
                  <a:pt x="2910" y="2393"/>
                </a:lnTo>
                <a:lnTo>
                  <a:pt x="2858" y="2335"/>
                </a:lnTo>
                <a:lnTo>
                  <a:pt x="2805" y="2282"/>
                </a:lnTo>
                <a:lnTo>
                  <a:pt x="2754" y="2231"/>
                </a:lnTo>
                <a:lnTo>
                  <a:pt x="2705" y="2188"/>
                </a:lnTo>
                <a:lnTo>
                  <a:pt x="2660" y="2150"/>
                </a:lnTo>
                <a:lnTo>
                  <a:pt x="2658" y="2193"/>
                </a:lnTo>
                <a:lnTo>
                  <a:pt x="2655" y="2239"/>
                </a:lnTo>
                <a:lnTo>
                  <a:pt x="2649" y="2293"/>
                </a:lnTo>
                <a:lnTo>
                  <a:pt x="2639" y="2353"/>
                </a:lnTo>
                <a:lnTo>
                  <a:pt x="2628" y="2418"/>
                </a:lnTo>
                <a:lnTo>
                  <a:pt x="2613" y="2489"/>
                </a:lnTo>
                <a:lnTo>
                  <a:pt x="2594" y="2565"/>
                </a:lnTo>
                <a:lnTo>
                  <a:pt x="2571" y="2649"/>
                </a:lnTo>
                <a:lnTo>
                  <a:pt x="2550" y="2706"/>
                </a:lnTo>
                <a:lnTo>
                  <a:pt x="2523" y="2759"/>
                </a:lnTo>
                <a:lnTo>
                  <a:pt x="2488" y="2811"/>
                </a:lnTo>
                <a:lnTo>
                  <a:pt x="2447" y="2859"/>
                </a:lnTo>
                <a:lnTo>
                  <a:pt x="2400" y="2906"/>
                </a:lnTo>
                <a:lnTo>
                  <a:pt x="2350" y="2952"/>
                </a:lnTo>
                <a:lnTo>
                  <a:pt x="2296" y="2995"/>
                </a:lnTo>
                <a:lnTo>
                  <a:pt x="2238" y="3037"/>
                </a:lnTo>
                <a:lnTo>
                  <a:pt x="2176" y="3079"/>
                </a:lnTo>
                <a:lnTo>
                  <a:pt x="2115" y="3121"/>
                </a:lnTo>
                <a:lnTo>
                  <a:pt x="2051" y="3164"/>
                </a:lnTo>
                <a:lnTo>
                  <a:pt x="1985" y="3206"/>
                </a:lnTo>
                <a:lnTo>
                  <a:pt x="1920" y="3249"/>
                </a:lnTo>
                <a:lnTo>
                  <a:pt x="1856" y="3295"/>
                </a:lnTo>
                <a:lnTo>
                  <a:pt x="1793" y="3340"/>
                </a:lnTo>
                <a:lnTo>
                  <a:pt x="1733" y="3388"/>
                </a:lnTo>
                <a:lnTo>
                  <a:pt x="1675" y="3437"/>
                </a:lnTo>
                <a:lnTo>
                  <a:pt x="1622" y="3489"/>
                </a:lnTo>
                <a:lnTo>
                  <a:pt x="1572" y="3544"/>
                </a:lnTo>
                <a:lnTo>
                  <a:pt x="1527" y="3600"/>
                </a:lnTo>
                <a:lnTo>
                  <a:pt x="1488" y="3662"/>
                </a:lnTo>
                <a:lnTo>
                  <a:pt x="1456" y="3727"/>
                </a:lnTo>
                <a:lnTo>
                  <a:pt x="1430" y="3795"/>
                </a:lnTo>
                <a:lnTo>
                  <a:pt x="1411" y="3871"/>
                </a:lnTo>
                <a:lnTo>
                  <a:pt x="1401" y="3944"/>
                </a:lnTo>
                <a:lnTo>
                  <a:pt x="1398" y="4013"/>
                </a:lnTo>
                <a:lnTo>
                  <a:pt x="1401" y="4079"/>
                </a:lnTo>
                <a:lnTo>
                  <a:pt x="1411" y="4144"/>
                </a:lnTo>
                <a:lnTo>
                  <a:pt x="1427" y="4204"/>
                </a:lnTo>
                <a:lnTo>
                  <a:pt x="1446" y="4261"/>
                </a:lnTo>
                <a:lnTo>
                  <a:pt x="1470" y="4312"/>
                </a:lnTo>
                <a:lnTo>
                  <a:pt x="1498" y="4363"/>
                </a:lnTo>
                <a:lnTo>
                  <a:pt x="1527" y="4408"/>
                </a:lnTo>
                <a:lnTo>
                  <a:pt x="1556" y="4450"/>
                </a:lnTo>
                <a:lnTo>
                  <a:pt x="1586" y="4489"/>
                </a:lnTo>
                <a:lnTo>
                  <a:pt x="1617" y="4523"/>
                </a:lnTo>
                <a:lnTo>
                  <a:pt x="1648" y="4552"/>
                </a:lnTo>
                <a:lnTo>
                  <a:pt x="1675" y="4579"/>
                </a:lnTo>
                <a:lnTo>
                  <a:pt x="1699" y="4601"/>
                </a:lnTo>
                <a:lnTo>
                  <a:pt x="1720" y="4618"/>
                </a:lnTo>
                <a:lnTo>
                  <a:pt x="1738" y="4631"/>
                </a:lnTo>
                <a:lnTo>
                  <a:pt x="1749" y="4641"/>
                </a:lnTo>
                <a:lnTo>
                  <a:pt x="1756" y="4644"/>
                </a:lnTo>
                <a:lnTo>
                  <a:pt x="1770" y="4657"/>
                </a:lnTo>
                <a:lnTo>
                  <a:pt x="1778" y="4673"/>
                </a:lnTo>
                <a:lnTo>
                  <a:pt x="1781" y="4693"/>
                </a:lnTo>
                <a:lnTo>
                  <a:pt x="1780" y="4711"/>
                </a:lnTo>
                <a:lnTo>
                  <a:pt x="1772" y="4728"/>
                </a:lnTo>
                <a:lnTo>
                  <a:pt x="1759" y="4741"/>
                </a:lnTo>
                <a:lnTo>
                  <a:pt x="1743" y="4749"/>
                </a:lnTo>
                <a:lnTo>
                  <a:pt x="1723" y="4753"/>
                </a:lnTo>
                <a:lnTo>
                  <a:pt x="622" y="4753"/>
                </a:lnTo>
                <a:lnTo>
                  <a:pt x="605" y="4749"/>
                </a:lnTo>
                <a:lnTo>
                  <a:pt x="588" y="4741"/>
                </a:lnTo>
                <a:lnTo>
                  <a:pt x="582" y="4736"/>
                </a:lnTo>
                <a:lnTo>
                  <a:pt x="569" y="4727"/>
                </a:lnTo>
                <a:lnTo>
                  <a:pt x="553" y="4712"/>
                </a:lnTo>
                <a:lnTo>
                  <a:pt x="532" y="4694"/>
                </a:lnTo>
                <a:lnTo>
                  <a:pt x="506" y="4670"/>
                </a:lnTo>
                <a:lnTo>
                  <a:pt x="479" y="4643"/>
                </a:lnTo>
                <a:lnTo>
                  <a:pt x="447" y="4609"/>
                </a:lnTo>
                <a:lnTo>
                  <a:pt x="413" y="4570"/>
                </a:lnTo>
                <a:lnTo>
                  <a:pt x="377" y="4526"/>
                </a:lnTo>
                <a:lnTo>
                  <a:pt x="342" y="4478"/>
                </a:lnTo>
                <a:lnTo>
                  <a:pt x="303" y="4424"/>
                </a:lnTo>
                <a:lnTo>
                  <a:pt x="266" y="4366"/>
                </a:lnTo>
                <a:lnTo>
                  <a:pt x="229" y="4303"/>
                </a:lnTo>
                <a:lnTo>
                  <a:pt x="193" y="4233"/>
                </a:lnTo>
                <a:lnTo>
                  <a:pt x="158" y="4159"/>
                </a:lnTo>
                <a:lnTo>
                  <a:pt x="126" y="4079"/>
                </a:lnTo>
                <a:lnTo>
                  <a:pt x="95" y="3995"/>
                </a:lnTo>
                <a:lnTo>
                  <a:pt x="69" y="3905"/>
                </a:lnTo>
                <a:lnTo>
                  <a:pt x="45" y="3809"/>
                </a:lnTo>
                <a:lnTo>
                  <a:pt x="26" y="3709"/>
                </a:lnTo>
                <a:lnTo>
                  <a:pt x="11" y="3602"/>
                </a:lnTo>
                <a:lnTo>
                  <a:pt x="3" y="3490"/>
                </a:lnTo>
                <a:lnTo>
                  <a:pt x="0" y="3374"/>
                </a:lnTo>
                <a:lnTo>
                  <a:pt x="3" y="3269"/>
                </a:lnTo>
                <a:lnTo>
                  <a:pt x="11" y="3165"/>
                </a:lnTo>
                <a:lnTo>
                  <a:pt x="26" y="3065"/>
                </a:lnTo>
                <a:lnTo>
                  <a:pt x="45" y="2966"/>
                </a:lnTo>
                <a:lnTo>
                  <a:pt x="68" y="2871"/>
                </a:lnTo>
                <a:lnTo>
                  <a:pt x="95" y="2777"/>
                </a:lnTo>
                <a:lnTo>
                  <a:pt x="126" y="2686"/>
                </a:lnTo>
                <a:lnTo>
                  <a:pt x="158" y="2599"/>
                </a:lnTo>
                <a:lnTo>
                  <a:pt x="195" y="2515"/>
                </a:lnTo>
                <a:lnTo>
                  <a:pt x="232" y="2434"/>
                </a:lnTo>
                <a:lnTo>
                  <a:pt x="272" y="2356"/>
                </a:lnTo>
                <a:lnTo>
                  <a:pt x="313" y="2282"/>
                </a:lnTo>
                <a:lnTo>
                  <a:pt x="353" y="2210"/>
                </a:lnTo>
                <a:lnTo>
                  <a:pt x="395" y="2144"/>
                </a:lnTo>
                <a:lnTo>
                  <a:pt x="435" y="2083"/>
                </a:lnTo>
                <a:lnTo>
                  <a:pt x="476" y="2024"/>
                </a:lnTo>
                <a:lnTo>
                  <a:pt x="514" y="1971"/>
                </a:lnTo>
                <a:lnTo>
                  <a:pt x="551" y="1922"/>
                </a:lnTo>
                <a:lnTo>
                  <a:pt x="585" y="1877"/>
                </a:lnTo>
                <a:lnTo>
                  <a:pt x="617" y="1838"/>
                </a:lnTo>
                <a:lnTo>
                  <a:pt x="646" y="1804"/>
                </a:lnTo>
                <a:lnTo>
                  <a:pt x="672" y="1775"/>
                </a:lnTo>
                <a:lnTo>
                  <a:pt x="693" y="1751"/>
                </a:lnTo>
                <a:lnTo>
                  <a:pt x="711" y="1733"/>
                </a:lnTo>
                <a:lnTo>
                  <a:pt x="722" y="1720"/>
                </a:lnTo>
                <a:lnTo>
                  <a:pt x="729" y="1714"/>
                </a:lnTo>
                <a:lnTo>
                  <a:pt x="746" y="1702"/>
                </a:lnTo>
                <a:lnTo>
                  <a:pt x="767" y="1697"/>
                </a:lnTo>
                <a:lnTo>
                  <a:pt x="790" y="1701"/>
                </a:lnTo>
                <a:lnTo>
                  <a:pt x="808" y="1712"/>
                </a:lnTo>
                <a:lnTo>
                  <a:pt x="822" y="1728"/>
                </a:lnTo>
                <a:lnTo>
                  <a:pt x="829" y="1749"/>
                </a:lnTo>
                <a:lnTo>
                  <a:pt x="829" y="1754"/>
                </a:lnTo>
                <a:lnTo>
                  <a:pt x="832" y="1770"/>
                </a:lnTo>
                <a:lnTo>
                  <a:pt x="837" y="1793"/>
                </a:lnTo>
                <a:lnTo>
                  <a:pt x="845" y="1822"/>
                </a:lnTo>
                <a:lnTo>
                  <a:pt x="856" y="1856"/>
                </a:lnTo>
                <a:lnTo>
                  <a:pt x="871" y="1893"/>
                </a:lnTo>
                <a:lnTo>
                  <a:pt x="888" y="1934"/>
                </a:lnTo>
                <a:lnTo>
                  <a:pt x="911" y="1974"/>
                </a:lnTo>
                <a:lnTo>
                  <a:pt x="940" y="2013"/>
                </a:lnTo>
                <a:lnTo>
                  <a:pt x="972" y="2050"/>
                </a:lnTo>
                <a:lnTo>
                  <a:pt x="1016" y="2089"/>
                </a:lnTo>
                <a:lnTo>
                  <a:pt x="1059" y="2120"/>
                </a:lnTo>
                <a:lnTo>
                  <a:pt x="1106" y="2147"/>
                </a:lnTo>
                <a:lnTo>
                  <a:pt x="1151" y="2168"/>
                </a:lnTo>
                <a:lnTo>
                  <a:pt x="1195" y="2186"/>
                </a:lnTo>
                <a:lnTo>
                  <a:pt x="1233" y="2201"/>
                </a:lnTo>
                <a:lnTo>
                  <a:pt x="1269" y="2210"/>
                </a:lnTo>
                <a:lnTo>
                  <a:pt x="1274" y="2165"/>
                </a:lnTo>
                <a:lnTo>
                  <a:pt x="1280" y="2110"/>
                </a:lnTo>
                <a:lnTo>
                  <a:pt x="1290" y="2047"/>
                </a:lnTo>
                <a:lnTo>
                  <a:pt x="1301" y="1976"/>
                </a:lnTo>
                <a:lnTo>
                  <a:pt x="1315" y="1898"/>
                </a:lnTo>
                <a:lnTo>
                  <a:pt x="1333" y="1814"/>
                </a:lnTo>
                <a:lnTo>
                  <a:pt x="1353" y="1725"/>
                </a:lnTo>
                <a:lnTo>
                  <a:pt x="1377" y="1629"/>
                </a:lnTo>
                <a:lnTo>
                  <a:pt x="1406" y="1532"/>
                </a:lnTo>
                <a:lnTo>
                  <a:pt x="1438" y="1432"/>
                </a:lnTo>
                <a:lnTo>
                  <a:pt x="1473" y="1330"/>
                </a:lnTo>
                <a:lnTo>
                  <a:pt x="1514" y="1226"/>
                </a:lnTo>
                <a:lnTo>
                  <a:pt x="1561" y="1123"/>
                </a:lnTo>
                <a:lnTo>
                  <a:pt x="1611" y="1019"/>
                </a:lnTo>
                <a:lnTo>
                  <a:pt x="1667" y="919"/>
                </a:lnTo>
                <a:lnTo>
                  <a:pt x="1728" y="820"/>
                </a:lnTo>
                <a:lnTo>
                  <a:pt x="1786" y="739"/>
                </a:lnTo>
                <a:lnTo>
                  <a:pt x="1849" y="662"/>
                </a:lnTo>
                <a:lnTo>
                  <a:pt x="1915" y="590"/>
                </a:lnTo>
                <a:lnTo>
                  <a:pt x="1985" y="524"/>
                </a:lnTo>
                <a:lnTo>
                  <a:pt x="2057" y="461"/>
                </a:lnTo>
                <a:lnTo>
                  <a:pt x="2130" y="404"/>
                </a:lnTo>
                <a:lnTo>
                  <a:pt x="2204" y="351"/>
                </a:lnTo>
                <a:lnTo>
                  <a:pt x="2280" y="302"/>
                </a:lnTo>
                <a:lnTo>
                  <a:pt x="2354" y="259"/>
                </a:lnTo>
                <a:lnTo>
                  <a:pt x="2426" y="218"/>
                </a:lnTo>
                <a:lnTo>
                  <a:pt x="2499" y="181"/>
                </a:lnTo>
                <a:lnTo>
                  <a:pt x="2568" y="149"/>
                </a:lnTo>
                <a:lnTo>
                  <a:pt x="2634" y="120"/>
                </a:lnTo>
                <a:lnTo>
                  <a:pt x="2695" y="94"/>
                </a:lnTo>
                <a:lnTo>
                  <a:pt x="2755" y="73"/>
                </a:lnTo>
                <a:lnTo>
                  <a:pt x="2808" y="53"/>
                </a:lnTo>
                <a:lnTo>
                  <a:pt x="2855" y="37"/>
                </a:lnTo>
                <a:lnTo>
                  <a:pt x="2897" y="24"/>
                </a:lnTo>
                <a:lnTo>
                  <a:pt x="2931" y="14"/>
                </a:lnTo>
                <a:lnTo>
                  <a:pt x="2958" y="8"/>
                </a:lnTo>
                <a:lnTo>
                  <a:pt x="2976" y="3"/>
                </a:lnTo>
                <a:lnTo>
                  <a:pt x="2986" y="0"/>
                </a:lnTo>
                <a:lnTo>
                  <a:pt x="3005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280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621E8BEF-21C5-A12D-34E4-DF157BB04E0D}"/>
              </a:ext>
            </a:extLst>
          </p:cNvPr>
          <p:cNvSpPr/>
          <p:nvPr/>
        </p:nvSpPr>
        <p:spPr>
          <a:xfrm flipH="1">
            <a:off x="8078964" y="1233200"/>
            <a:ext cx="49702" cy="5406657"/>
          </a:xfrm>
          <a:custGeom>
            <a:avLst/>
            <a:gdLst/>
            <a:ahLst/>
            <a:cxnLst/>
            <a:rect l="l" t="t" r="r" b="b"/>
            <a:pathLst>
              <a:path h="4116704">
                <a:moveTo>
                  <a:pt x="0" y="0"/>
                </a:moveTo>
                <a:lnTo>
                  <a:pt x="0" y="4116260"/>
                </a:lnTo>
              </a:path>
            </a:pathLst>
          </a:custGeom>
          <a:ln w="6096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58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-3175" y="2"/>
            <a:ext cx="12188829" cy="6875471"/>
            <a:chOff x="-4763" y="1"/>
            <a:chExt cx="12188829" cy="6875471"/>
          </a:xfr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882440" y="1"/>
              <a:ext cx="301625" cy="144463"/>
            </a:xfrm>
            <a:custGeom>
              <a:avLst/>
              <a:gdLst>
                <a:gd name="T0" fmla="*/ 59 w 59"/>
                <a:gd name="T1" fmla="*/ 21 h 28"/>
                <a:gd name="T2" fmla="*/ 17 w 59"/>
                <a:gd name="T3" fmla="*/ 0 h 28"/>
                <a:gd name="T4" fmla="*/ 0 w 59"/>
                <a:gd name="T5" fmla="*/ 0 h 28"/>
                <a:gd name="T6" fmla="*/ 59 w 59"/>
                <a:gd name="T7" fmla="*/ 28 h 28"/>
                <a:gd name="T8" fmla="*/ 59 w 59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8">
                  <a:moveTo>
                    <a:pt x="59" y="21"/>
                  </a:moveTo>
                  <a:cubicBezTo>
                    <a:pt x="45" y="14"/>
                    <a:pt x="31" y="7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9"/>
                    <a:pt x="40" y="19"/>
                    <a:pt x="59" y="28"/>
                  </a:cubicBezTo>
                  <a:lnTo>
                    <a:pt x="5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520490" y="1"/>
              <a:ext cx="663575" cy="296863"/>
            </a:xfrm>
            <a:custGeom>
              <a:avLst/>
              <a:gdLst>
                <a:gd name="T0" fmla="*/ 0 w 130"/>
                <a:gd name="T1" fmla="*/ 0 h 58"/>
                <a:gd name="T2" fmla="*/ 130 w 130"/>
                <a:gd name="T3" fmla="*/ 58 h 58"/>
                <a:gd name="T4" fmla="*/ 130 w 130"/>
                <a:gd name="T5" fmla="*/ 51 h 58"/>
                <a:gd name="T6" fmla="*/ 19 w 130"/>
                <a:gd name="T7" fmla="*/ 0 h 58"/>
                <a:gd name="T8" fmla="*/ 0 w 13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8">
                  <a:moveTo>
                    <a:pt x="0" y="0"/>
                  </a:moveTo>
                  <a:cubicBezTo>
                    <a:pt x="46" y="18"/>
                    <a:pt x="89" y="37"/>
                    <a:pt x="130" y="58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95" y="33"/>
                    <a:pt x="58" y="16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096628" y="1"/>
              <a:ext cx="1087438" cy="450851"/>
            </a:xfrm>
            <a:custGeom>
              <a:avLst/>
              <a:gdLst>
                <a:gd name="T0" fmla="*/ 0 w 213"/>
                <a:gd name="T1" fmla="*/ 0 h 88"/>
                <a:gd name="T2" fmla="*/ 213 w 213"/>
                <a:gd name="T3" fmla="*/ 88 h 88"/>
                <a:gd name="T4" fmla="*/ 213 w 213"/>
                <a:gd name="T5" fmla="*/ 81 h 88"/>
                <a:gd name="T6" fmla="*/ 22 w 213"/>
                <a:gd name="T7" fmla="*/ 0 h 88"/>
                <a:gd name="T8" fmla="*/ 0 w 213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8">
                  <a:moveTo>
                    <a:pt x="0" y="0"/>
                  </a:moveTo>
                  <a:cubicBezTo>
                    <a:pt x="78" y="25"/>
                    <a:pt x="148" y="55"/>
                    <a:pt x="213" y="88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154" y="50"/>
                    <a:pt x="91" y="24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606090" y="1"/>
              <a:ext cx="1577975" cy="604838"/>
            </a:xfrm>
            <a:custGeom>
              <a:avLst/>
              <a:gdLst>
                <a:gd name="T0" fmla="*/ 0 w 309"/>
                <a:gd name="T1" fmla="*/ 0 h 118"/>
                <a:gd name="T2" fmla="*/ 309 w 309"/>
                <a:gd name="T3" fmla="*/ 118 h 118"/>
                <a:gd name="T4" fmla="*/ 309 w 309"/>
                <a:gd name="T5" fmla="*/ 110 h 118"/>
                <a:gd name="T6" fmla="*/ 26 w 309"/>
                <a:gd name="T7" fmla="*/ 0 h 118"/>
                <a:gd name="T8" fmla="*/ 0 w 30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0" y="0"/>
                  </a:moveTo>
                  <a:cubicBezTo>
                    <a:pt x="116" y="31"/>
                    <a:pt x="218" y="70"/>
                    <a:pt x="309" y="118"/>
                  </a:cubicBezTo>
                  <a:cubicBezTo>
                    <a:pt x="309" y="110"/>
                    <a:pt x="309" y="110"/>
                    <a:pt x="309" y="110"/>
                  </a:cubicBezTo>
                  <a:cubicBezTo>
                    <a:pt x="225" y="66"/>
                    <a:pt x="131" y="3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983790" y="1"/>
              <a:ext cx="2200276" cy="752476"/>
            </a:xfrm>
            <a:custGeom>
              <a:avLst/>
              <a:gdLst>
                <a:gd name="T0" fmla="*/ 33 w 431"/>
                <a:gd name="T1" fmla="*/ 0 h 147"/>
                <a:gd name="T2" fmla="*/ 0 w 431"/>
                <a:gd name="T3" fmla="*/ 0 h 147"/>
                <a:gd name="T4" fmla="*/ 431 w 431"/>
                <a:gd name="T5" fmla="*/ 147 h 147"/>
                <a:gd name="T6" fmla="*/ 431 w 431"/>
                <a:gd name="T7" fmla="*/ 139 h 147"/>
                <a:gd name="T8" fmla="*/ 360 w 431"/>
                <a:gd name="T9" fmla="*/ 105 h 147"/>
                <a:gd name="T10" fmla="*/ 33 w 431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14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6" y="35"/>
                    <a:pt x="309" y="84"/>
                    <a:pt x="431" y="147"/>
                  </a:cubicBezTo>
                  <a:cubicBezTo>
                    <a:pt x="431" y="139"/>
                    <a:pt x="431" y="139"/>
                    <a:pt x="431" y="139"/>
                  </a:cubicBezTo>
                  <a:cubicBezTo>
                    <a:pt x="408" y="127"/>
                    <a:pt x="385" y="116"/>
                    <a:pt x="360" y="105"/>
                  </a:cubicBezTo>
                  <a:cubicBezTo>
                    <a:pt x="264" y="62"/>
                    <a:pt x="155" y="27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140827" y="1"/>
              <a:ext cx="3043238" cy="906464"/>
            </a:xfrm>
            <a:custGeom>
              <a:avLst/>
              <a:gdLst>
                <a:gd name="T0" fmla="*/ 47 w 596"/>
                <a:gd name="T1" fmla="*/ 0 h 177"/>
                <a:gd name="T2" fmla="*/ 0 w 596"/>
                <a:gd name="T3" fmla="*/ 0 h 177"/>
                <a:gd name="T4" fmla="*/ 596 w 596"/>
                <a:gd name="T5" fmla="*/ 177 h 177"/>
                <a:gd name="T6" fmla="*/ 596 w 596"/>
                <a:gd name="T7" fmla="*/ 169 h 177"/>
                <a:gd name="T8" fmla="*/ 518 w 596"/>
                <a:gd name="T9" fmla="*/ 132 h 177"/>
                <a:gd name="T10" fmla="*/ 47 w 596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17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8" y="35"/>
                    <a:pt x="435" y="93"/>
                    <a:pt x="596" y="177"/>
                  </a:cubicBezTo>
                  <a:cubicBezTo>
                    <a:pt x="596" y="169"/>
                    <a:pt x="596" y="169"/>
                    <a:pt x="596" y="169"/>
                  </a:cubicBezTo>
                  <a:cubicBezTo>
                    <a:pt x="571" y="156"/>
                    <a:pt x="545" y="143"/>
                    <a:pt x="518" y="132"/>
                  </a:cubicBezTo>
                  <a:cubicBezTo>
                    <a:pt x="384" y="73"/>
                    <a:pt x="228" y="29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712077" y="1"/>
              <a:ext cx="4471989" cy="1058864"/>
            </a:xfrm>
            <a:custGeom>
              <a:avLst/>
              <a:gdLst>
                <a:gd name="T0" fmla="*/ 90 w 876"/>
                <a:gd name="T1" fmla="*/ 0 h 207"/>
                <a:gd name="T2" fmla="*/ 0 w 876"/>
                <a:gd name="T3" fmla="*/ 0 h 207"/>
                <a:gd name="T4" fmla="*/ 876 w 876"/>
                <a:gd name="T5" fmla="*/ 207 h 207"/>
                <a:gd name="T6" fmla="*/ 876 w 876"/>
                <a:gd name="T7" fmla="*/ 198 h 207"/>
                <a:gd name="T8" fmla="*/ 792 w 876"/>
                <a:gd name="T9" fmla="*/ 158 h 207"/>
                <a:gd name="T10" fmla="*/ 90 w 876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6" h="207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7" y="24"/>
                    <a:pt x="655" y="92"/>
                    <a:pt x="876" y="207"/>
                  </a:cubicBezTo>
                  <a:cubicBezTo>
                    <a:pt x="876" y="198"/>
                    <a:pt x="876" y="198"/>
                    <a:pt x="876" y="198"/>
                  </a:cubicBezTo>
                  <a:cubicBezTo>
                    <a:pt x="849" y="184"/>
                    <a:pt x="821" y="171"/>
                    <a:pt x="792" y="158"/>
                  </a:cubicBezTo>
                  <a:cubicBezTo>
                    <a:pt x="603" y="77"/>
                    <a:pt x="372" y="25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322889" y="1"/>
              <a:ext cx="6861177" cy="1212852"/>
            </a:xfrm>
            <a:custGeom>
              <a:avLst/>
              <a:gdLst>
                <a:gd name="T0" fmla="*/ 371 w 1344"/>
                <a:gd name="T1" fmla="*/ 17 h 237"/>
                <a:gd name="T2" fmla="*/ 84 w 1344"/>
                <a:gd name="T3" fmla="*/ 0 h 237"/>
                <a:gd name="T4" fmla="*/ 0 w 1344"/>
                <a:gd name="T5" fmla="*/ 0 h 237"/>
                <a:gd name="T6" fmla="*/ 371 w 1344"/>
                <a:gd name="T7" fmla="*/ 24 h 237"/>
                <a:gd name="T8" fmla="*/ 1344 w 1344"/>
                <a:gd name="T9" fmla="*/ 237 h 237"/>
                <a:gd name="T10" fmla="*/ 1344 w 1344"/>
                <a:gd name="T11" fmla="*/ 228 h 237"/>
                <a:gd name="T12" fmla="*/ 1253 w 1344"/>
                <a:gd name="T13" fmla="*/ 185 h 237"/>
                <a:gd name="T14" fmla="*/ 371 w 1344"/>
                <a:gd name="T15" fmla="*/ 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4" h="237">
                  <a:moveTo>
                    <a:pt x="371" y="17"/>
                  </a:moveTo>
                  <a:cubicBezTo>
                    <a:pt x="269" y="12"/>
                    <a:pt x="173" y="7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3" y="10"/>
                    <a:pt x="236" y="18"/>
                    <a:pt x="371" y="24"/>
                  </a:cubicBezTo>
                  <a:cubicBezTo>
                    <a:pt x="783" y="42"/>
                    <a:pt x="1103" y="111"/>
                    <a:pt x="1344" y="237"/>
                  </a:cubicBezTo>
                  <a:cubicBezTo>
                    <a:pt x="1344" y="228"/>
                    <a:pt x="1344" y="228"/>
                    <a:pt x="1344" y="228"/>
                  </a:cubicBezTo>
                  <a:cubicBezTo>
                    <a:pt x="1315" y="213"/>
                    <a:pt x="1284" y="198"/>
                    <a:pt x="1253" y="185"/>
                  </a:cubicBezTo>
                  <a:cubicBezTo>
                    <a:pt x="1025" y="88"/>
                    <a:pt x="736" y="33"/>
                    <a:pt x="37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51288" y="1"/>
              <a:ext cx="8232777" cy="1362077"/>
            </a:xfrm>
            <a:custGeom>
              <a:avLst/>
              <a:gdLst>
                <a:gd name="T0" fmla="*/ 636 w 1613"/>
                <a:gd name="T1" fmla="*/ 46 h 266"/>
                <a:gd name="T2" fmla="*/ 51 w 1613"/>
                <a:gd name="T3" fmla="*/ 0 h 266"/>
                <a:gd name="T4" fmla="*/ 0 w 1613"/>
                <a:gd name="T5" fmla="*/ 0 h 266"/>
                <a:gd name="T6" fmla="*/ 635 w 1613"/>
                <a:gd name="T7" fmla="*/ 52 h 266"/>
                <a:gd name="T8" fmla="*/ 1613 w 1613"/>
                <a:gd name="T9" fmla="*/ 266 h 266"/>
                <a:gd name="T10" fmla="*/ 1613 w 1613"/>
                <a:gd name="T11" fmla="*/ 257 h 266"/>
                <a:gd name="T12" fmla="*/ 1515 w 1613"/>
                <a:gd name="T13" fmla="*/ 211 h 266"/>
                <a:gd name="T14" fmla="*/ 636 w 1613"/>
                <a:gd name="T15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3" h="266">
                  <a:moveTo>
                    <a:pt x="636" y="46"/>
                  </a:moveTo>
                  <a:cubicBezTo>
                    <a:pt x="409" y="36"/>
                    <a:pt x="216" y="21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25"/>
                    <a:pt x="386" y="42"/>
                    <a:pt x="635" y="52"/>
                  </a:cubicBezTo>
                  <a:cubicBezTo>
                    <a:pt x="1049" y="70"/>
                    <a:pt x="1370" y="139"/>
                    <a:pt x="1613" y="266"/>
                  </a:cubicBezTo>
                  <a:cubicBezTo>
                    <a:pt x="1613" y="257"/>
                    <a:pt x="1613" y="257"/>
                    <a:pt x="1613" y="257"/>
                  </a:cubicBezTo>
                  <a:cubicBezTo>
                    <a:pt x="1582" y="241"/>
                    <a:pt x="1549" y="226"/>
                    <a:pt x="1515" y="211"/>
                  </a:cubicBezTo>
                  <a:cubicBezTo>
                    <a:pt x="1286" y="115"/>
                    <a:pt x="999" y="61"/>
                    <a:pt x="63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974975" y="1"/>
              <a:ext cx="9209090" cy="1514477"/>
            </a:xfrm>
            <a:custGeom>
              <a:avLst/>
              <a:gdLst>
                <a:gd name="T0" fmla="*/ 822 w 1804"/>
                <a:gd name="T1" fmla="*/ 74 h 296"/>
                <a:gd name="T2" fmla="*/ 37 w 1804"/>
                <a:gd name="T3" fmla="*/ 0 h 296"/>
                <a:gd name="T4" fmla="*/ 0 w 1804"/>
                <a:gd name="T5" fmla="*/ 0 h 296"/>
                <a:gd name="T6" fmla="*/ 822 w 1804"/>
                <a:gd name="T7" fmla="*/ 81 h 296"/>
                <a:gd name="T8" fmla="*/ 1804 w 1804"/>
                <a:gd name="T9" fmla="*/ 296 h 296"/>
                <a:gd name="T10" fmla="*/ 1804 w 1804"/>
                <a:gd name="T11" fmla="*/ 287 h 296"/>
                <a:gd name="T12" fmla="*/ 1699 w 1804"/>
                <a:gd name="T13" fmla="*/ 238 h 296"/>
                <a:gd name="T14" fmla="*/ 822 w 1804"/>
                <a:gd name="T15" fmla="*/ 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4" h="296">
                  <a:moveTo>
                    <a:pt x="822" y="74"/>
                  </a:moveTo>
                  <a:cubicBezTo>
                    <a:pt x="497" y="61"/>
                    <a:pt x="241" y="37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0" y="41"/>
                    <a:pt x="477" y="67"/>
                    <a:pt x="822" y="81"/>
                  </a:cubicBezTo>
                  <a:cubicBezTo>
                    <a:pt x="1237" y="98"/>
                    <a:pt x="1559" y="168"/>
                    <a:pt x="1804" y="296"/>
                  </a:cubicBezTo>
                  <a:cubicBezTo>
                    <a:pt x="1804" y="287"/>
                    <a:pt x="1804" y="287"/>
                    <a:pt x="1804" y="287"/>
                  </a:cubicBezTo>
                  <a:cubicBezTo>
                    <a:pt x="1770" y="269"/>
                    <a:pt x="1735" y="253"/>
                    <a:pt x="1699" y="238"/>
                  </a:cubicBezTo>
                  <a:cubicBezTo>
                    <a:pt x="1470" y="143"/>
                    <a:pt x="1183" y="89"/>
                    <a:pt x="822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220913" y="1"/>
              <a:ext cx="9963153" cy="1663702"/>
            </a:xfrm>
            <a:custGeom>
              <a:avLst/>
              <a:gdLst>
                <a:gd name="T0" fmla="*/ 966 w 1952"/>
                <a:gd name="T1" fmla="*/ 103 h 325"/>
                <a:gd name="T2" fmla="*/ 28 w 1952"/>
                <a:gd name="T3" fmla="*/ 0 h 325"/>
                <a:gd name="T4" fmla="*/ 0 w 1952"/>
                <a:gd name="T5" fmla="*/ 0 h 325"/>
                <a:gd name="T6" fmla="*/ 966 w 1952"/>
                <a:gd name="T7" fmla="*/ 110 h 325"/>
                <a:gd name="T8" fmla="*/ 1952 w 1952"/>
                <a:gd name="T9" fmla="*/ 325 h 325"/>
                <a:gd name="T10" fmla="*/ 1952 w 1952"/>
                <a:gd name="T11" fmla="*/ 316 h 325"/>
                <a:gd name="T12" fmla="*/ 1840 w 1952"/>
                <a:gd name="T13" fmla="*/ 265 h 325"/>
                <a:gd name="T14" fmla="*/ 966 w 1952"/>
                <a:gd name="T15" fmla="*/ 10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2" h="325">
                  <a:moveTo>
                    <a:pt x="966" y="103"/>
                  </a:moveTo>
                  <a:cubicBezTo>
                    <a:pt x="553" y="86"/>
                    <a:pt x="252" y="55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7" y="59"/>
                    <a:pt x="536" y="92"/>
                    <a:pt x="966" y="110"/>
                  </a:cubicBezTo>
                  <a:cubicBezTo>
                    <a:pt x="1381" y="127"/>
                    <a:pt x="1705" y="197"/>
                    <a:pt x="1952" y="325"/>
                  </a:cubicBezTo>
                  <a:cubicBezTo>
                    <a:pt x="1952" y="316"/>
                    <a:pt x="1952" y="316"/>
                    <a:pt x="1952" y="316"/>
                  </a:cubicBezTo>
                  <a:cubicBezTo>
                    <a:pt x="1916" y="298"/>
                    <a:pt x="1879" y="280"/>
                    <a:pt x="1840" y="265"/>
                  </a:cubicBezTo>
                  <a:cubicBezTo>
                    <a:pt x="1610" y="170"/>
                    <a:pt x="1325" y="118"/>
                    <a:pt x="96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603375" y="1"/>
              <a:ext cx="10580691" cy="1816102"/>
            </a:xfrm>
            <a:custGeom>
              <a:avLst/>
              <a:gdLst>
                <a:gd name="T0" fmla="*/ 1083 w 2073"/>
                <a:gd name="T1" fmla="*/ 132 h 355"/>
                <a:gd name="T2" fmla="*/ 22 w 2073"/>
                <a:gd name="T3" fmla="*/ 0 h 355"/>
                <a:gd name="T4" fmla="*/ 0 w 2073"/>
                <a:gd name="T5" fmla="*/ 0 h 355"/>
                <a:gd name="T6" fmla="*/ 1082 w 2073"/>
                <a:gd name="T7" fmla="*/ 139 h 355"/>
                <a:gd name="T8" fmla="*/ 2073 w 2073"/>
                <a:gd name="T9" fmla="*/ 355 h 355"/>
                <a:gd name="T10" fmla="*/ 2073 w 2073"/>
                <a:gd name="T11" fmla="*/ 346 h 355"/>
                <a:gd name="T12" fmla="*/ 1954 w 2073"/>
                <a:gd name="T13" fmla="*/ 291 h 355"/>
                <a:gd name="T14" fmla="*/ 1083 w 2073"/>
                <a:gd name="T15" fmla="*/ 1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3" h="355">
                  <a:moveTo>
                    <a:pt x="1083" y="132"/>
                  </a:moveTo>
                  <a:cubicBezTo>
                    <a:pt x="589" y="112"/>
                    <a:pt x="254" y="73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77"/>
                    <a:pt x="574" y="119"/>
                    <a:pt x="1082" y="139"/>
                  </a:cubicBezTo>
                  <a:cubicBezTo>
                    <a:pt x="1499" y="155"/>
                    <a:pt x="1823" y="225"/>
                    <a:pt x="2073" y="355"/>
                  </a:cubicBezTo>
                  <a:cubicBezTo>
                    <a:pt x="2073" y="346"/>
                    <a:pt x="2073" y="346"/>
                    <a:pt x="2073" y="346"/>
                  </a:cubicBezTo>
                  <a:cubicBezTo>
                    <a:pt x="2035" y="326"/>
                    <a:pt x="1995" y="308"/>
                    <a:pt x="1954" y="291"/>
                  </a:cubicBezTo>
                  <a:cubicBezTo>
                    <a:pt x="1724" y="198"/>
                    <a:pt x="1439" y="146"/>
                    <a:pt x="108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66800" y="1"/>
              <a:ext cx="11117266" cy="1954215"/>
            </a:xfrm>
            <a:custGeom>
              <a:avLst/>
              <a:gdLst>
                <a:gd name="T0" fmla="*/ 1183 w 2178"/>
                <a:gd name="T1" fmla="*/ 161 h 382"/>
                <a:gd name="T2" fmla="*/ 18 w 2178"/>
                <a:gd name="T3" fmla="*/ 0 h 382"/>
                <a:gd name="T4" fmla="*/ 0 w 2178"/>
                <a:gd name="T5" fmla="*/ 0 h 382"/>
                <a:gd name="T6" fmla="*/ 1183 w 2178"/>
                <a:gd name="T7" fmla="*/ 167 h 382"/>
                <a:gd name="T8" fmla="*/ 2178 w 2178"/>
                <a:gd name="T9" fmla="*/ 382 h 382"/>
                <a:gd name="T10" fmla="*/ 2178 w 2178"/>
                <a:gd name="T11" fmla="*/ 375 h 382"/>
                <a:gd name="T12" fmla="*/ 2052 w 2178"/>
                <a:gd name="T13" fmla="*/ 318 h 382"/>
                <a:gd name="T14" fmla="*/ 1183 w 2178"/>
                <a:gd name="T15" fmla="*/ 16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8" h="382">
                  <a:moveTo>
                    <a:pt x="1183" y="161"/>
                  </a:moveTo>
                  <a:cubicBezTo>
                    <a:pt x="603" y="138"/>
                    <a:pt x="247" y="9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0" y="96"/>
                    <a:pt x="589" y="144"/>
                    <a:pt x="1183" y="167"/>
                  </a:cubicBezTo>
                  <a:cubicBezTo>
                    <a:pt x="1606" y="184"/>
                    <a:pt x="1928" y="252"/>
                    <a:pt x="2178" y="382"/>
                  </a:cubicBezTo>
                  <a:cubicBezTo>
                    <a:pt x="2178" y="375"/>
                    <a:pt x="2178" y="375"/>
                    <a:pt x="2178" y="375"/>
                  </a:cubicBezTo>
                  <a:cubicBezTo>
                    <a:pt x="2138" y="354"/>
                    <a:pt x="2096" y="335"/>
                    <a:pt x="2052" y="318"/>
                  </a:cubicBezTo>
                  <a:cubicBezTo>
                    <a:pt x="1822" y="226"/>
                    <a:pt x="1537" y="174"/>
                    <a:pt x="1183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2937" y="1"/>
              <a:ext cx="11541128" cy="2103440"/>
            </a:xfrm>
            <a:custGeom>
              <a:avLst/>
              <a:gdLst>
                <a:gd name="T0" fmla="*/ 1262 w 2261"/>
                <a:gd name="T1" fmla="*/ 189 h 411"/>
                <a:gd name="T2" fmla="*/ 15 w 2261"/>
                <a:gd name="T3" fmla="*/ 0 h 411"/>
                <a:gd name="T4" fmla="*/ 0 w 2261"/>
                <a:gd name="T5" fmla="*/ 0 h 411"/>
                <a:gd name="T6" fmla="*/ 1262 w 2261"/>
                <a:gd name="T7" fmla="*/ 196 h 411"/>
                <a:gd name="T8" fmla="*/ 2261 w 2261"/>
                <a:gd name="T9" fmla="*/ 411 h 411"/>
                <a:gd name="T10" fmla="*/ 2261 w 2261"/>
                <a:gd name="T11" fmla="*/ 404 h 411"/>
                <a:gd name="T12" fmla="*/ 2128 w 2261"/>
                <a:gd name="T13" fmla="*/ 344 h 411"/>
                <a:gd name="T14" fmla="*/ 1262 w 2261"/>
                <a:gd name="T15" fmla="*/ 18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1" h="411">
                  <a:moveTo>
                    <a:pt x="1262" y="189"/>
                  </a:moveTo>
                  <a:cubicBezTo>
                    <a:pt x="606" y="165"/>
                    <a:pt x="236" y="111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1" y="116"/>
                    <a:pt x="594" y="171"/>
                    <a:pt x="1262" y="196"/>
                  </a:cubicBezTo>
                  <a:cubicBezTo>
                    <a:pt x="1685" y="212"/>
                    <a:pt x="2009" y="281"/>
                    <a:pt x="2261" y="411"/>
                  </a:cubicBezTo>
                  <a:cubicBezTo>
                    <a:pt x="2261" y="404"/>
                    <a:pt x="2261" y="404"/>
                    <a:pt x="2261" y="404"/>
                  </a:cubicBezTo>
                  <a:cubicBezTo>
                    <a:pt x="2219" y="383"/>
                    <a:pt x="2175" y="363"/>
                    <a:pt x="2128" y="344"/>
                  </a:cubicBezTo>
                  <a:cubicBezTo>
                    <a:pt x="1897" y="253"/>
                    <a:pt x="1614" y="203"/>
                    <a:pt x="1262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80987" y="1"/>
              <a:ext cx="11903078" cy="2255840"/>
            </a:xfrm>
            <a:custGeom>
              <a:avLst/>
              <a:gdLst>
                <a:gd name="T0" fmla="*/ 1329 w 2332"/>
                <a:gd name="T1" fmla="*/ 218 h 441"/>
                <a:gd name="T2" fmla="*/ 12 w 2332"/>
                <a:gd name="T3" fmla="*/ 0 h 441"/>
                <a:gd name="T4" fmla="*/ 0 w 2332"/>
                <a:gd name="T5" fmla="*/ 0 h 441"/>
                <a:gd name="T6" fmla="*/ 1328 w 2332"/>
                <a:gd name="T7" fmla="*/ 225 h 441"/>
                <a:gd name="T8" fmla="*/ 2332 w 2332"/>
                <a:gd name="T9" fmla="*/ 441 h 441"/>
                <a:gd name="T10" fmla="*/ 2332 w 2332"/>
                <a:gd name="T11" fmla="*/ 433 h 441"/>
                <a:gd name="T12" fmla="*/ 2192 w 2332"/>
                <a:gd name="T13" fmla="*/ 371 h 441"/>
                <a:gd name="T14" fmla="*/ 1329 w 2332"/>
                <a:gd name="T15" fmla="*/ 21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2" h="441">
                  <a:moveTo>
                    <a:pt x="1329" y="218"/>
                  </a:moveTo>
                  <a:cubicBezTo>
                    <a:pt x="588" y="191"/>
                    <a:pt x="218" y="133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5" y="138"/>
                    <a:pt x="576" y="197"/>
                    <a:pt x="1328" y="225"/>
                  </a:cubicBezTo>
                  <a:cubicBezTo>
                    <a:pt x="1753" y="240"/>
                    <a:pt x="2078" y="309"/>
                    <a:pt x="2332" y="441"/>
                  </a:cubicBezTo>
                  <a:cubicBezTo>
                    <a:pt x="2332" y="433"/>
                    <a:pt x="2332" y="433"/>
                    <a:pt x="2332" y="433"/>
                  </a:cubicBezTo>
                  <a:cubicBezTo>
                    <a:pt x="2288" y="411"/>
                    <a:pt x="2241" y="390"/>
                    <a:pt x="2192" y="371"/>
                  </a:cubicBezTo>
                  <a:cubicBezTo>
                    <a:pt x="1961" y="281"/>
                    <a:pt x="1678" y="231"/>
                    <a:pt x="1329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4763" y="1"/>
              <a:ext cx="12188828" cy="2405066"/>
            </a:xfrm>
            <a:custGeom>
              <a:avLst/>
              <a:gdLst>
                <a:gd name="T0" fmla="*/ 1380 w 2388"/>
                <a:gd name="T1" fmla="*/ 247 h 470"/>
                <a:gd name="T2" fmla="*/ 9 w 2388"/>
                <a:gd name="T3" fmla="*/ 0 h 470"/>
                <a:gd name="T4" fmla="*/ 0 w 2388"/>
                <a:gd name="T5" fmla="*/ 0 h 470"/>
                <a:gd name="T6" fmla="*/ 0 w 2388"/>
                <a:gd name="T7" fmla="*/ 2 h 470"/>
                <a:gd name="T8" fmla="*/ 1380 w 2388"/>
                <a:gd name="T9" fmla="*/ 254 h 470"/>
                <a:gd name="T10" fmla="*/ 2388 w 2388"/>
                <a:gd name="T11" fmla="*/ 470 h 470"/>
                <a:gd name="T12" fmla="*/ 2388 w 2388"/>
                <a:gd name="T13" fmla="*/ 463 h 470"/>
                <a:gd name="T14" fmla="*/ 2241 w 2388"/>
                <a:gd name="T15" fmla="*/ 397 h 470"/>
                <a:gd name="T16" fmla="*/ 1380 w 2388"/>
                <a:gd name="T17" fmla="*/ 24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470">
                  <a:moveTo>
                    <a:pt x="1380" y="247"/>
                  </a:moveTo>
                  <a:cubicBezTo>
                    <a:pt x="565" y="218"/>
                    <a:pt x="198" y="15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9" y="159"/>
                    <a:pt x="557" y="224"/>
                    <a:pt x="1380" y="254"/>
                  </a:cubicBezTo>
                  <a:cubicBezTo>
                    <a:pt x="1805" y="269"/>
                    <a:pt x="2131" y="338"/>
                    <a:pt x="2388" y="470"/>
                  </a:cubicBezTo>
                  <a:cubicBezTo>
                    <a:pt x="2388" y="463"/>
                    <a:pt x="2388" y="463"/>
                    <a:pt x="2388" y="463"/>
                  </a:cubicBezTo>
                  <a:cubicBezTo>
                    <a:pt x="2341" y="439"/>
                    <a:pt x="2293" y="417"/>
                    <a:pt x="2241" y="397"/>
                  </a:cubicBezTo>
                  <a:cubicBezTo>
                    <a:pt x="2009" y="308"/>
                    <a:pt x="1728" y="259"/>
                    <a:pt x="1380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4763" y="190501"/>
              <a:ext cx="12188828" cy="2362203"/>
            </a:xfrm>
            <a:custGeom>
              <a:avLst/>
              <a:gdLst>
                <a:gd name="T0" fmla="*/ 0 w 2388"/>
                <a:gd name="T1" fmla="*/ 0 h 462"/>
                <a:gd name="T2" fmla="*/ 0 w 2388"/>
                <a:gd name="T3" fmla="*/ 9 h 462"/>
                <a:gd name="T4" fmla="*/ 1376 w 2388"/>
                <a:gd name="T5" fmla="*/ 245 h 462"/>
                <a:gd name="T6" fmla="*/ 2388 w 2388"/>
                <a:gd name="T7" fmla="*/ 462 h 462"/>
                <a:gd name="T8" fmla="*/ 2388 w 2388"/>
                <a:gd name="T9" fmla="*/ 454 h 462"/>
                <a:gd name="T10" fmla="*/ 1376 w 2388"/>
                <a:gd name="T11" fmla="*/ 239 h 462"/>
                <a:gd name="T12" fmla="*/ 0 w 2388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62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86" y="157"/>
                    <a:pt x="546" y="217"/>
                    <a:pt x="1376" y="245"/>
                  </a:cubicBezTo>
                  <a:cubicBezTo>
                    <a:pt x="1802" y="260"/>
                    <a:pt x="2129" y="329"/>
                    <a:pt x="2388" y="462"/>
                  </a:cubicBezTo>
                  <a:cubicBezTo>
                    <a:pt x="2388" y="454"/>
                    <a:pt x="2388" y="454"/>
                    <a:pt x="2388" y="454"/>
                  </a:cubicBezTo>
                  <a:cubicBezTo>
                    <a:pt x="2128" y="322"/>
                    <a:pt x="1801" y="253"/>
                    <a:pt x="1376" y="239"/>
                  </a:cubicBezTo>
                  <a:cubicBezTo>
                    <a:pt x="541" y="209"/>
                    <a:pt x="183" y="15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4763" y="409576"/>
              <a:ext cx="12188828" cy="2292353"/>
            </a:xfrm>
            <a:custGeom>
              <a:avLst/>
              <a:gdLst>
                <a:gd name="T0" fmla="*/ 0 w 2388"/>
                <a:gd name="T1" fmla="*/ 0 h 448"/>
                <a:gd name="T2" fmla="*/ 0 w 2388"/>
                <a:gd name="T3" fmla="*/ 9 h 448"/>
                <a:gd name="T4" fmla="*/ 1371 w 2388"/>
                <a:gd name="T5" fmla="*/ 231 h 448"/>
                <a:gd name="T6" fmla="*/ 2388 w 2388"/>
                <a:gd name="T7" fmla="*/ 448 h 448"/>
                <a:gd name="T8" fmla="*/ 2388 w 2388"/>
                <a:gd name="T9" fmla="*/ 440 h 448"/>
                <a:gd name="T10" fmla="*/ 1372 w 2388"/>
                <a:gd name="T11" fmla="*/ 224 h 448"/>
                <a:gd name="T12" fmla="*/ 0 w 2388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48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07" y="164"/>
                    <a:pt x="623" y="206"/>
                    <a:pt x="1371" y="231"/>
                  </a:cubicBezTo>
                  <a:cubicBezTo>
                    <a:pt x="1798" y="246"/>
                    <a:pt x="2126" y="314"/>
                    <a:pt x="2388" y="448"/>
                  </a:cubicBezTo>
                  <a:cubicBezTo>
                    <a:pt x="2388" y="440"/>
                    <a:pt x="2388" y="440"/>
                    <a:pt x="2388" y="440"/>
                  </a:cubicBezTo>
                  <a:cubicBezTo>
                    <a:pt x="2126" y="307"/>
                    <a:pt x="1797" y="239"/>
                    <a:pt x="1372" y="224"/>
                  </a:cubicBezTo>
                  <a:cubicBezTo>
                    <a:pt x="620" y="199"/>
                    <a:pt x="204" y="15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4763" y="635001"/>
              <a:ext cx="12188828" cy="2214565"/>
            </a:xfrm>
            <a:custGeom>
              <a:avLst/>
              <a:gdLst>
                <a:gd name="T0" fmla="*/ 0 w 2388"/>
                <a:gd name="T1" fmla="*/ 0 h 433"/>
                <a:gd name="T2" fmla="*/ 0 w 2388"/>
                <a:gd name="T3" fmla="*/ 8 h 433"/>
                <a:gd name="T4" fmla="*/ 1367 w 2388"/>
                <a:gd name="T5" fmla="*/ 216 h 433"/>
                <a:gd name="T6" fmla="*/ 2388 w 2388"/>
                <a:gd name="T7" fmla="*/ 433 h 433"/>
                <a:gd name="T8" fmla="*/ 2388 w 2388"/>
                <a:gd name="T9" fmla="*/ 425 h 433"/>
                <a:gd name="T10" fmla="*/ 1367 w 2388"/>
                <a:gd name="T11" fmla="*/ 209 h 433"/>
                <a:gd name="T12" fmla="*/ 0 w 2388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3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2" y="153"/>
                    <a:pt x="607" y="191"/>
                    <a:pt x="1367" y="216"/>
                  </a:cubicBezTo>
                  <a:cubicBezTo>
                    <a:pt x="1794" y="230"/>
                    <a:pt x="2124" y="299"/>
                    <a:pt x="2388" y="433"/>
                  </a:cubicBezTo>
                  <a:cubicBezTo>
                    <a:pt x="2388" y="425"/>
                    <a:pt x="2388" y="425"/>
                    <a:pt x="2388" y="425"/>
                  </a:cubicBezTo>
                  <a:cubicBezTo>
                    <a:pt x="2124" y="292"/>
                    <a:pt x="1794" y="223"/>
                    <a:pt x="1367" y="209"/>
                  </a:cubicBezTo>
                  <a:cubicBezTo>
                    <a:pt x="603" y="184"/>
                    <a:pt x="199" y="14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4763" y="855664"/>
              <a:ext cx="12188828" cy="2143128"/>
            </a:xfrm>
            <a:custGeom>
              <a:avLst/>
              <a:gdLst>
                <a:gd name="T0" fmla="*/ 0 w 2388"/>
                <a:gd name="T1" fmla="*/ 0 h 419"/>
                <a:gd name="T2" fmla="*/ 0 w 2388"/>
                <a:gd name="T3" fmla="*/ 9 h 419"/>
                <a:gd name="T4" fmla="*/ 1363 w 2388"/>
                <a:gd name="T5" fmla="*/ 202 h 419"/>
                <a:gd name="T6" fmla="*/ 2388 w 2388"/>
                <a:gd name="T7" fmla="*/ 419 h 419"/>
                <a:gd name="T8" fmla="*/ 2388 w 2388"/>
                <a:gd name="T9" fmla="*/ 411 h 419"/>
                <a:gd name="T10" fmla="*/ 1363 w 2388"/>
                <a:gd name="T11" fmla="*/ 195 h 419"/>
                <a:gd name="T12" fmla="*/ 0 w 2388"/>
                <a:gd name="T13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8" y="142"/>
                    <a:pt x="592" y="177"/>
                    <a:pt x="1363" y="202"/>
                  </a:cubicBezTo>
                  <a:cubicBezTo>
                    <a:pt x="1790" y="215"/>
                    <a:pt x="2121" y="284"/>
                    <a:pt x="2388" y="419"/>
                  </a:cubicBezTo>
                  <a:cubicBezTo>
                    <a:pt x="2388" y="411"/>
                    <a:pt x="2388" y="411"/>
                    <a:pt x="2388" y="411"/>
                  </a:cubicBezTo>
                  <a:cubicBezTo>
                    <a:pt x="2121" y="277"/>
                    <a:pt x="1790" y="208"/>
                    <a:pt x="1363" y="195"/>
                  </a:cubicBezTo>
                  <a:cubicBezTo>
                    <a:pt x="588" y="170"/>
                    <a:pt x="195" y="1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-4763" y="1074739"/>
              <a:ext cx="12188828" cy="2071690"/>
            </a:xfrm>
            <a:custGeom>
              <a:avLst/>
              <a:gdLst>
                <a:gd name="T0" fmla="*/ 0 w 2388"/>
                <a:gd name="T1" fmla="*/ 0 h 405"/>
                <a:gd name="T2" fmla="*/ 0 w 2388"/>
                <a:gd name="T3" fmla="*/ 8 h 405"/>
                <a:gd name="T4" fmla="*/ 1358 w 2388"/>
                <a:gd name="T5" fmla="*/ 187 h 405"/>
                <a:gd name="T6" fmla="*/ 2388 w 2388"/>
                <a:gd name="T7" fmla="*/ 405 h 405"/>
                <a:gd name="T8" fmla="*/ 2388 w 2388"/>
                <a:gd name="T9" fmla="*/ 397 h 405"/>
                <a:gd name="T10" fmla="*/ 1359 w 2388"/>
                <a:gd name="T11" fmla="*/ 180 h 405"/>
                <a:gd name="T12" fmla="*/ 0 w 2388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0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4" y="137"/>
                    <a:pt x="615" y="164"/>
                    <a:pt x="1358" y="187"/>
                  </a:cubicBezTo>
                  <a:cubicBezTo>
                    <a:pt x="1787" y="201"/>
                    <a:pt x="2119" y="269"/>
                    <a:pt x="2388" y="405"/>
                  </a:cubicBezTo>
                  <a:cubicBezTo>
                    <a:pt x="2388" y="397"/>
                    <a:pt x="2388" y="397"/>
                    <a:pt x="2388" y="397"/>
                  </a:cubicBezTo>
                  <a:cubicBezTo>
                    <a:pt x="2118" y="262"/>
                    <a:pt x="1786" y="194"/>
                    <a:pt x="1359" y="180"/>
                  </a:cubicBezTo>
                  <a:cubicBezTo>
                    <a:pt x="611" y="158"/>
                    <a:pt x="201" y="1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4763" y="1289052"/>
              <a:ext cx="12188828" cy="2006603"/>
            </a:xfrm>
            <a:custGeom>
              <a:avLst/>
              <a:gdLst>
                <a:gd name="T0" fmla="*/ 0 w 2388"/>
                <a:gd name="T1" fmla="*/ 0 h 392"/>
                <a:gd name="T2" fmla="*/ 0 w 2388"/>
                <a:gd name="T3" fmla="*/ 8 h 392"/>
                <a:gd name="T4" fmla="*/ 1354 w 2388"/>
                <a:gd name="T5" fmla="*/ 174 h 392"/>
                <a:gd name="T6" fmla="*/ 2388 w 2388"/>
                <a:gd name="T7" fmla="*/ 392 h 392"/>
                <a:gd name="T8" fmla="*/ 2388 w 2388"/>
                <a:gd name="T9" fmla="*/ 384 h 392"/>
                <a:gd name="T10" fmla="*/ 1354 w 2388"/>
                <a:gd name="T11" fmla="*/ 167 h 392"/>
                <a:gd name="T12" fmla="*/ 0 w 2388"/>
                <a:gd name="T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9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99" y="127"/>
                    <a:pt x="599" y="152"/>
                    <a:pt x="1354" y="174"/>
                  </a:cubicBezTo>
                  <a:cubicBezTo>
                    <a:pt x="1783" y="187"/>
                    <a:pt x="2116" y="256"/>
                    <a:pt x="2388" y="392"/>
                  </a:cubicBezTo>
                  <a:cubicBezTo>
                    <a:pt x="2388" y="384"/>
                    <a:pt x="2388" y="384"/>
                    <a:pt x="2388" y="384"/>
                  </a:cubicBezTo>
                  <a:cubicBezTo>
                    <a:pt x="2116" y="249"/>
                    <a:pt x="1782" y="180"/>
                    <a:pt x="1354" y="167"/>
                  </a:cubicBezTo>
                  <a:cubicBezTo>
                    <a:pt x="595" y="145"/>
                    <a:pt x="196" y="1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4763" y="1504952"/>
              <a:ext cx="12188828" cy="1938340"/>
            </a:xfrm>
            <a:custGeom>
              <a:avLst/>
              <a:gdLst>
                <a:gd name="T0" fmla="*/ 0 w 2388"/>
                <a:gd name="T1" fmla="*/ 0 h 379"/>
                <a:gd name="T2" fmla="*/ 0 w 2388"/>
                <a:gd name="T3" fmla="*/ 8 h 379"/>
                <a:gd name="T4" fmla="*/ 1350 w 2388"/>
                <a:gd name="T5" fmla="*/ 161 h 379"/>
                <a:gd name="T6" fmla="*/ 2388 w 2388"/>
                <a:gd name="T7" fmla="*/ 379 h 379"/>
                <a:gd name="T8" fmla="*/ 2388 w 2388"/>
                <a:gd name="T9" fmla="*/ 371 h 379"/>
                <a:gd name="T10" fmla="*/ 1350 w 2388"/>
                <a:gd name="T11" fmla="*/ 154 h 379"/>
                <a:gd name="T12" fmla="*/ 0 w 2388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79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4" y="122"/>
                    <a:pt x="616" y="140"/>
                    <a:pt x="1350" y="161"/>
                  </a:cubicBezTo>
                  <a:cubicBezTo>
                    <a:pt x="1779" y="173"/>
                    <a:pt x="2113" y="242"/>
                    <a:pt x="2388" y="379"/>
                  </a:cubicBezTo>
                  <a:cubicBezTo>
                    <a:pt x="2388" y="371"/>
                    <a:pt x="2388" y="371"/>
                    <a:pt x="2388" y="371"/>
                  </a:cubicBezTo>
                  <a:cubicBezTo>
                    <a:pt x="2113" y="235"/>
                    <a:pt x="1779" y="166"/>
                    <a:pt x="1350" y="154"/>
                  </a:cubicBezTo>
                  <a:cubicBezTo>
                    <a:pt x="612" y="133"/>
                    <a:pt x="201" y="1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-4763" y="1714503"/>
              <a:ext cx="12188828" cy="1871665"/>
            </a:xfrm>
            <a:custGeom>
              <a:avLst/>
              <a:gdLst>
                <a:gd name="T0" fmla="*/ 0 w 2388"/>
                <a:gd name="T1" fmla="*/ 0 h 366"/>
                <a:gd name="T2" fmla="*/ 0 w 2388"/>
                <a:gd name="T3" fmla="*/ 8 h 366"/>
                <a:gd name="T4" fmla="*/ 1345 w 2388"/>
                <a:gd name="T5" fmla="*/ 149 h 366"/>
                <a:gd name="T6" fmla="*/ 2388 w 2388"/>
                <a:gd name="T7" fmla="*/ 366 h 366"/>
                <a:gd name="T8" fmla="*/ 2388 w 2388"/>
                <a:gd name="T9" fmla="*/ 359 h 366"/>
                <a:gd name="T10" fmla="*/ 1346 w 2388"/>
                <a:gd name="T11" fmla="*/ 142 h 366"/>
                <a:gd name="T12" fmla="*/ 0 w 2388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66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12" y="117"/>
                    <a:pt x="644" y="129"/>
                    <a:pt x="1345" y="149"/>
                  </a:cubicBezTo>
                  <a:cubicBezTo>
                    <a:pt x="1775" y="161"/>
                    <a:pt x="2111" y="229"/>
                    <a:pt x="2388" y="366"/>
                  </a:cubicBezTo>
                  <a:cubicBezTo>
                    <a:pt x="2388" y="359"/>
                    <a:pt x="2388" y="359"/>
                    <a:pt x="2388" y="359"/>
                  </a:cubicBezTo>
                  <a:cubicBezTo>
                    <a:pt x="2110" y="222"/>
                    <a:pt x="1775" y="154"/>
                    <a:pt x="1346" y="142"/>
                  </a:cubicBezTo>
                  <a:cubicBezTo>
                    <a:pt x="641" y="122"/>
                    <a:pt x="209" y="1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-4763" y="1928816"/>
              <a:ext cx="12188828" cy="1806577"/>
            </a:xfrm>
            <a:custGeom>
              <a:avLst/>
              <a:gdLst>
                <a:gd name="T0" fmla="*/ 1296 w 2388"/>
                <a:gd name="T1" fmla="*/ 127 h 353"/>
                <a:gd name="T2" fmla="*/ 0 w 2388"/>
                <a:gd name="T3" fmla="*/ 0 h 353"/>
                <a:gd name="T4" fmla="*/ 0 w 2388"/>
                <a:gd name="T5" fmla="*/ 8 h 353"/>
                <a:gd name="T6" fmla="*/ 1296 w 2388"/>
                <a:gd name="T7" fmla="*/ 134 h 353"/>
                <a:gd name="T8" fmla="*/ 1341 w 2388"/>
                <a:gd name="T9" fmla="*/ 135 h 353"/>
                <a:gd name="T10" fmla="*/ 2388 w 2388"/>
                <a:gd name="T11" fmla="*/ 353 h 353"/>
                <a:gd name="T12" fmla="*/ 2388 w 2388"/>
                <a:gd name="T13" fmla="*/ 345 h 353"/>
                <a:gd name="T14" fmla="*/ 1341 w 2388"/>
                <a:gd name="T15" fmla="*/ 128 h 353"/>
                <a:gd name="T16" fmla="*/ 1296 w 2388"/>
                <a:gd name="T17" fmla="*/ 12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53">
                  <a:moveTo>
                    <a:pt x="1296" y="127"/>
                  </a:moveTo>
                  <a:cubicBezTo>
                    <a:pt x="602" y="109"/>
                    <a:pt x="199" y="98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2" y="105"/>
                    <a:pt x="605" y="116"/>
                    <a:pt x="1296" y="134"/>
                  </a:cubicBezTo>
                  <a:cubicBezTo>
                    <a:pt x="1341" y="135"/>
                    <a:pt x="1341" y="135"/>
                    <a:pt x="1341" y="135"/>
                  </a:cubicBezTo>
                  <a:cubicBezTo>
                    <a:pt x="1771" y="147"/>
                    <a:pt x="2108" y="216"/>
                    <a:pt x="2388" y="353"/>
                  </a:cubicBezTo>
                  <a:cubicBezTo>
                    <a:pt x="2388" y="345"/>
                    <a:pt x="2388" y="345"/>
                    <a:pt x="2388" y="345"/>
                  </a:cubicBezTo>
                  <a:cubicBezTo>
                    <a:pt x="2108" y="208"/>
                    <a:pt x="1771" y="140"/>
                    <a:pt x="1341" y="128"/>
                  </a:cubicBezTo>
                  <a:lnTo>
                    <a:pt x="1296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-4763" y="2138366"/>
              <a:ext cx="12188828" cy="1739902"/>
            </a:xfrm>
            <a:custGeom>
              <a:avLst/>
              <a:gdLst>
                <a:gd name="T0" fmla="*/ 1205 w 2388"/>
                <a:gd name="T1" fmla="*/ 113 h 340"/>
                <a:gd name="T2" fmla="*/ 0 w 2388"/>
                <a:gd name="T3" fmla="*/ 0 h 340"/>
                <a:gd name="T4" fmla="*/ 0 w 2388"/>
                <a:gd name="T5" fmla="*/ 8 h 340"/>
                <a:gd name="T6" fmla="*/ 1205 w 2388"/>
                <a:gd name="T7" fmla="*/ 120 h 340"/>
                <a:gd name="T8" fmla="*/ 1337 w 2388"/>
                <a:gd name="T9" fmla="*/ 123 h 340"/>
                <a:gd name="T10" fmla="*/ 2388 w 2388"/>
                <a:gd name="T11" fmla="*/ 340 h 340"/>
                <a:gd name="T12" fmla="*/ 2388 w 2388"/>
                <a:gd name="T13" fmla="*/ 333 h 340"/>
                <a:gd name="T14" fmla="*/ 1337 w 2388"/>
                <a:gd name="T15" fmla="*/ 116 h 340"/>
                <a:gd name="T16" fmla="*/ 1205 w 2388"/>
                <a:gd name="T17" fmla="*/ 1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40">
                  <a:moveTo>
                    <a:pt x="1205" y="113"/>
                  </a:moveTo>
                  <a:cubicBezTo>
                    <a:pt x="567" y="97"/>
                    <a:pt x="191" y="87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94" y="94"/>
                    <a:pt x="569" y="104"/>
                    <a:pt x="1205" y="120"/>
                  </a:cubicBezTo>
                  <a:cubicBezTo>
                    <a:pt x="1337" y="123"/>
                    <a:pt x="1337" y="123"/>
                    <a:pt x="1337" y="123"/>
                  </a:cubicBezTo>
                  <a:cubicBezTo>
                    <a:pt x="1767" y="134"/>
                    <a:pt x="2105" y="203"/>
                    <a:pt x="2388" y="340"/>
                  </a:cubicBezTo>
                  <a:cubicBezTo>
                    <a:pt x="2388" y="333"/>
                    <a:pt x="2388" y="333"/>
                    <a:pt x="2388" y="333"/>
                  </a:cubicBezTo>
                  <a:cubicBezTo>
                    <a:pt x="2105" y="196"/>
                    <a:pt x="1767" y="127"/>
                    <a:pt x="1337" y="116"/>
                  </a:cubicBezTo>
                  <a:lnTo>
                    <a:pt x="1205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-4763" y="2347916"/>
              <a:ext cx="12188828" cy="1677990"/>
            </a:xfrm>
            <a:custGeom>
              <a:avLst/>
              <a:gdLst>
                <a:gd name="T0" fmla="*/ 1123 w 2388"/>
                <a:gd name="T1" fmla="*/ 99 h 328"/>
                <a:gd name="T2" fmla="*/ 0 w 2388"/>
                <a:gd name="T3" fmla="*/ 0 h 328"/>
                <a:gd name="T4" fmla="*/ 0 w 2388"/>
                <a:gd name="T5" fmla="*/ 7 h 328"/>
                <a:gd name="T6" fmla="*/ 1123 w 2388"/>
                <a:gd name="T7" fmla="*/ 106 h 328"/>
                <a:gd name="T8" fmla="*/ 1333 w 2388"/>
                <a:gd name="T9" fmla="*/ 111 h 328"/>
                <a:gd name="T10" fmla="*/ 2388 w 2388"/>
                <a:gd name="T11" fmla="*/ 328 h 328"/>
                <a:gd name="T12" fmla="*/ 2388 w 2388"/>
                <a:gd name="T13" fmla="*/ 320 h 328"/>
                <a:gd name="T14" fmla="*/ 1333 w 2388"/>
                <a:gd name="T15" fmla="*/ 104 h 328"/>
                <a:gd name="T16" fmla="*/ 1123 w 2388"/>
                <a:gd name="T17" fmla="*/ 9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28">
                  <a:moveTo>
                    <a:pt x="1123" y="99"/>
                  </a:moveTo>
                  <a:cubicBezTo>
                    <a:pt x="534" y="85"/>
                    <a:pt x="183" y="7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86" y="84"/>
                    <a:pt x="537" y="92"/>
                    <a:pt x="1123" y="106"/>
                  </a:cubicBezTo>
                  <a:cubicBezTo>
                    <a:pt x="1190" y="107"/>
                    <a:pt x="1260" y="109"/>
                    <a:pt x="1333" y="111"/>
                  </a:cubicBezTo>
                  <a:cubicBezTo>
                    <a:pt x="1763" y="121"/>
                    <a:pt x="2102" y="190"/>
                    <a:pt x="2388" y="328"/>
                  </a:cubicBezTo>
                  <a:cubicBezTo>
                    <a:pt x="2388" y="320"/>
                    <a:pt x="2388" y="320"/>
                    <a:pt x="2388" y="320"/>
                  </a:cubicBezTo>
                  <a:cubicBezTo>
                    <a:pt x="2102" y="183"/>
                    <a:pt x="1763" y="115"/>
                    <a:pt x="1333" y="104"/>
                  </a:cubicBezTo>
                  <a:cubicBezTo>
                    <a:pt x="1260" y="102"/>
                    <a:pt x="1190" y="101"/>
                    <a:pt x="1123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-4763" y="2547941"/>
              <a:ext cx="12188828" cy="1622427"/>
            </a:xfrm>
            <a:custGeom>
              <a:avLst/>
              <a:gdLst>
                <a:gd name="T0" fmla="*/ 1048 w 2388"/>
                <a:gd name="T1" fmla="*/ 88 h 317"/>
                <a:gd name="T2" fmla="*/ 0 w 2388"/>
                <a:gd name="T3" fmla="*/ 0 h 317"/>
                <a:gd name="T4" fmla="*/ 0 w 2388"/>
                <a:gd name="T5" fmla="*/ 8 h 317"/>
                <a:gd name="T6" fmla="*/ 1048 w 2388"/>
                <a:gd name="T7" fmla="*/ 95 h 317"/>
                <a:gd name="T8" fmla="*/ 1328 w 2388"/>
                <a:gd name="T9" fmla="*/ 101 h 317"/>
                <a:gd name="T10" fmla="*/ 2388 w 2388"/>
                <a:gd name="T11" fmla="*/ 317 h 317"/>
                <a:gd name="T12" fmla="*/ 2388 w 2388"/>
                <a:gd name="T13" fmla="*/ 309 h 317"/>
                <a:gd name="T14" fmla="*/ 1328 w 2388"/>
                <a:gd name="T15" fmla="*/ 94 h 317"/>
                <a:gd name="T16" fmla="*/ 1048 w 2388"/>
                <a:gd name="T17" fmla="*/ 8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17">
                  <a:moveTo>
                    <a:pt x="1048" y="88"/>
                  </a:moveTo>
                  <a:cubicBezTo>
                    <a:pt x="520" y="77"/>
                    <a:pt x="181" y="7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8" y="77"/>
                    <a:pt x="507" y="83"/>
                    <a:pt x="1048" y="95"/>
                  </a:cubicBezTo>
                  <a:cubicBezTo>
                    <a:pt x="1136" y="96"/>
                    <a:pt x="1229" y="98"/>
                    <a:pt x="1328" y="101"/>
                  </a:cubicBezTo>
                  <a:cubicBezTo>
                    <a:pt x="1759" y="111"/>
                    <a:pt x="2100" y="179"/>
                    <a:pt x="2388" y="317"/>
                  </a:cubicBezTo>
                  <a:cubicBezTo>
                    <a:pt x="2388" y="309"/>
                    <a:pt x="2388" y="309"/>
                    <a:pt x="2388" y="309"/>
                  </a:cubicBezTo>
                  <a:cubicBezTo>
                    <a:pt x="2099" y="172"/>
                    <a:pt x="1759" y="104"/>
                    <a:pt x="1328" y="94"/>
                  </a:cubicBezTo>
                  <a:cubicBezTo>
                    <a:pt x="1229" y="91"/>
                    <a:pt x="1136" y="89"/>
                    <a:pt x="1048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-4763" y="2752729"/>
              <a:ext cx="12188828" cy="1560515"/>
            </a:xfrm>
            <a:custGeom>
              <a:avLst/>
              <a:gdLst>
                <a:gd name="T0" fmla="*/ 979 w 2388"/>
                <a:gd name="T1" fmla="*/ 76 h 305"/>
                <a:gd name="T2" fmla="*/ 0 w 2388"/>
                <a:gd name="T3" fmla="*/ 0 h 305"/>
                <a:gd name="T4" fmla="*/ 0 w 2388"/>
                <a:gd name="T5" fmla="*/ 7 h 305"/>
                <a:gd name="T6" fmla="*/ 979 w 2388"/>
                <a:gd name="T7" fmla="*/ 83 h 305"/>
                <a:gd name="T8" fmla="*/ 1324 w 2388"/>
                <a:gd name="T9" fmla="*/ 89 h 305"/>
                <a:gd name="T10" fmla="*/ 2388 w 2388"/>
                <a:gd name="T11" fmla="*/ 305 h 305"/>
                <a:gd name="T12" fmla="*/ 2388 w 2388"/>
                <a:gd name="T13" fmla="*/ 298 h 305"/>
                <a:gd name="T14" fmla="*/ 1324 w 2388"/>
                <a:gd name="T15" fmla="*/ 82 h 305"/>
                <a:gd name="T16" fmla="*/ 979 w 2388"/>
                <a:gd name="T17" fmla="*/ 7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05">
                  <a:moveTo>
                    <a:pt x="979" y="76"/>
                  </a:moveTo>
                  <a:cubicBezTo>
                    <a:pt x="491" y="67"/>
                    <a:pt x="174" y="6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6" y="68"/>
                    <a:pt x="493" y="74"/>
                    <a:pt x="979" y="83"/>
                  </a:cubicBezTo>
                  <a:cubicBezTo>
                    <a:pt x="1088" y="85"/>
                    <a:pt x="1200" y="87"/>
                    <a:pt x="1324" y="89"/>
                  </a:cubicBezTo>
                  <a:cubicBezTo>
                    <a:pt x="1755" y="99"/>
                    <a:pt x="2097" y="167"/>
                    <a:pt x="2388" y="305"/>
                  </a:cubicBezTo>
                  <a:cubicBezTo>
                    <a:pt x="2388" y="298"/>
                    <a:pt x="2388" y="298"/>
                    <a:pt x="2388" y="298"/>
                  </a:cubicBezTo>
                  <a:cubicBezTo>
                    <a:pt x="2097" y="160"/>
                    <a:pt x="1755" y="92"/>
                    <a:pt x="1324" y="82"/>
                  </a:cubicBezTo>
                  <a:cubicBezTo>
                    <a:pt x="1201" y="80"/>
                    <a:pt x="1088" y="78"/>
                    <a:pt x="97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-4763" y="2957517"/>
              <a:ext cx="12188828" cy="1503364"/>
            </a:xfrm>
            <a:custGeom>
              <a:avLst/>
              <a:gdLst>
                <a:gd name="T0" fmla="*/ 916 w 2388"/>
                <a:gd name="T1" fmla="*/ 64 h 294"/>
                <a:gd name="T2" fmla="*/ 0 w 2388"/>
                <a:gd name="T3" fmla="*/ 0 h 294"/>
                <a:gd name="T4" fmla="*/ 0 w 2388"/>
                <a:gd name="T5" fmla="*/ 7 h 294"/>
                <a:gd name="T6" fmla="*/ 915 w 2388"/>
                <a:gd name="T7" fmla="*/ 71 h 294"/>
                <a:gd name="T8" fmla="*/ 1320 w 2388"/>
                <a:gd name="T9" fmla="*/ 78 h 294"/>
                <a:gd name="T10" fmla="*/ 2388 w 2388"/>
                <a:gd name="T11" fmla="*/ 294 h 294"/>
                <a:gd name="T12" fmla="*/ 2388 w 2388"/>
                <a:gd name="T13" fmla="*/ 286 h 294"/>
                <a:gd name="T14" fmla="*/ 1320 w 2388"/>
                <a:gd name="T15" fmla="*/ 71 h 294"/>
                <a:gd name="T16" fmla="*/ 916 w 2388"/>
                <a:gd name="T17" fmla="*/ 6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94">
                  <a:moveTo>
                    <a:pt x="916" y="64"/>
                  </a:moveTo>
                  <a:cubicBezTo>
                    <a:pt x="464" y="58"/>
                    <a:pt x="167" y="53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69" y="60"/>
                    <a:pt x="466" y="65"/>
                    <a:pt x="915" y="71"/>
                  </a:cubicBezTo>
                  <a:cubicBezTo>
                    <a:pt x="1036" y="73"/>
                    <a:pt x="1173" y="75"/>
                    <a:pt x="1320" y="78"/>
                  </a:cubicBezTo>
                  <a:cubicBezTo>
                    <a:pt x="1751" y="87"/>
                    <a:pt x="2094" y="155"/>
                    <a:pt x="2388" y="294"/>
                  </a:cubicBezTo>
                  <a:cubicBezTo>
                    <a:pt x="2388" y="286"/>
                    <a:pt x="2388" y="286"/>
                    <a:pt x="2388" y="286"/>
                  </a:cubicBezTo>
                  <a:cubicBezTo>
                    <a:pt x="2094" y="148"/>
                    <a:pt x="1751" y="80"/>
                    <a:pt x="1320" y="71"/>
                  </a:cubicBezTo>
                  <a:cubicBezTo>
                    <a:pt x="1173" y="68"/>
                    <a:pt x="1036" y="66"/>
                    <a:pt x="91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-4763" y="3157542"/>
              <a:ext cx="12188828" cy="1447802"/>
            </a:xfrm>
            <a:custGeom>
              <a:avLst/>
              <a:gdLst>
                <a:gd name="T0" fmla="*/ 857 w 2388"/>
                <a:gd name="T1" fmla="*/ 54 h 283"/>
                <a:gd name="T2" fmla="*/ 0 w 2388"/>
                <a:gd name="T3" fmla="*/ 0 h 283"/>
                <a:gd name="T4" fmla="*/ 0 w 2388"/>
                <a:gd name="T5" fmla="*/ 7 h 283"/>
                <a:gd name="T6" fmla="*/ 857 w 2388"/>
                <a:gd name="T7" fmla="*/ 61 h 283"/>
                <a:gd name="T8" fmla="*/ 1315 w 2388"/>
                <a:gd name="T9" fmla="*/ 68 h 283"/>
                <a:gd name="T10" fmla="*/ 2388 w 2388"/>
                <a:gd name="T11" fmla="*/ 283 h 283"/>
                <a:gd name="T12" fmla="*/ 2388 w 2388"/>
                <a:gd name="T13" fmla="*/ 275 h 283"/>
                <a:gd name="T14" fmla="*/ 1315 w 2388"/>
                <a:gd name="T15" fmla="*/ 61 h 283"/>
                <a:gd name="T16" fmla="*/ 857 w 2388"/>
                <a:gd name="T17" fmla="*/ 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83">
                  <a:moveTo>
                    <a:pt x="857" y="54"/>
                  </a:moveTo>
                  <a:cubicBezTo>
                    <a:pt x="439" y="50"/>
                    <a:pt x="160" y="4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62" y="54"/>
                    <a:pt x="441" y="57"/>
                    <a:pt x="857" y="61"/>
                  </a:cubicBezTo>
                  <a:cubicBezTo>
                    <a:pt x="993" y="63"/>
                    <a:pt x="1147" y="64"/>
                    <a:pt x="1315" y="68"/>
                  </a:cubicBezTo>
                  <a:cubicBezTo>
                    <a:pt x="1747" y="77"/>
                    <a:pt x="2091" y="145"/>
                    <a:pt x="2388" y="283"/>
                  </a:cubicBezTo>
                  <a:cubicBezTo>
                    <a:pt x="2388" y="275"/>
                    <a:pt x="2388" y="275"/>
                    <a:pt x="2388" y="275"/>
                  </a:cubicBezTo>
                  <a:cubicBezTo>
                    <a:pt x="2091" y="137"/>
                    <a:pt x="1747" y="70"/>
                    <a:pt x="1315" y="61"/>
                  </a:cubicBezTo>
                  <a:cubicBezTo>
                    <a:pt x="1147" y="58"/>
                    <a:pt x="993" y="56"/>
                    <a:pt x="857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-4763" y="3355980"/>
              <a:ext cx="12188828" cy="1392239"/>
            </a:xfrm>
            <a:custGeom>
              <a:avLst/>
              <a:gdLst>
                <a:gd name="T0" fmla="*/ 802 w 2388"/>
                <a:gd name="T1" fmla="*/ 45 h 272"/>
                <a:gd name="T2" fmla="*/ 0 w 2388"/>
                <a:gd name="T3" fmla="*/ 0 h 272"/>
                <a:gd name="T4" fmla="*/ 0 w 2388"/>
                <a:gd name="T5" fmla="*/ 7 h 272"/>
                <a:gd name="T6" fmla="*/ 802 w 2388"/>
                <a:gd name="T7" fmla="*/ 52 h 272"/>
                <a:gd name="T8" fmla="*/ 1311 w 2388"/>
                <a:gd name="T9" fmla="*/ 58 h 272"/>
                <a:gd name="T10" fmla="*/ 2388 w 2388"/>
                <a:gd name="T11" fmla="*/ 272 h 272"/>
                <a:gd name="T12" fmla="*/ 2388 w 2388"/>
                <a:gd name="T13" fmla="*/ 264 h 272"/>
                <a:gd name="T14" fmla="*/ 1311 w 2388"/>
                <a:gd name="T15" fmla="*/ 51 h 272"/>
                <a:gd name="T16" fmla="*/ 802 w 2388"/>
                <a:gd name="T17" fmla="*/ 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72">
                  <a:moveTo>
                    <a:pt x="802" y="45"/>
                  </a:moveTo>
                  <a:cubicBezTo>
                    <a:pt x="416" y="42"/>
                    <a:pt x="154" y="4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6" y="47"/>
                    <a:pt x="417" y="49"/>
                    <a:pt x="802" y="52"/>
                  </a:cubicBezTo>
                  <a:cubicBezTo>
                    <a:pt x="952" y="53"/>
                    <a:pt x="1122" y="54"/>
                    <a:pt x="1311" y="58"/>
                  </a:cubicBezTo>
                  <a:cubicBezTo>
                    <a:pt x="1743" y="66"/>
                    <a:pt x="2088" y="134"/>
                    <a:pt x="2388" y="272"/>
                  </a:cubicBezTo>
                  <a:cubicBezTo>
                    <a:pt x="2388" y="264"/>
                    <a:pt x="2388" y="264"/>
                    <a:pt x="2388" y="264"/>
                  </a:cubicBezTo>
                  <a:cubicBezTo>
                    <a:pt x="2088" y="126"/>
                    <a:pt x="1742" y="59"/>
                    <a:pt x="1311" y="51"/>
                  </a:cubicBezTo>
                  <a:cubicBezTo>
                    <a:pt x="1122" y="47"/>
                    <a:pt x="952" y="46"/>
                    <a:pt x="802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-4763" y="3556005"/>
              <a:ext cx="12188828" cy="1335089"/>
            </a:xfrm>
            <a:custGeom>
              <a:avLst/>
              <a:gdLst>
                <a:gd name="T0" fmla="*/ 751 w 2388"/>
                <a:gd name="T1" fmla="*/ 36 h 261"/>
                <a:gd name="T2" fmla="*/ 0 w 2388"/>
                <a:gd name="T3" fmla="*/ 0 h 261"/>
                <a:gd name="T4" fmla="*/ 0 w 2388"/>
                <a:gd name="T5" fmla="*/ 7 h 261"/>
                <a:gd name="T6" fmla="*/ 751 w 2388"/>
                <a:gd name="T7" fmla="*/ 43 h 261"/>
                <a:gd name="T8" fmla="*/ 1307 w 2388"/>
                <a:gd name="T9" fmla="*/ 47 h 261"/>
                <a:gd name="T10" fmla="*/ 2388 w 2388"/>
                <a:gd name="T11" fmla="*/ 261 h 261"/>
                <a:gd name="T12" fmla="*/ 2388 w 2388"/>
                <a:gd name="T13" fmla="*/ 253 h 261"/>
                <a:gd name="T14" fmla="*/ 1307 w 2388"/>
                <a:gd name="T15" fmla="*/ 40 h 261"/>
                <a:gd name="T16" fmla="*/ 751 w 2388"/>
                <a:gd name="T17" fmla="*/ 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61">
                  <a:moveTo>
                    <a:pt x="751" y="36"/>
                  </a:moveTo>
                  <a:cubicBezTo>
                    <a:pt x="394" y="35"/>
                    <a:pt x="148" y="34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0" y="41"/>
                    <a:pt x="395" y="42"/>
                    <a:pt x="751" y="43"/>
                  </a:cubicBezTo>
                  <a:cubicBezTo>
                    <a:pt x="914" y="43"/>
                    <a:pt x="1098" y="44"/>
                    <a:pt x="1307" y="47"/>
                  </a:cubicBezTo>
                  <a:cubicBezTo>
                    <a:pt x="1739" y="55"/>
                    <a:pt x="2085" y="123"/>
                    <a:pt x="2388" y="261"/>
                  </a:cubicBezTo>
                  <a:cubicBezTo>
                    <a:pt x="2388" y="253"/>
                    <a:pt x="2388" y="253"/>
                    <a:pt x="2388" y="253"/>
                  </a:cubicBezTo>
                  <a:cubicBezTo>
                    <a:pt x="2085" y="115"/>
                    <a:pt x="1738" y="48"/>
                    <a:pt x="1307" y="40"/>
                  </a:cubicBezTo>
                  <a:cubicBezTo>
                    <a:pt x="1098" y="37"/>
                    <a:pt x="914" y="36"/>
                    <a:pt x="75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-4763" y="3749680"/>
              <a:ext cx="12188828" cy="1284289"/>
            </a:xfrm>
            <a:custGeom>
              <a:avLst/>
              <a:gdLst>
                <a:gd name="T0" fmla="*/ 704 w 2388"/>
                <a:gd name="T1" fmla="*/ 28 h 251"/>
                <a:gd name="T2" fmla="*/ 0 w 2388"/>
                <a:gd name="T3" fmla="*/ 0 h 251"/>
                <a:gd name="T4" fmla="*/ 0 w 2388"/>
                <a:gd name="T5" fmla="*/ 7 h 251"/>
                <a:gd name="T6" fmla="*/ 704 w 2388"/>
                <a:gd name="T7" fmla="*/ 35 h 251"/>
                <a:gd name="T8" fmla="*/ 1302 w 2388"/>
                <a:gd name="T9" fmla="*/ 38 h 251"/>
                <a:gd name="T10" fmla="*/ 2388 w 2388"/>
                <a:gd name="T11" fmla="*/ 251 h 251"/>
                <a:gd name="T12" fmla="*/ 2388 w 2388"/>
                <a:gd name="T13" fmla="*/ 244 h 251"/>
                <a:gd name="T14" fmla="*/ 1302 w 2388"/>
                <a:gd name="T15" fmla="*/ 31 h 251"/>
                <a:gd name="T16" fmla="*/ 704 w 2388"/>
                <a:gd name="T17" fmla="*/ 2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51">
                  <a:moveTo>
                    <a:pt x="704" y="28"/>
                  </a:moveTo>
                  <a:cubicBezTo>
                    <a:pt x="373" y="29"/>
                    <a:pt x="142" y="29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4" y="36"/>
                    <a:pt x="374" y="36"/>
                    <a:pt x="704" y="35"/>
                  </a:cubicBezTo>
                  <a:cubicBezTo>
                    <a:pt x="878" y="35"/>
                    <a:pt x="1075" y="34"/>
                    <a:pt x="1302" y="38"/>
                  </a:cubicBezTo>
                  <a:cubicBezTo>
                    <a:pt x="1735" y="46"/>
                    <a:pt x="2082" y="113"/>
                    <a:pt x="2388" y="251"/>
                  </a:cubicBezTo>
                  <a:cubicBezTo>
                    <a:pt x="2388" y="244"/>
                    <a:pt x="2388" y="244"/>
                    <a:pt x="2388" y="244"/>
                  </a:cubicBezTo>
                  <a:cubicBezTo>
                    <a:pt x="2081" y="107"/>
                    <a:pt x="1728" y="39"/>
                    <a:pt x="1302" y="31"/>
                  </a:cubicBezTo>
                  <a:cubicBezTo>
                    <a:pt x="1076" y="27"/>
                    <a:pt x="878" y="28"/>
                    <a:pt x="70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-4763" y="3940181"/>
              <a:ext cx="12188828" cy="1243014"/>
            </a:xfrm>
            <a:custGeom>
              <a:avLst/>
              <a:gdLst>
                <a:gd name="T0" fmla="*/ 659 w 2388"/>
                <a:gd name="T1" fmla="*/ 22 h 243"/>
                <a:gd name="T2" fmla="*/ 0 w 2388"/>
                <a:gd name="T3" fmla="*/ 0 h 243"/>
                <a:gd name="T4" fmla="*/ 0 w 2388"/>
                <a:gd name="T5" fmla="*/ 8 h 243"/>
                <a:gd name="T6" fmla="*/ 659 w 2388"/>
                <a:gd name="T7" fmla="*/ 29 h 243"/>
                <a:gd name="T8" fmla="*/ 1298 w 2388"/>
                <a:gd name="T9" fmla="*/ 30 h 243"/>
                <a:gd name="T10" fmla="*/ 2388 w 2388"/>
                <a:gd name="T11" fmla="*/ 243 h 243"/>
                <a:gd name="T12" fmla="*/ 2388 w 2388"/>
                <a:gd name="T13" fmla="*/ 235 h 243"/>
                <a:gd name="T14" fmla="*/ 1298 w 2388"/>
                <a:gd name="T15" fmla="*/ 23 h 243"/>
                <a:gd name="T16" fmla="*/ 659 w 2388"/>
                <a:gd name="T17" fmla="*/ 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43">
                  <a:moveTo>
                    <a:pt x="659" y="22"/>
                  </a:moveTo>
                  <a:cubicBezTo>
                    <a:pt x="360" y="24"/>
                    <a:pt x="140" y="2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8" y="32"/>
                    <a:pt x="354" y="31"/>
                    <a:pt x="659" y="29"/>
                  </a:cubicBezTo>
                  <a:cubicBezTo>
                    <a:pt x="844" y="27"/>
                    <a:pt x="1054" y="26"/>
                    <a:pt x="1298" y="30"/>
                  </a:cubicBezTo>
                  <a:cubicBezTo>
                    <a:pt x="1724" y="37"/>
                    <a:pt x="2079" y="105"/>
                    <a:pt x="2388" y="243"/>
                  </a:cubicBezTo>
                  <a:cubicBezTo>
                    <a:pt x="2388" y="235"/>
                    <a:pt x="2388" y="235"/>
                    <a:pt x="2388" y="235"/>
                  </a:cubicBezTo>
                  <a:cubicBezTo>
                    <a:pt x="2078" y="98"/>
                    <a:pt x="1724" y="30"/>
                    <a:pt x="1298" y="23"/>
                  </a:cubicBezTo>
                  <a:cubicBezTo>
                    <a:pt x="1054" y="19"/>
                    <a:pt x="844" y="21"/>
                    <a:pt x="65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-4763" y="4133856"/>
              <a:ext cx="12188828" cy="1192214"/>
            </a:xfrm>
            <a:custGeom>
              <a:avLst/>
              <a:gdLst>
                <a:gd name="T0" fmla="*/ 616 w 2388"/>
                <a:gd name="T1" fmla="*/ 15 h 233"/>
                <a:gd name="T2" fmla="*/ 0 w 2388"/>
                <a:gd name="T3" fmla="*/ 0 h 233"/>
                <a:gd name="T4" fmla="*/ 0 w 2388"/>
                <a:gd name="T5" fmla="*/ 7 h 233"/>
                <a:gd name="T6" fmla="*/ 616 w 2388"/>
                <a:gd name="T7" fmla="*/ 22 h 233"/>
                <a:gd name="T8" fmla="*/ 1294 w 2388"/>
                <a:gd name="T9" fmla="*/ 21 h 233"/>
                <a:gd name="T10" fmla="*/ 2388 w 2388"/>
                <a:gd name="T11" fmla="*/ 233 h 233"/>
                <a:gd name="T12" fmla="*/ 2388 w 2388"/>
                <a:gd name="T13" fmla="*/ 225 h 233"/>
                <a:gd name="T14" fmla="*/ 1294 w 2388"/>
                <a:gd name="T15" fmla="*/ 14 h 233"/>
                <a:gd name="T16" fmla="*/ 616 w 2388"/>
                <a:gd name="T17" fmla="*/ 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33">
                  <a:moveTo>
                    <a:pt x="616" y="15"/>
                  </a:moveTo>
                  <a:cubicBezTo>
                    <a:pt x="340" y="18"/>
                    <a:pt x="134" y="2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2" y="28"/>
                    <a:pt x="334" y="25"/>
                    <a:pt x="616" y="22"/>
                  </a:cubicBezTo>
                  <a:cubicBezTo>
                    <a:pt x="811" y="19"/>
                    <a:pt x="1032" y="17"/>
                    <a:pt x="1294" y="21"/>
                  </a:cubicBezTo>
                  <a:cubicBezTo>
                    <a:pt x="1720" y="27"/>
                    <a:pt x="2076" y="95"/>
                    <a:pt x="2388" y="233"/>
                  </a:cubicBezTo>
                  <a:cubicBezTo>
                    <a:pt x="2388" y="225"/>
                    <a:pt x="2388" y="225"/>
                    <a:pt x="2388" y="225"/>
                  </a:cubicBezTo>
                  <a:cubicBezTo>
                    <a:pt x="2075" y="88"/>
                    <a:pt x="1720" y="20"/>
                    <a:pt x="1294" y="14"/>
                  </a:cubicBezTo>
                  <a:cubicBezTo>
                    <a:pt x="1032" y="10"/>
                    <a:pt x="811" y="13"/>
                    <a:pt x="6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-4763" y="4322769"/>
              <a:ext cx="12188828" cy="1141414"/>
            </a:xfrm>
            <a:custGeom>
              <a:avLst/>
              <a:gdLst>
                <a:gd name="T0" fmla="*/ 576 w 2388"/>
                <a:gd name="T1" fmla="*/ 9 h 223"/>
                <a:gd name="T2" fmla="*/ 0 w 2388"/>
                <a:gd name="T3" fmla="*/ 0 h 223"/>
                <a:gd name="T4" fmla="*/ 0 w 2388"/>
                <a:gd name="T5" fmla="*/ 7 h 223"/>
                <a:gd name="T6" fmla="*/ 576 w 2388"/>
                <a:gd name="T7" fmla="*/ 16 h 223"/>
                <a:gd name="T8" fmla="*/ 1289 w 2388"/>
                <a:gd name="T9" fmla="*/ 12 h 223"/>
                <a:gd name="T10" fmla="*/ 2388 w 2388"/>
                <a:gd name="T11" fmla="*/ 223 h 223"/>
                <a:gd name="T12" fmla="*/ 2388 w 2388"/>
                <a:gd name="T13" fmla="*/ 216 h 223"/>
                <a:gd name="T14" fmla="*/ 1289 w 2388"/>
                <a:gd name="T15" fmla="*/ 5 h 223"/>
                <a:gd name="T16" fmla="*/ 576 w 2388"/>
                <a:gd name="T17" fmla="*/ 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3">
                  <a:moveTo>
                    <a:pt x="576" y="9"/>
                  </a:moveTo>
                  <a:cubicBezTo>
                    <a:pt x="321" y="14"/>
                    <a:pt x="128" y="1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9" y="24"/>
                    <a:pt x="322" y="21"/>
                    <a:pt x="576" y="16"/>
                  </a:cubicBezTo>
                  <a:cubicBezTo>
                    <a:pt x="770" y="13"/>
                    <a:pt x="1012" y="8"/>
                    <a:pt x="1289" y="12"/>
                  </a:cubicBezTo>
                  <a:cubicBezTo>
                    <a:pt x="1716" y="18"/>
                    <a:pt x="2073" y="86"/>
                    <a:pt x="2388" y="223"/>
                  </a:cubicBezTo>
                  <a:cubicBezTo>
                    <a:pt x="2388" y="216"/>
                    <a:pt x="2388" y="216"/>
                    <a:pt x="2388" y="216"/>
                  </a:cubicBezTo>
                  <a:cubicBezTo>
                    <a:pt x="2073" y="79"/>
                    <a:pt x="1716" y="11"/>
                    <a:pt x="1289" y="5"/>
                  </a:cubicBezTo>
                  <a:cubicBezTo>
                    <a:pt x="1012" y="2"/>
                    <a:pt x="770" y="6"/>
                    <a:pt x="57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-4763" y="4476756"/>
              <a:ext cx="12188828" cy="1130301"/>
            </a:xfrm>
            <a:custGeom>
              <a:avLst/>
              <a:gdLst>
                <a:gd name="T0" fmla="*/ 538 w 2388"/>
                <a:gd name="T1" fmla="*/ 11 h 221"/>
                <a:gd name="T2" fmla="*/ 0 w 2388"/>
                <a:gd name="T3" fmla="*/ 7 h 221"/>
                <a:gd name="T4" fmla="*/ 0 w 2388"/>
                <a:gd name="T5" fmla="*/ 14 h 221"/>
                <a:gd name="T6" fmla="*/ 538 w 2388"/>
                <a:gd name="T7" fmla="*/ 18 h 221"/>
                <a:gd name="T8" fmla="*/ 1285 w 2388"/>
                <a:gd name="T9" fmla="*/ 11 h 221"/>
                <a:gd name="T10" fmla="*/ 2388 w 2388"/>
                <a:gd name="T11" fmla="*/ 221 h 221"/>
                <a:gd name="T12" fmla="*/ 2388 w 2388"/>
                <a:gd name="T13" fmla="*/ 213 h 221"/>
                <a:gd name="T14" fmla="*/ 1285 w 2388"/>
                <a:gd name="T15" fmla="*/ 4 h 221"/>
                <a:gd name="T16" fmla="*/ 538 w 2388"/>
                <a:gd name="T17" fmla="*/ 1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1">
                  <a:moveTo>
                    <a:pt x="538" y="11"/>
                  </a:moveTo>
                  <a:cubicBezTo>
                    <a:pt x="302" y="17"/>
                    <a:pt x="122" y="21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3" y="28"/>
                    <a:pt x="303" y="24"/>
                    <a:pt x="538" y="18"/>
                  </a:cubicBezTo>
                  <a:cubicBezTo>
                    <a:pt x="740" y="13"/>
                    <a:pt x="992" y="7"/>
                    <a:pt x="1285" y="11"/>
                  </a:cubicBezTo>
                  <a:cubicBezTo>
                    <a:pt x="1712" y="17"/>
                    <a:pt x="2070" y="84"/>
                    <a:pt x="2388" y="221"/>
                  </a:cubicBezTo>
                  <a:cubicBezTo>
                    <a:pt x="2388" y="213"/>
                    <a:pt x="2388" y="213"/>
                    <a:pt x="2388" y="213"/>
                  </a:cubicBezTo>
                  <a:cubicBezTo>
                    <a:pt x="2070" y="77"/>
                    <a:pt x="1711" y="10"/>
                    <a:pt x="1285" y="4"/>
                  </a:cubicBezTo>
                  <a:cubicBezTo>
                    <a:pt x="992" y="0"/>
                    <a:pt x="740" y="6"/>
                    <a:pt x="53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-4763" y="4624394"/>
              <a:ext cx="12188828" cy="1120776"/>
            </a:xfrm>
            <a:custGeom>
              <a:avLst/>
              <a:gdLst>
                <a:gd name="T0" fmla="*/ 501 w 2388"/>
                <a:gd name="T1" fmla="*/ 14 h 219"/>
                <a:gd name="T2" fmla="*/ 0 w 2388"/>
                <a:gd name="T3" fmla="*/ 15 h 219"/>
                <a:gd name="T4" fmla="*/ 0 w 2388"/>
                <a:gd name="T5" fmla="*/ 22 h 219"/>
                <a:gd name="T6" fmla="*/ 501 w 2388"/>
                <a:gd name="T7" fmla="*/ 21 h 219"/>
                <a:gd name="T8" fmla="*/ 1281 w 2388"/>
                <a:gd name="T9" fmla="*/ 11 h 219"/>
                <a:gd name="T10" fmla="*/ 2388 w 2388"/>
                <a:gd name="T11" fmla="*/ 219 h 219"/>
                <a:gd name="T12" fmla="*/ 2388 w 2388"/>
                <a:gd name="T13" fmla="*/ 212 h 219"/>
                <a:gd name="T14" fmla="*/ 1281 w 2388"/>
                <a:gd name="T15" fmla="*/ 4 h 219"/>
                <a:gd name="T16" fmla="*/ 501 w 2388"/>
                <a:gd name="T17" fmla="*/ 1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9">
                  <a:moveTo>
                    <a:pt x="501" y="14"/>
                  </a:moveTo>
                  <a:cubicBezTo>
                    <a:pt x="284" y="21"/>
                    <a:pt x="117" y="26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7" y="33"/>
                    <a:pt x="285" y="28"/>
                    <a:pt x="501" y="21"/>
                  </a:cubicBezTo>
                  <a:cubicBezTo>
                    <a:pt x="711" y="15"/>
                    <a:pt x="973" y="7"/>
                    <a:pt x="1281" y="11"/>
                  </a:cubicBezTo>
                  <a:cubicBezTo>
                    <a:pt x="1707" y="16"/>
                    <a:pt x="2067" y="83"/>
                    <a:pt x="2388" y="219"/>
                  </a:cubicBezTo>
                  <a:cubicBezTo>
                    <a:pt x="2388" y="212"/>
                    <a:pt x="2388" y="212"/>
                    <a:pt x="2388" y="212"/>
                  </a:cubicBezTo>
                  <a:cubicBezTo>
                    <a:pt x="2067" y="76"/>
                    <a:pt x="1707" y="9"/>
                    <a:pt x="1281" y="4"/>
                  </a:cubicBezTo>
                  <a:cubicBezTo>
                    <a:pt x="973" y="0"/>
                    <a:pt x="711" y="8"/>
                    <a:pt x="50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-4763" y="4773619"/>
              <a:ext cx="12188828" cy="1114426"/>
            </a:xfrm>
            <a:custGeom>
              <a:avLst/>
              <a:gdLst>
                <a:gd name="T0" fmla="*/ 466 w 2388"/>
                <a:gd name="T1" fmla="*/ 18 h 218"/>
                <a:gd name="T2" fmla="*/ 0 w 2388"/>
                <a:gd name="T3" fmla="*/ 23 h 218"/>
                <a:gd name="T4" fmla="*/ 0 w 2388"/>
                <a:gd name="T5" fmla="*/ 29 h 218"/>
                <a:gd name="T6" fmla="*/ 467 w 2388"/>
                <a:gd name="T7" fmla="*/ 25 h 218"/>
                <a:gd name="T8" fmla="*/ 1276 w 2388"/>
                <a:gd name="T9" fmla="*/ 11 h 218"/>
                <a:gd name="T10" fmla="*/ 2388 w 2388"/>
                <a:gd name="T11" fmla="*/ 218 h 218"/>
                <a:gd name="T12" fmla="*/ 2388 w 2388"/>
                <a:gd name="T13" fmla="*/ 211 h 218"/>
                <a:gd name="T14" fmla="*/ 1276 w 2388"/>
                <a:gd name="T15" fmla="*/ 4 h 218"/>
                <a:gd name="T16" fmla="*/ 466 w 2388"/>
                <a:gd name="T17" fmla="*/ 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8">
                  <a:moveTo>
                    <a:pt x="466" y="18"/>
                  </a:moveTo>
                  <a:cubicBezTo>
                    <a:pt x="267" y="25"/>
                    <a:pt x="111" y="30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12" y="37"/>
                    <a:pt x="268" y="32"/>
                    <a:pt x="467" y="25"/>
                  </a:cubicBezTo>
                  <a:cubicBezTo>
                    <a:pt x="684" y="17"/>
                    <a:pt x="954" y="7"/>
                    <a:pt x="1276" y="11"/>
                  </a:cubicBezTo>
                  <a:cubicBezTo>
                    <a:pt x="1703" y="15"/>
                    <a:pt x="2064" y="82"/>
                    <a:pt x="2388" y="218"/>
                  </a:cubicBezTo>
                  <a:cubicBezTo>
                    <a:pt x="2388" y="211"/>
                    <a:pt x="2388" y="211"/>
                    <a:pt x="2388" y="211"/>
                  </a:cubicBezTo>
                  <a:cubicBezTo>
                    <a:pt x="2064" y="75"/>
                    <a:pt x="1703" y="8"/>
                    <a:pt x="1276" y="4"/>
                  </a:cubicBezTo>
                  <a:cubicBezTo>
                    <a:pt x="954" y="0"/>
                    <a:pt x="684" y="10"/>
                    <a:pt x="46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-4763" y="4921257"/>
              <a:ext cx="12188828" cy="1111251"/>
            </a:xfrm>
            <a:custGeom>
              <a:avLst/>
              <a:gdLst>
                <a:gd name="T0" fmla="*/ 433 w 2388"/>
                <a:gd name="T1" fmla="*/ 21 h 217"/>
                <a:gd name="T2" fmla="*/ 0 w 2388"/>
                <a:gd name="T3" fmla="*/ 30 h 217"/>
                <a:gd name="T4" fmla="*/ 0 w 2388"/>
                <a:gd name="T5" fmla="*/ 37 h 217"/>
                <a:gd name="T6" fmla="*/ 433 w 2388"/>
                <a:gd name="T7" fmla="*/ 28 h 217"/>
                <a:gd name="T8" fmla="*/ 1272 w 2388"/>
                <a:gd name="T9" fmla="*/ 10 h 217"/>
                <a:gd name="T10" fmla="*/ 2388 w 2388"/>
                <a:gd name="T11" fmla="*/ 217 h 217"/>
                <a:gd name="T12" fmla="*/ 2388 w 2388"/>
                <a:gd name="T13" fmla="*/ 209 h 217"/>
                <a:gd name="T14" fmla="*/ 1272 w 2388"/>
                <a:gd name="T15" fmla="*/ 3 h 217"/>
                <a:gd name="T16" fmla="*/ 433 w 2388"/>
                <a:gd name="T17" fmla="*/ 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7">
                  <a:moveTo>
                    <a:pt x="433" y="21"/>
                  </a:moveTo>
                  <a:cubicBezTo>
                    <a:pt x="250" y="29"/>
                    <a:pt x="105" y="35"/>
                    <a:pt x="0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6" y="42"/>
                    <a:pt x="250" y="36"/>
                    <a:pt x="433" y="28"/>
                  </a:cubicBezTo>
                  <a:cubicBezTo>
                    <a:pt x="657" y="19"/>
                    <a:pt x="936" y="7"/>
                    <a:pt x="1272" y="10"/>
                  </a:cubicBezTo>
                  <a:cubicBezTo>
                    <a:pt x="1699" y="14"/>
                    <a:pt x="2061" y="81"/>
                    <a:pt x="2388" y="217"/>
                  </a:cubicBezTo>
                  <a:cubicBezTo>
                    <a:pt x="2388" y="209"/>
                    <a:pt x="2388" y="209"/>
                    <a:pt x="2388" y="209"/>
                  </a:cubicBezTo>
                  <a:cubicBezTo>
                    <a:pt x="2061" y="74"/>
                    <a:pt x="1699" y="7"/>
                    <a:pt x="1272" y="3"/>
                  </a:cubicBezTo>
                  <a:cubicBezTo>
                    <a:pt x="935" y="0"/>
                    <a:pt x="657" y="12"/>
                    <a:pt x="43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-4763" y="5070482"/>
              <a:ext cx="12188828" cy="1100139"/>
            </a:xfrm>
            <a:custGeom>
              <a:avLst/>
              <a:gdLst>
                <a:gd name="T0" fmla="*/ 400 w 2388"/>
                <a:gd name="T1" fmla="*/ 26 h 215"/>
                <a:gd name="T2" fmla="*/ 0 w 2388"/>
                <a:gd name="T3" fmla="*/ 37 h 215"/>
                <a:gd name="T4" fmla="*/ 0 w 2388"/>
                <a:gd name="T5" fmla="*/ 44 h 215"/>
                <a:gd name="T6" fmla="*/ 400 w 2388"/>
                <a:gd name="T7" fmla="*/ 32 h 215"/>
                <a:gd name="T8" fmla="*/ 1268 w 2388"/>
                <a:gd name="T9" fmla="*/ 10 h 215"/>
                <a:gd name="T10" fmla="*/ 2388 w 2388"/>
                <a:gd name="T11" fmla="*/ 215 h 215"/>
                <a:gd name="T12" fmla="*/ 2388 w 2388"/>
                <a:gd name="T13" fmla="*/ 207 h 215"/>
                <a:gd name="T14" fmla="*/ 1268 w 2388"/>
                <a:gd name="T15" fmla="*/ 3 h 215"/>
                <a:gd name="T16" fmla="*/ 400 w 2388"/>
                <a:gd name="T17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5">
                  <a:moveTo>
                    <a:pt x="400" y="26"/>
                  </a:moveTo>
                  <a:cubicBezTo>
                    <a:pt x="233" y="34"/>
                    <a:pt x="99" y="40"/>
                    <a:pt x="0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0" y="47"/>
                    <a:pt x="234" y="41"/>
                    <a:pt x="400" y="32"/>
                  </a:cubicBezTo>
                  <a:cubicBezTo>
                    <a:pt x="631" y="21"/>
                    <a:pt x="918" y="7"/>
                    <a:pt x="1268" y="10"/>
                  </a:cubicBezTo>
                  <a:cubicBezTo>
                    <a:pt x="1695" y="14"/>
                    <a:pt x="2059" y="79"/>
                    <a:pt x="2388" y="215"/>
                  </a:cubicBezTo>
                  <a:cubicBezTo>
                    <a:pt x="2388" y="207"/>
                    <a:pt x="2388" y="207"/>
                    <a:pt x="2388" y="207"/>
                  </a:cubicBezTo>
                  <a:cubicBezTo>
                    <a:pt x="2058" y="72"/>
                    <a:pt x="1695" y="7"/>
                    <a:pt x="1268" y="3"/>
                  </a:cubicBezTo>
                  <a:cubicBezTo>
                    <a:pt x="917" y="0"/>
                    <a:pt x="631" y="14"/>
                    <a:pt x="40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-4763" y="5192720"/>
              <a:ext cx="12188828" cy="1125539"/>
            </a:xfrm>
            <a:custGeom>
              <a:avLst/>
              <a:gdLst>
                <a:gd name="T0" fmla="*/ 318 w 2388"/>
                <a:gd name="T1" fmla="*/ 33 h 220"/>
                <a:gd name="T2" fmla="*/ 0 w 2388"/>
                <a:gd name="T3" fmla="*/ 47 h 220"/>
                <a:gd name="T4" fmla="*/ 0 w 2388"/>
                <a:gd name="T5" fmla="*/ 53 h 220"/>
                <a:gd name="T6" fmla="*/ 319 w 2388"/>
                <a:gd name="T7" fmla="*/ 39 h 220"/>
                <a:gd name="T8" fmla="*/ 1263 w 2388"/>
                <a:gd name="T9" fmla="*/ 15 h 220"/>
                <a:gd name="T10" fmla="*/ 2388 w 2388"/>
                <a:gd name="T11" fmla="*/ 220 h 220"/>
                <a:gd name="T12" fmla="*/ 2388 w 2388"/>
                <a:gd name="T13" fmla="*/ 212 h 220"/>
                <a:gd name="T14" fmla="*/ 1263 w 2388"/>
                <a:gd name="T15" fmla="*/ 8 h 220"/>
                <a:gd name="T16" fmla="*/ 318 w 2388"/>
                <a:gd name="T17" fmla="*/ 3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0">
                  <a:moveTo>
                    <a:pt x="318" y="33"/>
                  </a:moveTo>
                  <a:cubicBezTo>
                    <a:pt x="189" y="40"/>
                    <a:pt x="83" y="47"/>
                    <a:pt x="0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3" y="53"/>
                    <a:pt x="190" y="47"/>
                    <a:pt x="319" y="39"/>
                  </a:cubicBezTo>
                  <a:cubicBezTo>
                    <a:pt x="553" y="25"/>
                    <a:pt x="873" y="6"/>
                    <a:pt x="1263" y="15"/>
                  </a:cubicBezTo>
                  <a:cubicBezTo>
                    <a:pt x="1699" y="24"/>
                    <a:pt x="2064" y="90"/>
                    <a:pt x="2388" y="220"/>
                  </a:cubicBezTo>
                  <a:cubicBezTo>
                    <a:pt x="2388" y="212"/>
                    <a:pt x="2388" y="212"/>
                    <a:pt x="2388" y="212"/>
                  </a:cubicBezTo>
                  <a:cubicBezTo>
                    <a:pt x="2064" y="83"/>
                    <a:pt x="1698" y="17"/>
                    <a:pt x="1263" y="8"/>
                  </a:cubicBezTo>
                  <a:cubicBezTo>
                    <a:pt x="873" y="0"/>
                    <a:pt x="552" y="19"/>
                    <a:pt x="31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-4763" y="5335595"/>
              <a:ext cx="12188828" cy="1120776"/>
            </a:xfrm>
            <a:custGeom>
              <a:avLst/>
              <a:gdLst>
                <a:gd name="T0" fmla="*/ 292 w 2388"/>
                <a:gd name="T1" fmla="*/ 38 h 219"/>
                <a:gd name="T2" fmla="*/ 0 w 2388"/>
                <a:gd name="T3" fmla="*/ 54 h 219"/>
                <a:gd name="T4" fmla="*/ 0 w 2388"/>
                <a:gd name="T5" fmla="*/ 61 h 219"/>
                <a:gd name="T6" fmla="*/ 292 w 2388"/>
                <a:gd name="T7" fmla="*/ 45 h 219"/>
                <a:gd name="T8" fmla="*/ 1259 w 2388"/>
                <a:gd name="T9" fmla="*/ 16 h 219"/>
                <a:gd name="T10" fmla="*/ 2388 w 2388"/>
                <a:gd name="T11" fmla="*/ 219 h 219"/>
                <a:gd name="T12" fmla="*/ 2388 w 2388"/>
                <a:gd name="T13" fmla="*/ 211 h 219"/>
                <a:gd name="T14" fmla="*/ 1259 w 2388"/>
                <a:gd name="T15" fmla="*/ 9 h 219"/>
                <a:gd name="T16" fmla="*/ 292 w 2388"/>
                <a:gd name="T17" fmla="*/ 3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9">
                  <a:moveTo>
                    <a:pt x="292" y="38"/>
                  </a:moveTo>
                  <a:cubicBezTo>
                    <a:pt x="175" y="46"/>
                    <a:pt x="77" y="53"/>
                    <a:pt x="0" y="5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8" y="60"/>
                    <a:pt x="175" y="53"/>
                    <a:pt x="292" y="45"/>
                  </a:cubicBezTo>
                  <a:cubicBezTo>
                    <a:pt x="531" y="29"/>
                    <a:pt x="857" y="7"/>
                    <a:pt x="1259" y="16"/>
                  </a:cubicBezTo>
                  <a:cubicBezTo>
                    <a:pt x="1695" y="24"/>
                    <a:pt x="2061" y="90"/>
                    <a:pt x="2388" y="219"/>
                  </a:cubicBezTo>
                  <a:cubicBezTo>
                    <a:pt x="2388" y="211"/>
                    <a:pt x="2388" y="211"/>
                    <a:pt x="2388" y="211"/>
                  </a:cubicBezTo>
                  <a:cubicBezTo>
                    <a:pt x="2061" y="83"/>
                    <a:pt x="1694" y="18"/>
                    <a:pt x="1259" y="9"/>
                  </a:cubicBezTo>
                  <a:cubicBezTo>
                    <a:pt x="857" y="0"/>
                    <a:pt x="530" y="22"/>
                    <a:pt x="29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-4763" y="5489583"/>
              <a:ext cx="12188828" cy="1104901"/>
            </a:xfrm>
            <a:custGeom>
              <a:avLst/>
              <a:gdLst>
                <a:gd name="T0" fmla="*/ 265 w 2388"/>
                <a:gd name="T1" fmla="*/ 43 h 216"/>
                <a:gd name="T2" fmla="*/ 0 w 2388"/>
                <a:gd name="T3" fmla="*/ 59 h 216"/>
                <a:gd name="T4" fmla="*/ 0 w 2388"/>
                <a:gd name="T5" fmla="*/ 66 h 216"/>
                <a:gd name="T6" fmla="*/ 266 w 2388"/>
                <a:gd name="T7" fmla="*/ 49 h 216"/>
                <a:gd name="T8" fmla="*/ 1255 w 2388"/>
                <a:gd name="T9" fmla="*/ 14 h 216"/>
                <a:gd name="T10" fmla="*/ 2388 w 2388"/>
                <a:gd name="T11" fmla="*/ 216 h 216"/>
                <a:gd name="T12" fmla="*/ 2388 w 2388"/>
                <a:gd name="T13" fmla="*/ 209 h 216"/>
                <a:gd name="T14" fmla="*/ 1255 w 2388"/>
                <a:gd name="T15" fmla="*/ 7 h 216"/>
                <a:gd name="T16" fmla="*/ 265 w 2388"/>
                <a:gd name="T17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6">
                  <a:moveTo>
                    <a:pt x="265" y="43"/>
                  </a:moveTo>
                  <a:cubicBezTo>
                    <a:pt x="160" y="50"/>
                    <a:pt x="72" y="57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2" y="64"/>
                    <a:pt x="161" y="57"/>
                    <a:pt x="266" y="49"/>
                  </a:cubicBezTo>
                  <a:cubicBezTo>
                    <a:pt x="509" y="31"/>
                    <a:pt x="842" y="6"/>
                    <a:pt x="1255" y="14"/>
                  </a:cubicBezTo>
                  <a:cubicBezTo>
                    <a:pt x="1691" y="23"/>
                    <a:pt x="2059" y="88"/>
                    <a:pt x="2388" y="216"/>
                  </a:cubicBezTo>
                  <a:cubicBezTo>
                    <a:pt x="2388" y="209"/>
                    <a:pt x="2388" y="209"/>
                    <a:pt x="2388" y="209"/>
                  </a:cubicBezTo>
                  <a:cubicBezTo>
                    <a:pt x="2058" y="80"/>
                    <a:pt x="1691" y="16"/>
                    <a:pt x="1255" y="7"/>
                  </a:cubicBezTo>
                  <a:cubicBezTo>
                    <a:pt x="842" y="0"/>
                    <a:pt x="509" y="24"/>
                    <a:pt x="26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-4763" y="5638808"/>
              <a:ext cx="12188828" cy="1093789"/>
            </a:xfrm>
            <a:custGeom>
              <a:avLst/>
              <a:gdLst>
                <a:gd name="T0" fmla="*/ 240 w 2388"/>
                <a:gd name="T1" fmla="*/ 48 h 214"/>
                <a:gd name="T2" fmla="*/ 0 w 2388"/>
                <a:gd name="T3" fmla="*/ 66 h 214"/>
                <a:gd name="T4" fmla="*/ 0 w 2388"/>
                <a:gd name="T5" fmla="*/ 72 h 214"/>
                <a:gd name="T6" fmla="*/ 240 w 2388"/>
                <a:gd name="T7" fmla="*/ 55 h 214"/>
                <a:gd name="T8" fmla="*/ 1250 w 2388"/>
                <a:gd name="T9" fmla="*/ 14 h 214"/>
                <a:gd name="T10" fmla="*/ 2388 w 2388"/>
                <a:gd name="T11" fmla="*/ 214 h 214"/>
                <a:gd name="T12" fmla="*/ 2388 w 2388"/>
                <a:gd name="T13" fmla="*/ 207 h 214"/>
                <a:gd name="T14" fmla="*/ 1250 w 2388"/>
                <a:gd name="T15" fmla="*/ 7 h 214"/>
                <a:gd name="T16" fmla="*/ 240 w 2388"/>
                <a:gd name="T17" fmla="*/ 4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4">
                  <a:moveTo>
                    <a:pt x="240" y="48"/>
                  </a:moveTo>
                  <a:cubicBezTo>
                    <a:pt x="146" y="56"/>
                    <a:pt x="66" y="62"/>
                    <a:pt x="0" y="6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67" y="69"/>
                    <a:pt x="147" y="63"/>
                    <a:pt x="240" y="55"/>
                  </a:cubicBezTo>
                  <a:cubicBezTo>
                    <a:pt x="488" y="34"/>
                    <a:pt x="826" y="7"/>
                    <a:pt x="1250" y="14"/>
                  </a:cubicBezTo>
                  <a:cubicBezTo>
                    <a:pt x="1687" y="22"/>
                    <a:pt x="2056" y="86"/>
                    <a:pt x="2388" y="214"/>
                  </a:cubicBezTo>
                  <a:cubicBezTo>
                    <a:pt x="2388" y="207"/>
                    <a:pt x="2388" y="207"/>
                    <a:pt x="2388" y="207"/>
                  </a:cubicBezTo>
                  <a:cubicBezTo>
                    <a:pt x="2056" y="79"/>
                    <a:pt x="1687" y="15"/>
                    <a:pt x="1250" y="7"/>
                  </a:cubicBezTo>
                  <a:cubicBezTo>
                    <a:pt x="826" y="0"/>
                    <a:pt x="487" y="28"/>
                    <a:pt x="24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-4763" y="5786446"/>
              <a:ext cx="12188828" cy="1084264"/>
            </a:xfrm>
            <a:custGeom>
              <a:avLst/>
              <a:gdLst>
                <a:gd name="T0" fmla="*/ 215 w 2388"/>
                <a:gd name="T1" fmla="*/ 54 h 212"/>
                <a:gd name="T2" fmla="*/ 0 w 2388"/>
                <a:gd name="T3" fmla="*/ 71 h 212"/>
                <a:gd name="T4" fmla="*/ 0 w 2388"/>
                <a:gd name="T5" fmla="*/ 78 h 212"/>
                <a:gd name="T6" fmla="*/ 216 w 2388"/>
                <a:gd name="T7" fmla="*/ 61 h 212"/>
                <a:gd name="T8" fmla="*/ 1246 w 2388"/>
                <a:gd name="T9" fmla="*/ 14 h 212"/>
                <a:gd name="T10" fmla="*/ 2388 w 2388"/>
                <a:gd name="T11" fmla="*/ 212 h 212"/>
                <a:gd name="T12" fmla="*/ 2388 w 2388"/>
                <a:gd name="T13" fmla="*/ 205 h 212"/>
                <a:gd name="T14" fmla="*/ 1246 w 2388"/>
                <a:gd name="T15" fmla="*/ 7 h 212"/>
                <a:gd name="T16" fmla="*/ 215 w 2388"/>
                <a:gd name="T17" fmla="*/ 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2">
                  <a:moveTo>
                    <a:pt x="215" y="54"/>
                  </a:moveTo>
                  <a:cubicBezTo>
                    <a:pt x="132" y="61"/>
                    <a:pt x="60" y="68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1" y="75"/>
                    <a:pt x="133" y="68"/>
                    <a:pt x="216" y="61"/>
                  </a:cubicBezTo>
                  <a:cubicBezTo>
                    <a:pt x="467" y="38"/>
                    <a:pt x="811" y="7"/>
                    <a:pt x="1246" y="14"/>
                  </a:cubicBezTo>
                  <a:cubicBezTo>
                    <a:pt x="1683" y="21"/>
                    <a:pt x="2053" y="85"/>
                    <a:pt x="2388" y="212"/>
                  </a:cubicBezTo>
                  <a:cubicBezTo>
                    <a:pt x="2388" y="205"/>
                    <a:pt x="2388" y="205"/>
                    <a:pt x="2388" y="205"/>
                  </a:cubicBezTo>
                  <a:cubicBezTo>
                    <a:pt x="2053" y="78"/>
                    <a:pt x="1683" y="14"/>
                    <a:pt x="1246" y="7"/>
                  </a:cubicBezTo>
                  <a:cubicBezTo>
                    <a:pt x="811" y="0"/>
                    <a:pt x="467" y="31"/>
                    <a:pt x="21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-4763" y="5934083"/>
              <a:ext cx="11928478" cy="941389"/>
            </a:xfrm>
            <a:custGeom>
              <a:avLst/>
              <a:gdLst>
                <a:gd name="T0" fmla="*/ 191 w 2337"/>
                <a:gd name="T1" fmla="*/ 60 h 184"/>
                <a:gd name="T2" fmla="*/ 0 w 2337"/>
                <a:gd name="T3" fmla="*/ 77 h 184"/>
                <a:gd name="T4" fmla="*/ 0 w 2337"/>
                <a:gd name="T5" fmla="*/ 84 h 184"/>
                <a:gd name="T6" fmla="*/ 191 w 2337"/>
                <a:gd name="T7" fmla="*/ 67 h 184"/>
                <a:gd name="T8" fmla="*/ 1242 w 2337"/>
                <a:gd name="T9" fmla="*/ 14 h 184"/>
                <a:gd name="T10" fmla="*/ 2316 w 2337"/>
                <a:gd name="T11" fmla="*/ 184 h 184"/>
                <a:gd name="T12" fmla="*/ 2337 w 2337"/>
                <a:gd name="T13" fmla="*/ 184 h 184"/>
                <a:gd name="T14" fmla="*/ 1242 w 2337"/>
                <a:gd name="T15" fmla="*/ 7 h 184"/>
                <a:gd name="T16" fmla="*/ 191 w 2337"/>
                <a:gd name="T17" fmla="*/ 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7" h="184">
                  <a:moveTo>
                    <a:pt x="191" y="60"/>
                  </a:moveTo>
                  <a:cubicBezTo>
                    <a:pt x="118" y="67"/>
                    <a:pt x="55" y="73"/>
                    <a:pt x="0" y="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5" y="80"/>
                    <a:pt x="119" y="74"/>
                    <a:pt x="191" y="67"/>
                  </a:cubicBezTo>
                  <a:cubicBezTo>
                    <a:pt x="447" y="41"/>
                    <a:pt x="796" y="7"/>
                    <a:pt x="1242" y="14"/>
                  </a:cubicBezTo>
                  <a:cubicBezTo>
                    <a:pt x="1648" y="20"/>
                    <a:pt x="1998" y="75"/>
                    <a:pt x="2316" y="184"/>
                  </a:cubicBezTo>
                  <a:cubicBezTo>
                    <a:pt x="2337" y="184"/>
                    <a:pt x="2337" y="184"/>
                    <a:pt x="2337" y="184"/>
                  </a:cubicBezTo>
                  <a:cubicBezTo>
                    <a:pt x="2013" y="70"/>
                    <a:pt x="1657" y="13"/>
                    <a:pt x="1242" y="7"/>
                  </a:cubicBezTo>
                  <a:cubicBezTo>
                    <a:pt x="796" y="0"/>
                    <a:pt x="446" y="34"/>
                    <a:pt x="191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-4763" y="6083308"/>
              <a:ext cx="11504616" cy="792164"/>
            </a:xfrm>
            <a:custGeom>
              <a:avLst/>
              <a:gdLst>
                <a:gd name="T0" fmla="*/ 167 w 2254"/>
                <a:gd name="T1" fmla="*/ 66 h 155"/>
                <a:gd name="T2" fmla="*/ 0 w 2254"/>
                <a:gd name="T3" fmla="*/ 83 h 155"/>
                <a:gd name="T4" fmla="*/ 0 w 2254"/>
                <a:gd name="T5" fmla="*/ 90 h 155"/>
                <a:gd name="T6" fmla="*/ 167 w 2254"/>
                <a:gd name="T7" fmla="*/ 73 h 155"/>
                <a:gd name="T8" fmla="*/ 1237 w 2254"/>
                <a:gd name="T9" fmla="*/ 13 h 155"/>
                <a:gd name="T10" fmla="*/ 2231 w 2254"/>
                <a:gd name="T11" fmla="*/ 155 h 155"/>
                <a:gd name="T12" fmla="*/ 2254 w 2254"/>
                <a:gd name="T13" fmla="*/ 155 h 155"/>
                <a:gd name="T14" fmla="*/ 1237 w 2254"/>
                <a:gd name="T15" fmla="*/ 6 h 155"/>
                <a:gd name="T16" fmla="*/ 167 w 2254"/>
                <a:gd name="T17" fmla="*/ 6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4" h="155">
                  <a:moveTo>
                    <a:pt x="167" y="66"/>
                  </a:moveTo>
                  <a:cubicBezTo>
                    <a:pt x="104" y="73"/>
                    <a:pt x="49" y="78"/>
                    <a:pt x="0" y="8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9" y="85"/>
                    <a:pt x="105" y="79"/>
                    <a:pt x="167" y="73"/>
                  </a:cubicBezTo>
                  <a:cubicBezTo>
                    <a:pt x="426" y="45"/>
                    <a:pt x="781" y="7"/>
                    <a:pt x="1237" y="13"/>
                  </a:cubicBezTo>
                  <a:cubicBezTo>
                    <a:pt x="1609" y="18"/>
                    <a:pt x="1934" y="64"/>
                    <a:pt x="2231" y="155"/>
                  </a:cubicBezTo>
                  <a:cubicBezTo>
                    <a:pt x="2254" y="155"/>
                    <a:pt x="2254" y="155"/>
                    <a:pt x="2254" y="155"/>
                  </a:cubicBezTo>
                  <a:cubicBezTo>
                    <a:pt x="1950" y="60"/>
                    <a:pt x="1618" y="12"/>
                    <a:pt x="1237" y="6"/>
                  </a:cubicBezTo>
                  <a:cubicBezTo>
                    <a:pt x="781" y="0"/>
                    <a:pt x="426" y="38"/>
                    <a:pt x="16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-4763" y="6237296"/>
              <a:ext cx="11025191" cy="638176"/>
            </a:xfrm>
            <a:custGeom>
              <a:avLst/>
              <a:gdLst>
                <a:gd name="T0" fmla="*/ 143 w 2160"/>
                <a:gd name="T1" fmla="*/ 71 h 125"/>
                <a:gd name="T2" fmla="*/ 0 w 2160"/>
                <a:gd name="T3" fmla="*/ 87 h 125"/>
                <a:gd name="T4" fmla="*/ 0 w 2160"/>
                <a:gd name="T5" fmla="*/ 94 h 125"/>
                <a:gd name="T6" fmla="*/ 144 w 2160"/>
                <a:gd name="T7" fmla="*/ 78 h 125"/>
                <a:gd name="T8" fmla="*/ 1233 w 2160"/>
                <a:gd name="T9" fmla="*/ 12 h 125"/>
                <a:gd name="T10" fmla="*/ 2134 w 2160"/>
                <a:gd name="T11" fmla="*/ 125 h 125"/>
                <a:gd name="T12" fmla="*/ 2160 w 2160"/>
                <a:gd name="T13" fmla="*/ 125 h 125"/>
                <a:gd name="T14" fmla="*/ 1233 w 2160"/>
                <a:gd name="T15" fmla="*/ 5 h 125"/>
                <a:gd name="T16" fmla="*/ 143 w 2160"/>
                <a:gd name="T17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" h="125">
                  <a:moveTo>
                    <a:pt x="143" y="71"/>
                  </a:moveTo>
                  <a:cubicBezTo>
                    <a:pt x="90" y="77"/>
                    <a:pt x="42" y="83"/>
                    <a:pt x="0" y="8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43" y="90"/>
                    <a:pt x="91" y="84"/>
                    <a:pt x="144" y="78"/>
                  </a:cubicBezTo>
                  <a:cubicBezTo>
                    <a:pt x="392" y="50"/>
                    <a:pt x="766" y="6"/>
                    <a:pt x="1233" y="12"/>
                  </a:cubicBezTo>
                  <a:cubicBezTo>
                    <a:pt x="1565" y="16"/>
                    <a:pt x="1861" y="53"/>
                    <a:pt x="2134" y="125"/>
                  </a:cubicBezTo>
                  <a:cubicBezTo>
                    <a:pt x="2160" y="125"/>
                    <a:pt x="2160" y="125"/>
                    <a:pt x="2160" y="125"/>
                  </a:cubicBezTo>
                  <a:cubicBezTo>
                    <a:pt x="1880" y="48"/>
                    <a:pt x="1576" y="9"/>
                    <a:pt x="1233" y="5"/>
                  </a:cubicBezTo>
                  <a:cubicBezTo>
                    <a:pt x="766" y="0"/>
                    <a:pt x="391" y="43"/>
                    <a:pt x="14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-4763" y="6384934"/>
              <a:ext cx="10467978" cy="490538"/>
            </a:xfrm>
            <a:custGeom>
              <a:avLst/>
              <a:gdLst>
                <a:gd name="T0" fmla="*/ 119 w 2051"/>
                <a:gd name="T1" fmla="*/ 78 h 96"/>
                <a:gd name="T2" fmla="*/ 0 w 2051"/>
                <a:gd name="T3" fmla="*/ 93 h 96"/>
                <a:gd name="T4" fmla="*/ 0 w 2051"/>
                <a:gd name="T5" fmla="*/ 96 h 96"/>
                <a:gd name="T6" fmla="*/ 30 w 2051"/>
                <a:gd name="T7" fmla="*/ 96 h 96"/>
                <a:gd name="T8" fmla="*/ 120 w 2051"/>
                <a:gd name="T9" fmla="*/ 85 h 96"/>
                <a:gd name="T10" fmla="*/ 1229 w 2051"/>
                <a:gd name="T11" fmla="*/ 12 h 96"/>
                <a:gd name="T12" fmla="*/ 2019 w 2051"/>
                <a:gd name="T13" fmla="*/ 96 h 96"/>
                <a:gd name="T14" fmla="*/ 2051 w 2051"/>
                <a:gd name="T15" fmla="*/ 96 h 96"/>
                <a:gd name="T16" fmla="*/ 1229 w 2051"/>
                <a:gd name="T17" fmla="*/ 5 h 96"/>
                <a:gd name="T18" fmla="*/ 119 w 2051"/>
                <a:gd name="T19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1" h="96">
                  <a:moveTo>
                    <a:pt x="119" y="78"/>
                  </a:moveTo>
                  <a:cubicBezTo>
                    <a:pt x="76" y="83"/>
                    <a:pt x="36" y="88"/>
                    <a:pt x="0" y="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58" y="93"/>
                    <a:pt x="88" y="89"/>
                    <a:pt x="120" y="85"/>
                  </a:cubicBezTo>
                  <a:cubicBezTo>
                    <a:pt x="372" y="54"/>
                    <a:pt x="751" y="7"/>
                    <a:pt x="1229" y="12"/>
                  </a:cubicBezTo>
                  <a:cubicBezTo>
                    <a:pt x="1516" y="15"/>
                    <a:pt x="1776" y="42"/>
                    <a:pt x="2019" y="96"/>
                  </a:cubicBezTo>
                  <a:cubicBezTo>
                    <a:pt x="2051" y="96"/>
                    <a:pt x="2051" y="96"/>
                    <a:pt x="2051" y="96"/>
                  </a:cubicBezTo>
                  <a:cubicBezTo>
                    <a:pt x="1799" y="38"/>
                    <a:pt x="1528" y="8"/>
                    <a:pt x="1229" y="5"/>
                  </a:cubicBezTo>
                  <a:cubicBezTo>
                    <a:pt x="751" y="0"/>
                    <a:pt x="371" y="47"/>
                    <a:pt x="119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193800" y="6538922"/>
              <a:ext cx="8580440" cy="336550"/>
            </a:xfrm>
            <a:custGeom>
              <a:avLst/>
              <a:gdLst>
                <a:gd name="T0" fmla="*/ 0 w 1681"/>
                <a:gd name="T1" fmla="*/ 66 h 66"/>
                <a:gd name="T2" fmla="*/ 56 w 1681"/>
                <a:gd name="T3" fmla="*/ 66 h 66"/>
                <a:gd name="T4" fmla="*/ 989 w 1681"/>
                <a:gd name="T5" fmla="*/ 11 h 66"/>
                <a:gd name="T6" fmla="*/ 1641 w 1681"/>
                <a:gd name="T7" fmla="*/ 66 h 66"/>
                <a:gd name="T8" fmla="*/ 1681 w 1681"/>
                <a:gd name="T9" fmla="*/ 66 h 66"/>
                <a:gd name="T10" fmla="*/ 989 w 1681"/>
                <a:gd name="T11" fmla="*/ 4 h 66"/>
                <a:gd name="T12" fmla="*/ 0 w 168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1" h="66">
                  <a:moveTo>
                    <a:pt x="0" y="66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297" y="37"/>
                    <a:pt x="612" y="7"/>
                    <a:pt x="989" y="11"/>
                  </a:cubicBezTo>
                  <a:cubicBezTo>
                    <a:pt x="1222" y="13"/>
                    <a:pt x="1438" y="31"/>
                    <a:pt x="1641" y="66"/>
                  </a:cubicBezTo>
                  <a:cubicBezTo>
                    <a:pt x="1681" y="66"/>
                    <a:pt x="1681" y="66"/>
                    <a:pt x="1681" y="66"/>
                  </a:cubicBezTo>
                  <a:cubicBezTo>
                    <a:pt x="1466" y="26"/>
                    <a:pt x="1238" y="6"/>
                    <a:pt x="989" y="4"/>
                  </a:cubicBezTo>
                  <a:cubicBezTo>
                    <a:pt x="582" y="0"/>
                    <a:pt x="248" y="35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582863" y="6691322"/>
              <a:ext cx="6267452" cy="184150"/>
            </a:xfrm>
            <a:custGeom>
              <a:avLst/>
              <a:gdLst>
                <a:gd name="T0" fmla="*/ 0 w 1228"/>
                <a:gd name="T1" fmla="*/ 36 h 36"/>
                <a:gd name="T2" fmla="*/ 73 w 1228"/>
                <a:gd name="T3" fmla="*/ 36 h 36"/>
                <a:gd name="T4" fmla="*/ 713 w 1228"/>
                <a:gd name="T5" fmla="*/ 9 h 36"/>
                <a:gd name="T6" fmla="*/ 1172 w 1228"/>
                <a:gd name="T7" fmla="*/ 36 h 36"/>
                <a:gd name="T8" fmla="*/ 1228 w 1228"/>
                <a:gd name="T9" fmla="*/ 36 h 36"/>
                <a:gd name="T10" fmla="*/ 713 w 1228"/>
                <a:gd name="T11" fmla="*/ 2 h 36"/>
                <a:gd name="T12" fmla="*/ 0 w 12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8" h="36">
                  <a:moveTo>
                    <a:pt x="0" y="36"/>
                  </a:moveTo>
                  <a:cubicBezTo>
                    <a:pt x="73" y="36"/>
                    <a:pt x="73" y="36"/>
                    <a:pt x="73" y="36"/>
                  </a:cubicBezTo>
                  <a:cubicBezTo>
                    <a:pt x="259" y="19"/>
                    <a:pt x="474" y="7"/>
                    <a:pt x="713" y="9"/>
                  </a:cubicBezTo>
                  <a:cubicBezTo>
                    <a:pt x="873" y="10"/>
                    <a:pt x="1026" y="19"/>
                    <a:pt x="1172" y="36"/>
                  </a:cubicBezTo>
                  <a:cubicBezTo>
                    <a:pt x="1228" y="36"/>
                    <a:pt x="1228" y="36"/>
                    <a:pt x="1228" y="36"/>
                  </a:cubicBezTo>
                  <a:cubicBezTo>
                    <a:pt x="1065" y="15"/>
                    <a:pt x="894" y="4"/>
                    <a:pt x="713" y="2"/>
                  </a:cubicBezTo>
                  <a:cubicBezTo>
                    <a:pt x="442" y="0"/>
                    <a:pt x="203" y="1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078413" y="6850072"/>
              <a:ext cx="2281238" cy="25400"/>
            </a:xfrm>
            <a:custGeom>
              <a:avLst/>
              <a:gdLst>
                <a:gd name="T0" fmla="*/ 220 w 447"/>
                <a:gd name="T1" fmla="*/ 0 h 5"/>
                <a:gd name="T2" fmla="*/ 0 w 447"/>
                <a:gd name="T3" fmla="*/ 5 h 5"/>
                <a:gd name="T4" fmla="*/ 447 w 447"/>
                <a:gd name="T5" fmla="*/ 5 h 5"/>
                <a:gd name="T6" fmla="*/ 220 w 4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5">
                  <a:moveTo>
                    <a:pt x="220" y="0"/>
                  </a:moveTo>
                  <a:cubicBezTo>
                    <a:pt x="144" y="1"/>
                    <a:pt x="71" y="2"/>
                    <a:pt x="0" y="5"/>
                  </a:cubicBezTo>
                  <a:cubicBezTo>
                    <a:pt x="447" y="5"/>
                    <a:pt x="447" y="5"/>
                    <a:pt x="447" y="5"/>
                  </a:cubicBezTo>
                  <a:cubicBezTo>
                    <a:pt x="372" y="1"/>
                    <a:pt x="297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54844" y="1181912"/>
            <a:ext cx="1089342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8987"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我們來了解</a:t>
            </a:r>
            <a:endParaRPr lang="en-US" altLang="zh-TW" sz="1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987"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葉永鋕的故事</a:t>
            </a:r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>
            <a:off x="1588" y="5153026"/>
            <a:ext cx="12199938" cy="1711325"/>
          </a:xfrm>
          <a:custGeom>
            <a:avLst/>
            <a:gdLst>
              <a:gd name="T0" fmla="*/ 1024 w 1024"/>
              <a:gd name="T1" fmla="*/ 256 h 256"/>
              <a:gd name="T2" fmla="*/ 1024 w 1024"/>
              <a:gd name="T3" fmla="*/ 0 h 256"/>
              <a:gd name="T4" fmla="*/ 552 w 1024"/>
              <a:gd name="T5" fmla="*/ 127 h 256"/>
              <a:gd name="T6" fmla="*/ 0 w 1024"/>
              <a:gd name="T7" fmla="*/ 30 h 256"/>
              <a:gd name="T8" fmla="*/ 0 w 1024"/>
              <a:gd name="T9" fmla="*/ 256 h 256"/>
              <a:gd name="T10" fmla="*/ 1024 w 1024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56">
                <a:moveTo>
                  <a:pt x="1024" y="256"/>
                </a:moveTo>
                <a:cubicBezTo>
                  <a:pt x="1024" y="0"/>
                  <a:pt x="1024" y="0"/>
                  <a:pt x="1024" y="0"/>
                </a:cubicBezTo>
                <a:cubicBezTo>
                  <a:pt x="932" y="48"/>
                  <a:pt x="773" y="109"/>
                  <a:pt x="552" y="127"/>
                </a:cubicBezTo>
                <a:cubicBezTo>
                  <a:pt x="295" y="147"/>
                  <a:pt x="72" y="62"/>
                  <a:pt x="0" y="30"/>
                </a:cubicBezTo>
                <a:cubicBezTo>
                  <a:pt x="0" y="256"/>
                  <a:pt x="0" y="256"/>
                  <a:pt x="0" y="256"/>
                </a:cubicBezTo>
                <a:lnTo>
                  <a:pt x="1024" y="256"/>
                </a:lnTo>
                <a:close/>
              </a:path>
            </a:pathLst>
          </a:custGeom>
          <a:gradFill>
            <a:gsLst>
              <a:gs pos="43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1000"/>
                  <a:lumOff val="9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1588" y="4953000"/>
            <a:ext cx="6743700" cy="1430338"/>
          </a:xfrm>
          <a:custGeom>
            <a:avLst/>
            <a:gdLst>
              <a:gd name="T0" fmla="*/ 566 w 566"/>
              <a:gd name="T1" fmla="*/ 157 h 214"/>
              <a:gd name="T2" fmla="*/ 0 w 566"/>
              <a:gd name="T3" fmla="*/ 0 h 214"/>
              <a:gd name="T4" fmla="*/ 0 w 566"/>
              <a:gd name="T5" fmla="*/ 110 h 214"/>
              <a:gd name="T6" fmla="*/ 566 w 566"/>
              <a:gd name="T7" fmla="*/ 15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214">
                <a:moveTo>
                  <a:pt x="566" y="157"/>
                </a:moveTo>
                <a:cubicBezTo>
                  <a:pt x="287" y="158"/>
                  <a:pt x="70" y="43"/>
                  <a:pt x="0" y="0"/>
                </a:cubicBezTo>
                <a:cubicBezTo>
                  <a:pt x="0" y="110"/>
                  <a:pt x="0" y="110"/>
                  <a:pt x="0" y="110"/>
                </a:cubicBezTo>
                <a:cubicBezTo>
                  <a:pt x="252" y="214"/>
                  <a:pt x="566" y="157"/>
                  <a:pt x="566" y="157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6"/>
              </a:gs>
              <a:gs pos="3540">
                <a:schemeClr val="bg2"/>
              </a:gs>
              <a:gs pos="25000">
                <a:schemeClr val="accent6">
                  <a:lumMod val="54000"/>
                  <a:lumOff val="46000"/>
                </a:schemeClr>
              </a:gs>
              <a:gs pos="64000">
                <a:schemeClr val="accent6">
                  <a:lumMod val="76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reeform 7"/>
          <p:cNvSpPr>
            <a:spLocks/>
          </p:cNvSpPr>
          <p:nvPr/>
        </p:nvSpPr>
        <p:spPr bwMode="auto">
          <a:xfrm>
            <a:off x="1588" y="5373689"/>
            <a:ext cx="12199938" cy="1490663"/>
          </a:xfrm>
          <a:custGeom>
            <a:avLst/>
            <a:gdLst>
              <a:gd name="T0" fmla="*/ 1024 w 1024"/>
              <a:gd name="T1" fmla="*/ 223 h 223"/>
              <a:gd name="T2" fmla="*/ 1024 w 1024"/>
              <a:gd name="T3" fmla="*/ 0 h 223"/>
              <a:gd name="T4" fmla="*/ 0 w 1024"/>
              <a:gd name="T5" fmla="*/ 185 h 223"/>
              <a:gd name="T6" fmla="*/ 0 w 1024"/>
              <a:gd name="T7" fmla="*/ 223 h 223"/>
              <a:gd name="T8" fmla="*/ 1024 w 1024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223">
                <a:moveTo>
                  <a:pt x="1024" y="223"/>
                </a:moveTo>
                <a:cubicBezTo>
                  <a:pt x="1024" y="0"/>
                  <a:pt x="1024" y="0"/>
                  <a:pt x="1024" y="0"/>
                </a:cubicBezTo>
                <a:cubicBezTo>
                  <a:pt x="935" y="51"/>
                  <a:pt x="619" y="201"/>
                  <a:pt x="0" y="185"/>
                </a:cubicBezTo>
                <a:cubicBezTo>
                  <a:pt x="0" y="223"/>
                  <a:pt x="0" y="223"/>
                  <a:pt x="0" y="223"/>
                </a:cubicBezTo>
                <a:lnTo>
                  <a:pt x="1024" y="223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74000">
                <a:srgbClr val="F1BF7A">
                  <a:lumMod val="73000"/>
                </a:srgbClr>
              </a:gs>
              <a:gs pos="40000">
                <a:schemeClr val="accent6">
                  <a:lumMod val="54000"/>
                  <a:lumOff val="46000"/>
                </a:schemeClr>
              </a:gs>
              <a:gs pos="2655">
                <a:schemeClr val="bg2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719EEE-C2A3-1084-ED69-0F650714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8482" y="201608"/>
            <a:ext cx="11642728" cy="6297620"/>
            <a:chOff x="273048" y="280190"/>
            <a:chExt cx="11642728" cy="6297620"/>
          </a:xfrm>
        </p:grpSpPr>
        <p:sp>
          <p:nvSpPr>
            <p:cNvPr id="73" name="Frame 72"/>
            <p:cNvSpPr/>
            <p:nvPr/>
          </p:nvSpPr>
          <p:spPr>
            <a:xfrm>
              <a:off x="273048" y="280190"/>
              <a:ext cx="11642728" cy="6297620"/>
            </a:xfrm>
            <a:prstGeom prst="frame">
              <a:avLst>
                <a:gd name="adj1" fmla="val 137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ame 73"/>
            <p:cNvSpPr/>
            <p:nvPr/>
          </p:nvSpPr>
          <p:spPr>
            <a:xfrm>
              <a:off x="448957" y="455209"/>
              <a:ext cx="11290911" cy="5947582"/>
            </a:xfrm>
            <a:prstGeom prst="frame">
              <a:avLst>
                <a:gd name="adj1" fmla="val 31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33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5"/>
          <p:cNvSpPr>
            <a:spLocks/>
          </p:cNvSpPr>
          <p:nvPr/>
        </p:nvSpPr>
        <p:spPr bwMode="auto">
          <a:xfrm>
            <a:off x="1588" y="5153026"/>
            <a:ext cx="12199938" cy="1711325"/>
          </a:xfrm>
          <a:custGeom>
            <a:avLst/>
            <a:gdLst>
              <a:gd name="T0" fmla="*/ 1024 w 1024"/>
              <a:gd name="T1" fmla="*/ 256 h 256"/>
              <a:gd name="T2" fmla="*/ 1024 w 1024"/>
              <a:gd name="T3" fmla="*/ 0 h 256"/>
              <a:gd name="T4" fmla="*/ 552 w 1024"/>
              <a:gd name="T5" fmla="*/ 127 h 256"/>
              <a:gd name="T6" fmla="*/ 0 w 1024"/>
              <a:gd name="T7" fmla="*/ 30 h 256"/>
              <a:gd name="T8" fmla="*/ 0 w 1024"/>
              <a:gd name="T9" fmla="*/ 256 h 256"/>
              <a:gd name="T10" fmla="*/ 1024 w 1024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56">
                <a:moveTo>
                  <a:pt x="1024" y="256"/>
                </a:moveTo>
                <a:cubicBezTo>
                  <a:pt x="1024" y="0"/>
                  <a:pt x="1024" y="0"/>
                  <a:pt x="1024" y="0"/>
                </a:cubicBezTo>
                <a:cubicBezTo>
                  <a:pt x="932" y="48"/>
                  <a:pt x="773" y="109"/>
                  <a:pt x="552" y="127"/>
                </a:cubicBezTo>
                <a:cubicBezTo>
                  <a:pt x="295" y="147"/>
                  <a:pt x="72" y="62"/>
                  <a:pt x="0" y="30"/>
                </a:cubicBezTo>
                <a:cubicBezTo>
                  <a:pt x="0" y="256"/>
                  <a:pt x="0" y="256"/>
                  <a:pt x="0" y="256"/>
                </a:cubicBezTo>
                <a:lnTo>
                  <a:pt x="1024" y="256"/>
                </a:lnTo>
                <a:close/>
              </a:path>
            </a:pathLst>
          </a:custGeom>
          <a:gradFill>
            <a:gsLst>
              <a:gs pos="43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1000"/>
                  <a:lumOff val="9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1588" y="4953000"/>
            <a:ext cx="6743700" cy="1430338"/>
          </a:xfrm>
          <a:custGeom>
            <a:avLst/>
            <a:gdLst>
              <a:gd name="T0" fmla="*/ 566 w 566"/>
              <a:gd name="T1" fmla="*/ 157 h 214"/>
              <a:gd name="T2" fmla="*/ 0 w 566"/>
              <a:gd name="T3" fmla="*/ 0 h 214"/>
              <a:gd name="T4" fmla="*/ 0 w 566"/>
              <a:gd name="T5" fmla="*/ 110 h 214"/>
              <a:gd name="T6" fmla="*/ 566 w 566"/>
              <a:gd name="T7" fmla="*/ 15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214">
                <a:moveTo>
                  <a:pt x="566" y="157"/>
                </a:moveTo>
                <a:cubicBezTo>
                  <a:pt x="287" y="158"/>
                  <a:pt x="70" y="43"/>
                  <a:pt x="0" y="0"/>
                </a:cubicBezTo>
                <a:cubicBezTo>
                  <a:pt x="0" y="110"/>
                  <a:pt x="0" y="110"/>
                  <a:pt x="0" y="110"/>
                </a:cubicBezTo>
                <a:cubicBezTo>
                  <a:pt x="252" y="214"/>
                  <a:pt x="566" y="157"/>
                  <a:pt x="566" y="157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6"/>
              </a:gs>
              <a:gs pos="3540">
                <a:schemeClr val="bg2"/>
              </a:gs>
              <a:gs pos="25000">
                <a:schemeClr val="accent6">
                  <a:lumMod val="54000"/>
                  <a:lumOff val="46000"/>
                </a:schemeClr>
              </a:gs>
              <a:gs pos="64000">
                <a:schemeClr val="accent6">
                  <a:lumMod val="76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reeform 7"/>
          <p:cNvSpPr>
            <a:spLocks/>
          </p:cNvSpPr>
          <p:nvPr/>
        </p:nvSpPr>
        <p:spPr bwMode="auto">
          <a:xfrm>
            <a:off x="1588" y="5373689"/>
            <a:ext cx="12199938" cy="1490663"/>
          </a:xfrm>
          <a:custGeom>
            <a:avLst/>
            <a:gdLst>
              <a:gd name="T0" fmla="*/ 1024 w 1024"/>
              <a:gd name="T1" fmla="*/ 223 h 223"/>
              <a:gd name="T2" fmla="*/ 1024 w 1024"/>
              <a:gd name="T3" fmla="*/ 0 h 223"/>
              <a:gd name="T4" fmla="*/ 0 w 1024"/>
              <a:gd name="T5" fmla="*/ 185 h 223"/>
              <a:gd name="T6" fmla="*/ 0 w 1024"/>
              <a:gd name="T7" fmla="*/ 223 h 223"/>
              <a:gd name="T8" fmla="*/ 1024 w 1024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223">
                <a:moveTo>
                  <a:pt x="1024" y="223"/>
                </a:moveTo>
                <a:cubicBezTo>
                  <a:pt x="1024" y="0"/>
                  <a:pt x="1024" y="0"/>
                  <a:pt x="1024" y="0"/>
                </a:cubicBezTo>
                <a:cubicBezTo>
                  <a:pt x="935" y="51"/>
                  <a:pt x="619" y="201"/>
                  <a:pt x="0" y="185"/>
                </a:cubicBezTo>
                <a:cubicBezTo>
                  <a:pt x="0" y="223"/>
                  <a:pt x="0" y="223"/>
                  <a:pt x="0" y="223"/>
                </a:cubicBezTo>
                <a:lnTo>
                  <a:pt x="1024" y="223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74000">
                <a:srgbClr val="F1BF7A">
                  <a:lumMod val="73000"/>
                </a:srgbClr>
              </a:gs>
              <a:gs pos="40000">
                <a:schemeClr val="accent6">
                  <a:lumMod val="54000"/>
                  <a:lumOff val="46000"/>
                </a:schemeClr>
              </a:gs>
              <a:gs pos="2655">
                <a:schemeClr val="bg2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636" y="280190"/>
            <a:ext cx="11642728" cy="6297620"/>
            <a:chOff x="273048" y="280190"/>
            <a:chExt cx="11642728" cy="6297620"/>
          </a:xfrm>
        </p:grpSpPr>
        <p:sp>
          <p:nvSpPr>
            <p:cNvPr id="73" name="Frame 72"/>
            <p:cNvSpPr/>
            <p:nvPr/>
          </p:nvSpPr>
          <p:spPr>
            <a:xfrm>
              <a:off x="273048" y="280190"/>
              <a:ext cx="11642728" cy="6297620"/>
            </a:xfrm>
            <a:prstGeom prst="frame">
              <a:avLst>
                <a:gd name="adj1" fmla="val 137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ame 73"/>
            <p:cNvSpPr/>
            <p:nvPr/>
          </p:nvSpPr>
          <p:spPr>
            <a:xfrm>
              <a:off x="448957" y="455209"/>
              <a:ext cx="11290911" cy="5947582"/>
            </a:xfrm>
            <a:prstGeom prst="frame">
              <a:avLst>
                <a:gd name="adj1" fmla="val 31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88471" y="747498"/>
            <a:ext cx="11352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日，屏東高樹國中三年二班的葉永鋕，在第四節音樂課下課前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分鐘，舉手向音樂老師表示想上廁所。經老師同意後離開教室，但一直到下課都沒有返回教室。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不久後，葉永鋕被其他學生發現，在離音樂教室數十公尺遠的男廁找到，頭與鼻子出血，倒在地上。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發現葉永鋕的學生立即通知校方並將他抬至保健室，經護理師處理後，緊急送葉永鋕往醫院急救。但是葉永鋕顱內受創嚴重，持續昏迷，於隔天凌晨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分宣告不治。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7179089" y="6619375"/>
            <a:ext cx="50129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/>
              <a:t>引用維基百科資料</a:t>
            </a:r>
            <a:r>
              <a:rPr lang="en-US" altLang="zh-TW" sz="800" dirty="0"/>
              <a:t>https://zh.wikipedia.org/zh-tw/%E8%91%89%E6%B0%B8%E9%8B%95%E4%BA%8B%E4%BB%B6</a:t>
            </a:r>
            <a:endParaRPr lang="zh-TW" altLang="en-US" sz="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884190-E2A9-82EA-B457-CBE6AD5F79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410" y="-2657651"/>
            <a:ext cx="6864350" cy="121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4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-3175" y="2"/>
            <a:ext cx="12188829" cy="6875471"/>
            <a:chOff x="-4763" y="1"/>
            <a:chExt cx="12188829" cy="6875471"/>
          </a:xfr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882440" y="1"/>
              <a:ext cx="301625" cy="144463"/>
            </a:xfrm>
            <a:custGeom>
              <a:avLst/>
              <a:gdLst>
                <a:gd name="T0" fmla="*/ 59 w 59"/>
                <a:gd name="T1" fmla="*/ 21 h 28"/>
                <a:gd name="T2" fmla="*/ 17 w 59"/>
                <a:gd name="T3" fmla="*/ 0 h 28"/>
                <a:gd name="T4" fmla="*/ 0 w 59"/>
                <a:gd name="T5" fmla="*/ 0 h 28"/>
                <a:gd name="T6" fmla="*/ 59 w 59"/>
                <a:gd name="T7" fmla="*/ 28 h 28"/>
                <a:gd name="T8" fmla="*/ 59 w 59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8">
                  <a:moveTo>
                    <a:pt x="59" y="21"/>
                  </a:moveTo>
                  <a:cubicBezTo>
                    <a:pt x="45" y="14"/>
                    <a:pt x="31" y="7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9"/>
                    <a:pt x="40" y="19"/>
                    <a:pt x="59" y="28"/>
                  </a:cubicBezTo>
                  <a:lnTo>
                    <a:pt x="5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520490" y="1"/>
              <a:ext cx="663575" cy="296863"/>
            </a:xfrm>
            <a:custGeom>
              <a:avLst/>
              <a:gdLst>
                <a:gd name="T0" fmla="*/ 0 w 130"/>
                <a:gd name="T1" fmla="*/ 0 h 58"/>
                <a:gd name="T2" fmla="*/ 130 w 130"/>
                <a:gd name="T3" fmla="*/ 58 h 58"/>
                <a:gd name="T4" fmla="*/ 130 w 130"/>
                <a:gd name="T5" fmla="*/ 51 h 58"/>
                <a:gd name="T6" fmla="*/ 19 w 130"/>
                <a:gd name="T7" fmla="*/ 0 h 58"/>
                <a:gd name="T8" fmla="*/ 0 w 130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8">
                  <a:moveTo>
                    <a:pt x="0" y="0"/>
                  </a:moveTo>
                  <a:cubicBezTo>
                    <a:pt x="46" y="18"/>
                    <a:pt x="89" y="37"/>
                    <a:pt x="130" y="58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95" y="33"/>
                    <a:pt x="58" y="16"/>
                    <a:pt x="1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1096628" y="1"/>
              <a:ext cx="1087438" cy="450851"/>
            </a:xfrm>
            <a:custGeom>
              <a:avLst/>
              <a:gdLst>
                <a:gd name="T0" fmla="*/ 0 w 213"/>
                <a:gd name="T1" fmla="*/ 0 h 88"/>
                <a:gd name="T2" fmla="*/ 213 w 213"/>
                <a:gd name="T3" fmla="*/ 88 h 88"/>
                <a:gd name="T4" fmla="*/ 213 w 213"/>
                <a:gd name="T5" fmla="*/ 81 h 88"/>
                <a:gd name="T6" fmla="*/ 22 w 213"/>
                <a:gd name="T7" fmla="*/ 0 h 88"/>
                <a:gd name="T8" fmla="*/ 0 w 213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8">
                  <a:moveTo>
                    <a:pt x="0" y="0"/>
                  </a:moveTo>
                  <a:cubicBezTo>
                    <a:pt x="78" y="25"/>
                    <a:pt x="148" y="55"/>
                    <a:pt x="213" y="88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154" y="50"/>
                    <a:pt x="91" y="24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0606090" y="1"/>
              <a:ext cx="1577975" cy="604838"/>
            </a:xfrm>
            <a:custGeom>
              <a:avLst/>
              <a:gdLst>
                <a:gd name="T0" fmla="*/ 0 w 309"/>
                <a:gd name="T1" fmla="*/ 0 h 118"/>
                <a:gd name="T2" fmla="*/ 309 w 309"/>
                <a:gd name="T3" fmla="*/ 118 h 118"/>
                <a:gd name="T4" fmla="*/ 309 w 309"/>
                <a:gd name="T5" fmla="*/ 110 h 118"/>
                <a:gd name="T6" fmla="*/ 26 w 309"/>
                <a:gd name="T7" fmla="*/ 0 h 118"/>
                <a:gd name="T8" fmla="*/ 0 w 30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0" y="0"/>
                  </a:moveTo>
                  <a:cubicBezTo>
                    <a:pt x="116" y="31"/>
                    <a:pt x="218" y="70"/>
                    <a:pt x="309" y="118"/>
                  </a:cubicBezTo>
                  <a:cubicBezTo>
                    <a:pt x="309" y="110"/>
                    <a:pt x="309" y="110"/>
                    <a:pt x="309" y="110"/>
                  </a:cubicBezTo>
                  <a:cubicBezTo>
                    <a:pt x="225" y="66"/>
                    <a:pt x="131" y="3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9983790" y="1"/>
              <a:ext cx="2200276" cy="752476"/>
            </a:xfrm>
            <a:custGeom>
              <a:avLst/>
              <a:gdLst>
                <a:gd name="T0" fmla="*/ 33 w 431"/>
                <a:gd name="T1" fmla="*/ 0 h 147"/>
                <a:gd name="T2" fmla="*/ 0 w 431"/>
                <a:gd name="T3" fmla="*/ 0 h 147"/>
                <a:gd name="T4" fmla="*/ 431 w 431"/>
                <a:gd name="T5" fmla="*/ 147 h 147"/>
                <a:gd name="T6" fmla="*/ 431 w 431"/>
                <a:gd name="T7" fmla="*/ 139 h 147"/>
                <a:gd name="T8" fmla="*/ 360 w 431"/>
                <a:gd name="T9" fmla="*/ 105 h 147"/>
                <a:gd name="T10" fmla="*/ 33 w 431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147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6" y="35"/>
                    <a:pt x="309" y="84"/>
                    <a:pt x="431" y="147"/>
                  </a:cubicBezTo>
                  <a:cubicBezTo>
                    <a:pt x="431" y="139"/>
                    <a:pt x="431" y="139"/>
                    <a:pt x="431" y="139"/>
                  </a:cubicBezTo>
                  <a:cubicBezTo>
                    <a:pt x="408" y="127"/>
                    <a:pt x="385" y="116"/>
                    <a:pt x="360" y="105"/>
                  </a:cubicBezTo>
                  <a:cubicBezTo>
                    <a:pt x="264" y="62"/>
                    <a:pt x="155" y="27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140827" y="1"/>
              <a:ext cx="3043238" cy="906464"/>
            </a:xfrm>
            <a:custGeom>
              <a:avLst/>
              <a:gdLst>
                <a:gd name="T0" fmla="*/ 47 w 596"/>
                <a:gd name="T1" fmla="*/ 0 h 177"/>
                <a:gd name="T2" fmla="*/ 0 w 596"/>
                <a:gd name="T3" fmla="*/ 0 h 177"/>
                <a:gd name="T4" fmla="*/ 596 w 596"/>
                <a:gd name="T5" fmla="*/ 177 h 177"/>
                <a:gd name="T6" fmla="*/ 596 w 596"/>
                <a:gd name="T7" fmla="*/ 169 h 177"/>
                <a:gd name="T8" fmla="*/ 518 w 596"/>
                <a:gd name="T9" fmla="*/ 132 h 177"/>
                <a:gd name="T10" fmla="*/ 47 w 596"/>
                <a:gd name="T1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177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8" y="35"/>
                    <a:pt x="435" y="93"/>
                    <a:pt x="596" y="177"/>
                  </a:cubicBezTo>
                  <a:cubicBezTo>
                    <a:pt x="596" y="169"/>
                    <a:pt x="596" y="169"/>
                    <a:pt x="596" y="169"/>
                  </a:cubicBezTo>
                  <a:cubicBezTo>
                    <a:pt x="571" y="156"/>
                    <a:pt x="545" y="143"/>
                    <a:pt x="518" y="132"/>
                  </a:cubicBezTo>
                  <a:cubicBezTo>
                    <a:pt x="384" y="73"/>
                    <a:pt x="228" y="29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7712077" y="1"/>
              <a:ext cx="4471989" cy="1058864"/>
            </a:xfrm>
            <a:custGeom>
              <a:avLst/>
              <a:gdLst>
                <a:gd name="T0" fmla="*/ 90 w 876"/>
                <a:gd name="T1" fmla="*/ 0 h 207"/>
                <a:gd name="T2" fmla="*/ 0 w 876"/>
                <a:gd name="T3" fmla="*/ 0 h 207"/>
                <a:gd name="T4" fmla="*/ 876 w 876"/>
                <a:gd name="T5" fmla="*/ 207 h 207"/>
                <a:gd name="T6" fmla="*/ 876 w 876"/>
                <a:gd name="T7" fmla="*/ 198 h 207"/>
                <a:gd name="T8" fmla="*/ 792 w 876"/>
                <a:gd name="T9" fmla="*/ 158 h 207"/>
                <a:gd name="T10" fmla="*/ 90 w 876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6" h="207">
                  <a:moveTo>
                    <a:pt x="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7" y="24"/>
                    <a:pt x="655" y="92"/>
                    <a:pt x="876" y="207"/>
                  </a:cubicBezTo>
                  <a:cubicBezTo>
                    <a:pt x="876" y="198"/>
                    <a:pt x="876" y="198"/>
                    <a:pt x="876" y="198"/>
                  </a:cubicBezTo>
                  <a:cubicBezTo>
                    <a:pt x="849" y="184"/>
                    <a:pt x="821" y="171"/>
                    <a:pt x="792" y="158"/>
                  </a:cubicBezTo>
                  <a:cubicBezTo>
                    <a:pt x="603" y="77"/>
                    <a:pt x="372" y="25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322889" y="1"/>
              <a:ext cx="6861177" cy="1212852"/>
            </a:xfrm>
            <a:custGeom>
              <a:avLst/>
              <a:gdLst>
                <a:gd name="T0" fmla="*/ 371 w 1344"/>
                <a:gd name="T1" fmla="*/ 17 h 237"/>
                <a:gd name="T2" fmla="*/ 84 w 1344"/>
                <a:gd name="T3" fmla="*/ 0 h 237"/>
                <a:gd name="T4" fmla="*/ 0 w 1344"/>
                <a:gd name="T5" fmla="*/ 0 h 237"/>
                <a:gd name="T6" fmla="*/ 371 w 1344"/>
                <a:gd name="T7" fmla="*/ 24 h 237"/>
                <a:gd name="T8" fmla="*/ 1344 w 1344"/>
                <a:gd name="T9" fmla="*/ 237 h 237"/>
                <a:gd name="T10" fmla="*/ 1344 w 1344"/>
                <a:gd name="T11" fmla="*/ 228 h 237"/>
                <a:gd name="T12" fmla="*/ 1253 w 1344"/>
                <a:gd name="T13" fmla="*/ 185 h 237"/>
                <a:gd name="T14" fmla="*/ 371 w 1344"/>
                <a:gd name="T15" fmla="*/ 1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4" h="237">
                  <a:moveTo>
                    <a:pt x="371" y="17"/>
                  </a:moveTo>
                  <a:cubicBezTo>
                    <a:pt x="269" y="12"/>
                    <a:pt x="173" y="7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3" y="10"/>
                    <a:pt x="236" y="18"/>
                    <a:pt x="371" y="24"/>
                  </a:cubicBezTo>
                  <a:cubicBezTo>
                    <a:pt x="783" y="42"/>
                    <a:pt x="1103" y="111"/>
                    <a:pt x="1344" y="237"/>
                  </a:cubicBezTo>
                  <a:cubicBezTo>
                    <a:pt x="1344" y="228"/>
                    <a:pt x="1344" y="228"/>
                    <a:pt x="1344" y="228"/>
                  </a:cubicBezTo>
                  <a:cubicBezTo>
                    <a:pt x="1315" y="213"/>
                    <a:pt x="1284" y="198"/>
                    <a:pt x="1253" y="185"/>
                  </a:cubicBezTo>
                  <a:cubicBezTo>
                    <a:pt x="1025" y="88"/>
                    <a:pt x="736" y="33"/>
                    <a:pt x="37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51288" y="1"/>
              <a:ext cx="8232777" cy="1362077"/>
            </a:xfrm>
            <a:custGeom>
              <a:avLst/>
              <a:gdLst>
                <a:gd name="T0" fmla="*/ 636 w 1613"/>
                <a:gd name="T1" fmla="*/ 46 h 266"/>
                <a:gd name="T2" fmla="*/ 51 w 1613"/>
                <a:gd name="T3" fmla="*/ 0 h 266"/>
                <a:gd name="T4" fmla="*/ 0 w 1613"/>
                <a:gd name="T5" fmla="*/ 0 h 266"/>
                <a:gd name="T6" fmla="*/ 635 w 1613"/>
                <a:gd name="T7" fmla="*/ 52 h 266"/>
                <a:gd name="T8" fmla="*/ 1613 w 1613"/>
                <a:gd name="T9" fmla="*/ 266 h 266"/>
                <a:gd name="T10" fmla="*/ 1613 w 1613"/>
                <a:gd name="T11" fmla="*/ 257 h 266"/>
                <a:gd name="T12" fmla="*/ 1515 w 1613"/>
                <a:gd name="T13" fmla="*/ 211 h 266"/>
                <a:gd name="T14" fmla="*/ 636 w 1613"/>
                <a:gd name="T15" fmla="*/ 4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3" h="266">
                  <a:moveTo>
                    <a:pt x="636" y="46"/>
                  </a:moveTo>
                  <a:cubicBezTo>
                    <a:pt x="409" y="36"/>
                    <a:pt x="216" y="21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25"/>
                    <a:pt x="386" y="42"/>
                    <a:pt x="635" y="52"/>
                  </a:cubicBezTo>
                  <a:cubicBezTo>
                    <a:pt x="1049" y="70"/>
                    <a:pt x="1370" y="139"/>
                    <a:pt x="1613" y="266"/>
                  </a:cubicBezTo>
                  <a:cubicBezTo>
                    <a:pt x="1613" y="257"/>
                    <a:pt x="1613" y="257"/>
                    <a:pt x="1613" y="257"/>
                  </a:cubicBezTo>
                  <a:cubicBezTo>
                    <a:pt x="1582" y="241"/>
                    <a:pt x="1549" y="226"/>
                    <a:pt x="1515" y="211"/>
                  </a:cubicBezTo>
                  <a:cubicBezTo>
                    <a:pt x="1286" y="115"/>
                    <a:pt x="999" y="61"/>
                    <a:pt x="63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974975" y="1"/>
              <a:ext cx="9209090" cy="1514477"/>
            </a:xfrm>
            <a:custGeom>
              <a:avLst/>
              <a:gdLst>
                <a:gd name="T0" fmla="*/ 822 w 1804"/>
                <a:gd name="T1" fmla="*/ 74 h 296"/>
                <a:gd name="T2" fmla="*/ 37 w 1804"/>
                <a:gd name="T3" fmla="*/ 0 h 296"/>
                <a:gd name="T4" fmla="*/ 0 w 1804"/>
                <a:gd name="T5" fmla="*/ 0 h 296"/>
                <a:gd name="T6" fmla="*/ 822 w 1804"/>
                <a:gd name="T7" fmla="*/ 81 h 296"/>
                <a:gd name="T8" fmla="*/ 1804 w 1804"/>
                <a:gd name="T9" fmla="*/ 296 h 296"/>
                <a:gd name="T10" fmla="*/ 1804 w 1804"/>
                <a:gd name="T11" fmla="*/ 287 h 296"/>
                <a:gd name="T12" fmla="*/ 1699 w 1804"/>
                <a:gd name="T13" fmla="*/ 238 h 296"/>
                <a:gd name="T14" fmla="*/ 822 w 1804"/>
                <a:gd name="T15" fmla="*/ 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4" h="296">
                  <a:moveTo>
                    <a:pt x="822" y="74"/>
                  </a:moveTo>
                  <a:cubicBezTo>
                    <a:pt x="497" y="61"/>
                    <a:pt x="241" y="37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0" y="41"/>
                    <a:pt x="477" y="67"/>
                    <a:pt x="822" y="81"/>
                  </a:cubicBezTo>
                  <a:cubicBezTo>
                    <a:pt x="1237" y="98"/>
                    <a:pt x="1559" y="168"/>
                    <a:pt x="1804" y="296"/>
                  </a:cubicBezTo>
                  <a:cubicBezTo>
                    <a:pt x="1804" y="287"/>
                    <a:pt x="1804" y="287"/>
                    <a:pt x="1804" y="287"/>
                  </a:cubicBezTo>
                  <a:cubicBezTo>
                    <a:pt x="1770" y="269"/>
                    <a:pt x="1735" y="253"/>
                    <a:pt x="1699" y="238"/>
                  </a:cubicBezTo>
                  <a:cubicBezTo>
                    <a:pt x="1470" y="143"/>
                    <a:pt x="1183" y="89"/>
                    <a:pt x="822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220913" y="1"/>
              <a:ext cx="9963153" cy="1663702"/>
            </a:xfrm>
            <a:custGeom>
              <a:avLst/>
              <a:gdLst>
                <a:gd name="T0" fmla="*/ 966 w 1952"/>
                <a:gd name="T1" fmla="*/ 103 h 325"/>
                <a:gd name="T2" fmla="*/ 28 w 1952"/>
                <a:gd name="T3" fmla="*/ 0 h 325"/>
                <a:gd name="T4" fmla="*/ 0 w 1952"/>
                <a:gd name="T5" fmla="*/ 0 h 325"/>
                <a:gd name="T6" fmla="*/ 966 w 1952"/>
                <a:gd name="T7" fmla="*/ 110 h 325"/>
                <a:gd name="T8" fmla="*/ 1952 w 1952"/>
                <a:gd name="T9" fmla="*/ 325 h 325"/>
                <a:gd name="T10" fmla="*/ 1952 w 1952"/>
                <a:gd name="T11" fmla="*/ 316 h 325"/>
                <a:gd name="T12" fmla="*/ 1840 w 1952"/>
                <a:gd name="T13" fmla="*/ 265 h 325"/>
                <a:gd name="T14" fmla="*/ 966 w 1952"/>
                <a:gd name="T15" fmla="*/ 10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2" h="325">
                  <a:moveTo>
                    <a:pt x="966" y="103"/>
                  </a:moveTo>
                  <a:cubicBezTo>
                    <a:pt x="553" y="86"/>
                    <a:pt x="252" y="55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7" y="59"/>
                    <a:pt x="536" y="92"/>
                    <a:pt x="966" y="110"/>
                  </a:cubicBezTo>
                  <a:cubicBezTo>
                    <a:pt x="1381" y="127"/>
                    <a:pt x="1705" y="197"/>
                    <a:pt x="1952" y="325"/>
                  </a:cubicBezTo>
                  <a:cubicBezTo>
                    <a:pt x="1952" y="316"/>
                    <a:pt x="1952" y="316"/>
                    <a:pt x="1952" y="316"/>
                  </a:cubicBezTo>
                  <a:cubicBezTo>
                    <a:pt x="1916" y="298"/>
                    <a:pt x="1879" y="280"/>
                    <a:pt x="1840" y="265"/>
                  </a:cubicBezTo>
                  <a:cubicBezTo>
                    <a:pt x="1610" y="170"/>
                    <a:pt x="1325" y="118"/>
                    <a:pt x="96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603375" y="1"/>
              <a:ext cx="10580691" cy="1816102"/>
            </a:xfrm>
            <a:custGeom>
              <a:avLst/>
              <a:gdLst>
                <a:gd name="T0" fmla="*/ 1083 w 2073"/>
                <a:gd name="T1" fmla="*/ 132 h 355"/>
                <a:gd name="T2" fmla="*/ 22 w 2073"/>
                <a:gd name="T3" fmla="*/ 0 h 355"/>
                <a:gd name="T4" fmla="*/ 0 w 2073"/>
                <a:gd name="T5" fmla="*/ 0 h 355"/>
                <a:gd name="T6" fmla="*/ 1082 w 2073"/>
                <a:gd name="T7" fmla="*/ 139 h 355"/>
                <a:gd name="T8" fmla="*/ 2073 w 2073"/>
                <a:gd name="T9" fmla="*/ 355 h 355"/>
                <a:gd name="T10" fmla="*/ 2073 w 2073"/>
                <a:gd name="T11" fmla="*/ 346 h 355"/>
                <a:gd name="T12" fmla="*/ 1954 w 2073"/>
                <a:gd name="T13" fmla="*/ 291 h 355"/>
                <a:gd name="T14" fmla="*/ 1083 w 2073"/>
                <a:gd name="T15" fmla="*/ 13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3" h="355">
                  <a:moveTo>
                    <a:pt x="1083" y="132"/>
                  </a:moveTo>
                  <a:cubicBezTo>
                    <a:pt x="589" y="112"/>
                    <a:pt x="254" y="73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3" y="77"/>
                    <a:pt x="574" y="119"/>
                    <a:pt x="1082" y="139"/>
                  </a:cubicBezTo>
                  <a:cubicBezTo>
                    <a:pt x="1499" y="155"/>
                    <a:pt x="1823" y="225"/>
                    <a:pt x="2073" y="355"/>
                  </a:cubicBezTo>
                  <a:cubicBezTo>
                    <a:pt x="2073" y="346"/>
                    <a:pt x="2073" y="346"/>
                    <a:pt x="2073" y="346"/>
                  </a:cubicBezTo>
                  <a:cubicBezTo>
                    <a:pt x="2035" y="326"/>
                    <a:pt x="1995" y="308"/>
                    <a:pt x="1954" y="291"/>
                  </a:cubicBezTo>
                  <a:cubicBezTo>
                    <a:pt x="1724" y="198"/>
                    <a:pt x="1439" y="146"/>
                    <a:pt x="108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66800" y="1"/>
              <a:ext cx="11117266" cy="1954215"/>
            </a:xfrm>
            <a:custGeom>
              <a:avLst/>
              <a:gdLst>
                <a:gd name="T0" fmla="*/ 1183 w 2178"/>
                <a:gd name="T1" fmla="*/ 161 h 382"/>
                <a:gd name="T2" fmla="*/ 18 w 2178"/>
                <a:gd name="T3" fmla="*/ 0 h 382"/>
                <a:gd name="T4" fmla="*/ 0 w 2178"/>
                <a:gd name="T5" fmla="*/ 0 h 382"/>
                <a:gd name="T6" fmla="*/ 1183 w 2178"/>
                <a:gd name="T7" fmla="*/ 167 h 382"/>
                <a:gd name="T8" fmla="*/ 2178 w 2178"/>
                <a:gd name="T9" fmla="*/ 382 h 382"/>
                <a:gd name="T10" fmla="*/ 2178 w 2178"/>
                <a:gd name="T11" fmla="*/ 375 h 382"/>
                <a:gd name="T12" fmla="*/ 2052 w 2178"/>
                <a:gd name="T13" fmla="*/ 318 h 382"/>
                <a:gd name="T14" fmla="*/ 1183 w 2178"/>
                <a:gd name="T15" fmla="*/ 16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78" h="382">
                  <a:moveTo>
                    <a:pt x="1183" y="161"/>
                  </a:moveTo>
                  <a:cubicBezTo>
                    <a:pt x="603" y="138"/>
                    <a:pt x="247" y="9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0" y="96"/>
                    <a:pt x="589" y="144"/>
                    <a:pt x="1183" y="167"/>
                  </a:cubicBezTo>
                  <a:cubicBezTo>
                    <a:pt x="1606" y="184"/>
                    <a:pt x="1928" y="252"/>
                    <a:pt x="2178" y="382"/>
                  </a:cubicBezTo>
                  <a:cubicBezTo>
                    <a:pt x="2178" y="375"/>
                    <a:pt x="2178" y="375"/>
                    <a:pt x="2178" y="375"/>
                  </a:cubicBezTo>
                  <a:cubicBezTo>
                    <a:pt x="2138" y="354"/>
                    <a:pt x="2096" y="335"/>
                    <a:pt x="2052" y="318"/>
                  </a:cubicBezTo>
                  <a:cubicBezTo>
                    <a:pt x="1822" y="226"/>
                    <a:pt x="1537" y="174"/>
                    <a:pt x="1183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42937" y="1"/>
              <a:ext cx="11541128" cy="2103440"/>
            </a:xfrm>
            <a:custGeom>
              <a:avLst/>
              <a:gdLst>
                <a:gd name="T0" fmla="*/ 1262 w 2261"/>
                <a:gd name="T1" fmla="*/ 189 h 411"/>
                <a:gd name="T2" fmla="*/ 15 w 2261"/>
                <a:gd name="T3" fmla="*/ 0 h 411"/>
                <a:gd name="T4" fmla="*/ 0 w 2261"/>
                <a:gd name="T5" fmla="*/ 0 h 411"/>
                <a:gd name="T6" fmla="*/ 1262 w 2261"/>
                <a:gd name="T7" fmla="*/ 196 h 411"/>
                <a:gd name="T8" fmla="*/ 2261 w 2261"/>
                <a:gd name="T9" fmla="*/ 411 h 411"/>
                <a:gd name="T10" fmla="*/ 2261 w 2261"/>
                <a:gd name="T11" fmla="*/ 404 h 411"/>
                <a:gd name="T12" fmla="*/ 2128 w 2261"/>
                <a:gd name="T13" fmla="*/ 344 h 411"/>
                <a:gd name="T14" fmla="*/ 1262 w 2261"/>
                <a:gd name="T15" fmla="*/ 18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1" h="411">
                  <a:moveTo>
                    <a:pt x="1262" y="189"/>
                  </a:moveTo>
                  <a:cubicBezTo>
                    <a:pt x="606" y="165"/>
                    <a:pt x="236" y="111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1" y="116"/>
                    <a:pt x="594" y="171"/>
                    <a:pt x="1262" y="196"/>
                  </a:cubicBezTo>
                  <a:cubicBezTo>
                    <a:pt x="1685" y="212"/>
                    <a:pt x="2009" y="281"/>
                    <a:pt x="2261" y="411"/>
                  </a:cubicBezTo>
                  <a:cubicBezTo>
                    <a:pt x="2261" y="404"/>
                    <a:pt x="2261" y="404"/>
                    <a:pt x="2261" y="404"/>
                  </a:cubicBezTo>
                  <a:cubicBezTo>
                    <a:pt x="2219" y="383"/>
                    <a:pt x="2175" y="363"/>
                    <a:pt x="2128" y="344"/>
                  </a:cubicBezTo>
                  <a:cubicBezTo>
                    <a:pt x="1897" y="253"/>
                    <a:pt x="1614" y="203"/>
                    <a:pt x="1262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80987" y="1"/>
              <a:ext cx="11903078" cy="2255840"/>
            </a:xfrm>
            <a:custGeom>
              <a:avLst/>
              <a:gdLst>
                <a:gd name="T0" fmla="*/ 1329 w 2332"/>
                <a:gd name="T1" fmla="*/ 218 h 441"/>
                <a:gd name="T2" fmla="*/ 12 w 2332"/>
                <a:gd name="T3" fmla="*/ 0 h 441"/>
                <a:gd name="T4" fmla="*/ 0 w 2332"/>
                <a:gd name="T5" fmla="*/ 0 h 441"/>
                <a:gd name="T6" fmla="*/ 1328 w 2332"/>
                <a:gd name="T7" fmla="*/ 225 h 441"/>
                <a:gd name="T8" fmla="*/ 2332 w 2332"/>
                <a:gd name="T9" fmla="*/ 441 h 441"/>
                <a:gd name="T10" fmla="*/ 2332 w 2332"/>
                <a:gd name="T11" fmla="*/ 433 h 441"/>
                <a:gd name="T12" fmla="*/ 2192 w 2332"/>
                <a:gd name="T13" fmla="*/ 371 h 441"/>
                <a:gd name="T14" fmla="*/ 1329 w 2332"/>
                <a:gd name="T15" fmla="*/ 21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2" h="441">
                  <a:moveTo>
                    <a:pt x="1329" y="218"/>
                  </a:moveTo>
                  <a:cubicBezTo>
                    <a:pt x="588" y="191"/>
                    <a:pt x="218" y="133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5" y="138"/>
                    <a:pt x="576" y="197"/>
                    <a:pt x="1328" y="225"/>
                  </a:cubicBezTo>
                  <a:cubicBezTo>
                    <a:pt x="1753" y="240"/>
                    <a:pt x="2078" y="309"/>
                    <a:pt x="2332" y="441"/>
                  </a:cubicBezTo>
                  <a:cubicBezTo>
                    <a:pt x="2332" y="433"/>
                    <a:pt x="2332" y="433"/>
                    <a:pt x="2332" y="433"/>
                  </a:cubicBezTo>
                  <a:cubicBezTo>
                    <a:pt x="2288" y="411"/>
                    <a:pt x="2241" y="390"/>
                    <a:pt x="2192" y="371"/>
                  </a:cubicBezTo>
                  <a:cubicBezTo>
                    <a:pt x="1961" y="281"/>
                    <a:pt x="1678" y="231"/>
                    <a:pt x="1329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-4763" y="1"/>
              <a:ext cx="12188828" cy="2405066"/>
            </a:xfrm>
            <a:custGeom>
              <a:avLst/>
              <a:gdLst>
                <a:gd name="T0" fmla="*/ 1380 w 2388"/>
                <a:gd name="T1" fmla="*/ 247 h 470"/>
                <a:gd name="T2" fmla="*/ 9 w 2388"/>
                <a:gd name="T3" fmla="*/ 0 h 470"/>
                <a:gd name="T4" fmla="*/ 0 w 2388"/>
                <a:gd name="T5" fmla="*/ 0 h 470"/>
                <a:gd name="T6" fmla="*/ 0 w 2388"/>
                <a:gd name="T7" fmla="*/ 2 h 470"/>
                <a:gd name="T8" fmla="*/ 1380 w 2388"/>
                <a:gd name="T9" fmla="*/ 254 h 470"/>
                <a:gd name="T10" fmla="*/ 2388 w 2388"/>
                <a:gd name="T11" fmla="*/ 470 h 470"/>
                <a:gd name="T12" fmla="*/ 2388 w 2388"/>
                <a:gd name="T13" fmla="*/ 463 h 470"/>
                <a:gd name="T14" fmla="*/ 2241 w 2388"/>
                <a:gd name="T15" fmla="*/ 397 h 470"/>
                <a:gd name="T16" fmla="*/ 1380 w 2388"/>
                <a:gd name="T17" fmla="*/ 24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470">
                  <a:moveTo>
                    <a:pt x="1380" y="247"/>
                  </a:moveTo>
                  <a:cubicBezTo>
                    <a:pt x="565" y="218"/>
                    <a:pt x="198" y="154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9" y="159"/>
                    <a:pt x="557" y="224"/>
                    <a:pt x="1380" y="254"/>
                  </a:cubicBezTo>
                  <a:cubicBezTo>
                    <a:pt x="1805" y="269"/>
                    <a:pt x="2131" y="338"/>
                    <a:pt x="2388" y="470"/>
                  </a:cubicBezTo>
                  <a:cubicBezTo>
                    <a:pt x="2388" y="463"/>
                    <a:pt x="2388" y="463"/>
                    <a:pt x="2388" y="463"/>
                  </a:cubicBezTo>
                  <a:cubicBezTo>
                    <a:pt x="2341" y="439"/>
                    <a:pt x="2293" y="417"/>
                    <a:pt x="2241" y="397"/>
                  </a:cubicBezTo>
                  <a:cubicBezTo>
                    <a:pt x="2009" y="308"/>
                    <a:pt x="1728" y="259"/>
                    <a:pt x="1380" y="2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-4763" y="190501"/>
              <a:ext cx="12188828" cy="2362203"/>
            </a:xfrm>
            <a:custGeom>
              <a:avLst/>
              <a:gdLst>
                <a:gd name="T0" fmla="*/ 0 w 2388"/>
                <a:gd name="T1" fmla="*/ 0 h 462"/>
                <a:gd name="T2" fmla="*/ 0 w 2388"/>
                <a:gd name="T3" fmla="*/ 9 h 462"/>
                <a:gd name="T4" fmla="*/ 1376 w 2388"/>
                <a:gd name="T5" fmla="*/ 245 h 462"/>
                <a:gd name="T6" fmla="*/ 2388 w 2388"/>
                <a:gd name="T7" fmla="*/ 462 h 462"/>
                <a:gd name="T8" fmla="*/ 2388 w 2388"/>
                <a:gd name="T9" fmla="*/ 454 h 462"/>
                <a:gd name="T10" fmla="*/ 1376 w 2388"/>
                <a:gd name="T11" fmla="*/ 239 h 462"/>
                <a:gd name="T12" fmla="*/ 0 w 2388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62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86" y="157"/>
                    <a:pt x="546" y="217"/>
                    <a:pt x="1376" y="245"/>
                  </a:cubicBezTo>
                  <a:cubicBezTo>
                    <a:pt x="1802" y="260"/>
                    <a:pt x="2129" y="329"/>
                    <a:pt x="2388" y="462"/>
                  </a:cubicBezTo>
                  <a:cubicBezTo>
                    <a:pt x="2388" y="454"/>
                    <a:pt x="2388" y="454"/>
                    <a:pt x="2388" y="454"/>
                  </a:cubicBezTo>
                  <a:cubicBezTo>
                    <a:pt x="2128" y="322"/>
                    <a:pt x="1801" y="253"/>
                    <a:pt x="1376" y="239"/>
                  </a:cubicBezTo>
                  <a:cubicBezTo>
                    <a:pt x="541" y="209"/>
                    <a:pt x="183" y="15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-4763" y="409576"/>
              <a:ext cx="12188828" cy="2292353"/>
            </a:xfrm>
            <a:custGeom>
              <a:avLst/>
              <a:gdLst>
                <a:gd name="T0" fmla="*/ 0 w 2388"/>
                <a:gd name="T1" fmla="*/ 0 h 448"/>
                <a:gd name="T2" fmla="*/ 0 w 2388"/>
                <a:gd name="T3" fmla="*/ 9 h 448"/>
                <a:gd name="T4" fmla="*/ 1371 w 2388"/>
                <a:gd name="T5" fmla="*/ 231 h 448"/>
                <a:gd name="T6" fmla="*/ 2388 w 2388"/>
                <a:gd name="T7" fmla="*/ 448 h 448"/>
                <a:gd name="T8" fmla="*/ 2388 w 2388"/>
                <a:gd name="T9" fmla="*/ 440 h 448"/>
                <a:gd name="T10" fmla="*/ 1372 w 2388"/>
                <a:gd name="T11" fmla="*/ 224 h 448"/>
                <a:gd name="T12" fmla="*/ 0 w 2388"/>
                <a:gd name="T13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48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07" y="164"/>
                    <a:pt x="623" y="206"/>
                    <a:pt x="1371" y="231"/>
                  </a:cubicBezTo>
                  <a:cubicBezTo>
                    <a:pt x="1798" y="246"/>
                    <a:pt x="2126" y="314"/>
                    <a:pt x="2388" y="448"/>
                  </a:cubicBezTo>
                  <a:cubicBezTo>
                    <a:pt x="2388" y="440"/>
                    <a:pt x="2388" y="440"/>
                    <a:pt x="2388" y="440"/>
                  </a:cubicBezTo>
                  <a:cubicBezTo>
                    <a:pt x="2126" y="307"/>
                    <a:pt x="1797" y="239"/>
                    <a:pt x="1372" y="224"/>
                  </a:cubicBezTo>
                  <a:cubicBezTo>
                    <a:pt x="620" y="199"/>
                    <a:pt x="204" y="15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-4763" y="635001"/>
              <a:ext cx="12188828" cy="2214565"/>
            </a:xfrm>
            <a:custGeom>
              <a:avLst/>
              <a:gdLst>
                <a:gd name="T0" fmla="*/ 0 w 2388"/>
                <a:gd name="T1" fmla="*/ 0 h 433"/>
                <a:gd name="T2" fmla="*/ 0 w 2388"/>
                <a:gd name="T3" fmla="*/ 8 h 433"/>
                <a:gd name="T4" fmla="*/ 1367 w 2388"/>
                <a:gd name="T5" fmla="*/ 216 h 433"/>
                <a:gd name="T6" fmla="*/ 2388 w 2388"/>
                <a:gd name="T7" fmla="*/ 433 h 433"/>
                <a:gd name="T8" fmla="*/ 2388 w 2388"/>
                <a:gd name="T9" fmla="*/ 425 h 433"/>
                <a:gd name="T10" fmla="*/ 1367 w 2388"/>
                <a:gd name="T11" fmla="*/ 209 h 433"/>
                <a:gd name="T12" fmla="*/ 0 w 2388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3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2" y="153"/>
                    <a:pt x="607" y="191"/>
                    <a:pt x="1367" y="216"/>
                  </a:cubicBezTo>
                  <a:cubicBezTo>
                    <a:pt x="1794" y="230"/>
                    <a:pt x="2124" y="299"/>
                    <a:pt x="2388" y="433"/>
                  </a:cubicBezTo>
                  <a:cubicBezTo>
                    <a:pt x="2388" y="425"/>
                    <a:pt x="2388" y="425"/>
                    <a:pt x="2388" y="425"/>
                  </a:cubicBezTo>
                  <a:cubicBezTo>
                    <a:pt x="2124" y="292"/>
                    <a:pt x="1794" y="223"/>
                    <a:pt x="1367" y="209"/>
                  </a:cubicBezTo>
                  <a:cubicBezTo>
                    <a:pt x="603" y="184"/>
                    <a:pt x="199" y="14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-4763" y="855664"/>
              <a:ext cx="12188828" cy="2143128"/>
            </a:xfrm>
            <a:custGeom>
              <a:avLst/>
              <a:gdLst>
                <a:gd name="T0" fmla="*/ 0 w 2388"/>
                <a:gd name="T1" fmla="*/ 0 h 419"/>
                <a:gd name="T2" fmla="*/ 0 w 2388"/>
                <a:gd name="T3" fmla="*/ 9 h 419"/>
                <a:gd name="T4" fmla="*/ 1363 w 2388"/>
                <a:gd name="T5" fmla="*/ 202 h 419"/>
                <a:gd name="T6" fmla="*/ 2388 w 2388"/>
                <a:gd name="T7" fmla="*/ 419 h 419"/>
                <a:gd name="T8" fmla="*/ 2388 w 2388"/>
                <a:gd name="T9" fmla="*/ 411 h 419"/>
                <a:gd name="T10" fmla="*/ 1363 w 2388"/>
                <a:gd name="T11" fmla="*/ 195 h 419"/>
                <a:gd name="T12" fmla="*/ 0 w 2388"/>
                <a:gd name="T13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1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8" y="142"/>
                    <a:pt x="592" y="177"/>
                    <a:pt x="1363" y="202"/>
                  </a:cubicBezTo>
                  <a:cubicBezTo>
                    <a:pt x="1790" y="215"/>
                    <a:pt x="2121" y="284"/>
                    <a:pt x="2388" y="419"/>
                  </a:cubicBezTo>
                  <a:cubicBezTo>
                    <a:pt x="2388" y="411"/>
                    <a:pt x="2388" y="411"/>
                    <a:pt x="2388" y="411"/>
                  </a:cubicBezTo>
                  <a:cubicBezTo>
                    <a:pt x="2121" y="277"/>
                    <a:pt x="1790" y="208"/>
                    <a:pt x="1363" y="195"/>
                  </a:cubicBezTo>
                  <a:cubicBezTo>
                    <a:pt x="588" y="170"/>
                    <a:pt x="195" y="1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-4763" y="1074739"/>
              <a:ext cx="12188828" cy="2071690"/>
            </a:xfrm>
            <a:custGeom>
              <a:avLst/>
              <a:gdLst>
                <a:gd name="T0" fmla="*/ 0 w 2388"/>
                <a:gd name="T1" fmla="*/ 0 h 405"/>
                <a:gd name="T2" fmla="*/ 0 w 2388"/>
                <a:gd name="T3" fmla="*/ 8 h 405"/>
                <a:gd name="T4" fmla="*/ 1358 w 2388"/>
                <a:gd name="T5" fmla="*/ 187 h 405"/>
                <a:gd name="T6" fmla="*/ 2388 w 2388"/>
                <a:gd name="T7" fmla="*/ 405 h 405"/>
                <a:gd name="T8" fmla="*/ 2388 w 2388"/>
                <a:gd name="T9" fmla="*/ 397 h 405"/>
                <a:gd name="T10" fmla="*/ 1359 w 2388"/>
                <a:gd name="T11" fmla="*/ 180 h 405"/>
                <a:gd name="T12" fmla="*/ 0 w 2388"/>
                <a:gd name="T1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40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4" y="137"/>
                    <a:pt x="615" y="164"/>
                    <a:pt x="1358" y="187"/>
                  </a:cubicBezTo>
                  <a:cubicBezTo>
                    <a:pt x="1787" y="201"/>
                    <a:pt x="2119" y="269"/>
                    <a:pt x="2388" y="405"/>
                  </a:cubicBezTo>
                  <a:cubicBezTo>
                    <a:pt x="2388" y="397"/>
                    <a:pt x="2388" y="397"/>
                    <a:pt x="2388" y="397"/>
                  </a:cubicBezTo>
                  <a:cubicBezTo>
                    <a:pt x="2118" y="262"/>
                    <a:pt x="1786" y="194"/>
                    <a:pt x="1359" y="180"/>
                  </a:cubicBezTo>
                  <a:cubicBezTo>
                    <a:pt x="611" y="158"/>
                    <a:pt x="201" y="13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-4763" y="1289052"/>
              <a:ext cx="12188828" cy="2006603"/>
            </a:xfrm>
            <a:custGeom>
              <a:avLst/>
              <a:gdLst>
                <a:gd name="T0" fmla="*/ 0 w 2388"/>
                <a:gd name="T1" fmla="*/ 0 h 392"/>
                <a:gd name="T2" fmla="*/ 0 w 2388"/>
                <a:gd name="T3" fmla="*/ 8 h 392"/>
                <a:gd name="T4" fmla="*/ 1354 w 2388"/>
                <a:gd name="T5" fmla="*/ 174 h 392"/>
                <a:gd name="T6" fmla="*/ 2388 w 2388"/>
                <a:gd name="T7" fmla="*/ 392 h 392"/>
                <a:gd name="T8" fmla="*/ 2388 w 2388"/>
                <a:gd name="T9" fmla="*/ 384 h 392"/>
                <a:gd name="T10" fmla="*/ 1354 w 2388"/>
                <a:gd name="T11" fmla="*/ 167 h 392"/>
                <a:gd name="T12" fmla="*/ 0 w 2388"/>
                <a:gd name="T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9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99" y="127"/>
                    <a:pt x="599" y="152"/>
                    <a:pt x="1354" y="174"/>
                  </a:cubicBezTo>
                  <a:cubicBezTo>
                    <a:pt x="1783" y="187"/>
                    <a:pt x="2116" y="256"/>
                    <a:pt x="2388" y="392"/>
                  </a:cubicBezTo>
                  <a:cubicBezTo>
                    <a:pt x="2388" y="384"/>
                    <a:pt x="2388" y="384"/>
                    <a:pt x="2388" y="384"/>
                  </a:cubicBezTo>
                  <a:cubicBezTo>
                    <a:pt x="2116" y="249"/>
                    <a:pt x="1782" y="180"/>
                    <a:pt x="1354" y="167"/>
                  </a:cubicBezTo>
                  <a:cubicBezTo>
                    <a:pt x="595" y="145"/>
                    <a:pt x="196" y="1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-4763" y="1504952"/>
              <a:ext cx="12188828" cy="1938340"/>
            </a:xfrm>
            <a:custGeom>
              <a:avLst/>
              <a:gdLst>
                <a:gd name="T0" fmla="*/ 0 w 2388"/>
                <a:gd name="T1" fmla="*/ 0 h 379"/>
                <a:gd name="T2" fmla="*/ 0 w 2388"/>
                <a:gd name="T3" fmla="*/ 8 h 379"/>
                <a:gd name="T4" fmla="*/ 1350 w 2388"/>
                <a:gd name="T5" fmla="*/ 161 h 379"/>
                <a:gd name="T6" fmla="*/ 2388 w 2388"/>
                <a:gd name="T7" fmla="*/ 379 h 379"/>
                <a:gd name="T8" fmla="*/ 2388 w 2388"/>
                <a:gd name="T9" fmla="*/ 371 h 379"/>
                <a:gd name="T10" fmla="*/ 1350 w 2388"/>
                <a:gd name="T11" fmla="*/ 154 h 379"/>
                <a:gd name="T12" fmla="*/ 0 w 2388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79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04" y="122"/>
                    <a:pt x="616" y="140"/>
                    <a:pt x="1350" y="161"/>
                  </a:cubicBezTo>
                  <a:cubicBezTo>
                    <a:pt x="1779" y="173"/>
                    <a:pt x="2113" y="242"/>
                    <a:pt x="2388" y="379"/>
                  </a:cubicBezTo>
                  <a:cubicBezTo>
                    <a:pt x="2388" y="371"/>
                    <a:pt x="2388" y="371"/>
                    <a:pt x="2388" y="371"/>
                  </a:cubicBezTo>
                  <a:cubicBezTo>
                    <a:pt x="2113" y="235"/>
                    <a:pt x="1779" y="166"/>
                    <a:pt x="1350" y="154"/>
                  </a:cubicBezTo>
                  <a:cubicBezTo>
                    <a:pt x="612" y="133"/>
                    <a:pt x="201" y="1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-4763" y="1714503"/>
              <a:ext cx="12188828" cy="1871665"/>
            </a:xfrm>
            <a:custGeom>
              <a:avLst/>
              <a:gdLst>
                <a:gd name="T0" fmla="*/ 0 w 2388"/>
                <a:gd name="T1" fmla="*/ 0 h 366"/>
                <a:gd name="T2" fmla="*/ 0 w 2388"/>
                <a:gd name="T3" fmla="*/ 8 h 366"/>
                <a:gd name="T4" fmla="*/ 1345 w 2388"/>
                <a:gd name="T5" fmla="*/ 149 h 366"/>
                <a:gd name="T6" fmla="*/ 2388 w 2388"/>
                <a:gd name="T7" fmla="*/ 366 h 366"/>
                <a:gd name="T8" fmla="*/ 2388 w 2388"/>
                <a:gd name="T9" fmla="*/ 359 h 366"/>
                <a:gd name="T10" fmla="*/ 1346 w 2388"/>
                <a:gd name="T11" fmla="*/ 142 h 366"/>
                <a:gd name="T12" fmla="*/ 0 w 2388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8" h="366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12" y="117"/>
                    <a:pt x="644" y="129"/>
                    <a:pt x="1345" y="149"/>
                  </a:cubicBezTo>
                  <a:cubicBezTo>
                    <a:pt x="1775" y="161"/>
                    <a:pt x="2111" y="229"/>
                    <a:pt x="2388" y="366"/>
                  </a:cubicBezTo>
                  <a:cubicBezTo>
                    <a:pt x="2388" y="359"/>
                    <a:pt x="2388" y="359"/>
                    <a:pt x="2388" y="359"/>
                  </a:cubicBezTo>
                  <a:cubicBezTo>
                    <a:pt x="2110" y="222"/>
                    <a:pt x="1775" y="154"/>
                    <a:pt x="1346" y="142"/>
                  </a:cubicBezTo>
                  <a:cubicBezTo>
                    <a:pt x="641" y="122"/>
                    <a:pt x="209" y="1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-4763" y="1928816"/>
              <a:ext cx="12188828" cy="1806577"/>
            </a:xfrm>
            <a:custGeom>
              <a:avLst/>
              <a:gdLst>
                <a:gd name="T0" fmla="*/ 1296 w 2388"/>
                <a:gd name="T1" fmla="*/ 127 h 353"/>
                <a:gd name="T2" fmla="*/ 0 w 2388"/>
                <a:gd name="T3" fmla="*/ 0 h 353"/>
                <a:gd name="T4" fmla="*/ 0 w 2388"/>
                <a:gd name="T5" fmla="*/ 8 h 353"/>
                <a:gd name="T6" fmla="*/ 1296 w 2388"/>
                <a:gd name="T7" fmla="*/ 134 h 353"/>
                <a:gd name="T8" fmla="*/ 1341 w 2388"/>
                <a:gd name="T9" fmla="*/ 135 h 353"/>
                <a:gd name="T10" fmla="*/ 2388 w 2388"/>
                <a:gd name="T11" fmla="*/ 353 h 353"/>
                <a:gd name="T12" fmla="*/ 2388 w 2388"/>
                <a:gd name="T13" fmla="*/ 345 h 353"/>
                <a:gd name="T14" fmla="*/ 1341 w 2388"/>
                <a:gd name="T15" fmla="*/ 128 h 353"/>
                <a:gd name="T16" fmla="*/ 1296 w 2388"/>
                <a:gd name="T17" fmla="*/ 127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53">
                  <a:moveTo>
                    <a:pt x="1296" y="127"/>
                  </a:moveTo>
                  <a:cubicBezTo>
                    <a:pt x="602" y="109"/>
                    <a:pt x="199" y="98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02" y="105"/>
                    <a:pt x="605" y="116"/>
                    <a:pt x="1296" y="134"/>
                  </a:cubicBezTo>
                  <a:cubicBezTo>
                    <a:pt x="1341" y="135"/>
                    <a:pt x="1341" y="135"/>
                    <a:pt x="1341" y="135"/>
                  </a:cubicBezTo>
                  <a:cubicBezTo>
                    <a:pt x="1771" y="147"/>
                    <a:pt x="2108" y="216"/>
                    <a:pt x="2388" y="353"/>
                  </a:cubicBezTo>
                  <a:cubicBezTo>
                    <a:pt x="2388" y="345"/>
                    <a:pt x="2388" y="345"/>
                    <a:pt x="2388" y="345"/>
                  </a:cubicBezTo>
                  <a:cubicBezTo>
                    <a:pt x="2108" y="208"/>
                    <a:pt x="1771" y="140"/>
                    <a:pt x="1341" y="128"/>
                  </a:cubicBezTo>
                  <a:lnTo>
                    <a:pt x="1296" y="1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-4763" y="2138366"/>
              <a:ext cx="12188828" cy="1739902"/>
            </a:xfrm>
            <a:custGeom>
              <a:avLst/>
              <a:gdLst>
                <a:gd name="T0" fmla="*/ 1205 w 2388"/>
                <a:gd name="T1" fmla="*/ 113 h 340"/>
                <a:gd name="T2" fmla="*/ 0 w 2388"/>
                <a:gd name="T3" fmla="*/ 0 h 340"/>
                <a:gd name="T4" fmla="*/ 0 w 2388"/>
                <a:gd name="T5" fmla="*/ 8 h 340"/>
                <a:gd name="T6" fmla="*/ 1205 w 2388"/>
                <a:gd name="T7" fmla="*/ 120 h 340"/>
                <a:gd name="T8" fmla="*/ 1337 w 2388"/>
                <a:gd name="T9" fmla="*/ 123 h 340"/>
                <a:gd name="T10" fmla="*/ 2388 w 2388"/>
                <a:gd name="T11" fmla="*/ 340 h 340"/>
                <a:gd name="T12" fmla="*/ 2388 w 2388"/>
                <a:gd name="T13" fmla="*/ 333 h 340"/>
                <a:gd name="T14" fmla="*/ 1337 w 2388"/>
                <a:gd name="T15" fmla="*/ 116 h 340"/>
                <a:gd name="T16" fmla="*/ 1205 w 2388"/>
                <a:gd name="T17" fmla="*/ 1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40">
                  <a:moveTo>
                    <a:pt x="1205" y="113"/>
                  </a:moveTo>
                  <a:cubicBezTo>
                    <a:pt x="567" y="97"/>
                    <a:pt x="191" y="87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94" y="94"/>
                    <a:pt x="569" y="104"/>
                    <a:pt x="1205" y="120"/>
                  </a:cubicBezTo>
                  <a:cubicBezTo>
                    <a:pt x="1337" y="123"/>
                    <a:pt x="1337" y="123"/>
                    <a:pt x="1337" y="123"/>
                  </a:cubicBezTo>
                  <a:cubicBezTo>
                    <a:pt x="1767" y="134"/>
                    <a:pt x="2105" y="203"/>
                    <a:pt x="2388" y="340"/>
                  </a:cubicBezTo>
                  <a:cubicBezTo>
                    <a:pt x="2388" y="333"/>
                    <a:pt x="2388" y="333"/>
                    <a:pt x="2388" y="333"/>
                  </a:cubicBezTo>
                  <a:cubicBezTo>
                    <a:pt x="2105" y="196"/>
                    <a:pt x="1767" y="127"/>
                    <a:pt x="1337" y="116"/>
                  </a:cubicBezTo>
                  <a:lnTo>
                    <a:pt x="1205" y="1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-4763" y="2347916"/>
              <a:ext cx="12188828" cy="1677990"/>
            </a:xfrm>
            <a:custGeom>
              <a:avLst/>
              <a:gdLst>
                <a:gd name="T0" fmla="*/ 1123 w 2388"/>
                <a:gd name="T1" fmla="*/ 99 h 328"/>
                <a:gd name="T2" fmla="*/ 0 w 2388"/>
                <a:gd name="T3" fmla="*/ 0 h 328"/>
                <a:gd name="T4" fmla="*/ 0 w 2388"/>
                <a:gd name="T5" fmla="*/ 7 h 328"/>
                <a:gd name="T6" fmla="*/ 1123 w 2388"/>
                <a:gd name="T7" fmla="*/ 106 h 328"/>
                <a:gd name="T8" fmla="*/ 1333 w 2388"/>
                <a:gd name="T9" fmla="*/ 111 h 328"/>
                <a:gd name="T10" fmla="*/ 2388 w 2388"/>
                <a:gd name="T11" fmla="*/ 328 h 328"/>
                <a:gd name="T12" fmla="*/ 2388 w 2388"/>
                <a:gd name="T13" fmla="*/ 320 h 328"/>
                <a:gd name="T14" fmla="*/ 1333 w 2388"/>
                <a:gd name="T15" fmla="*/ 104 h 328"/>
                <a:gd name="T16" fmla="*/ 1123 w 2388"/>
                <a:gd name="T17" fmla="*/ 9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28">
                  <a:moveTo>
                    <a:pt x="1123" y="99"/>
                  </a:moveTo>
                  <a:cubicBezTo>
                    <a:pt x="534" y="85"/>
                    <a:pt x="183" y="7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86" y="84"/>
                    <a:pt x="537" y="92"/>
                    <a:pt x="1123" y="106"/>
                  </a:cubicBezTo>
                  <a:cubicBezTo>
                    <a:pt x="1190" y="107"/>
                    <a:pt x="1260" y="109"/>
                    <a:pt x="1333" y="111"/>
                  </a:cubicBezTo>
                  <a:cubicBezTo>
                    <a:pt x="1763" y="121"/>
                    <a:pt x="2102" y="190"/>
                    <a:pt x="2388" y="328"/>
                  </a:cubicBezTo>
                  <a:cubicBezTo>
                    <a:pt x="2388" y="320"/>
                    <a:pt x="2388" y="320"/>
                    <a:pt x="2388" y="320"/>
                  </a:cubicBezTo>
                  <a:cubicBezTo>
                    <a:pt x="2102" y="183"/>
                    <a:pt x="1763" y="115"/>
                    <a:pt x="1333" y="104"/>
                  </a:cubicBezTo>
                  <a:cubicBezTo>
                    <a:pt x="1260" y="102"/>
                    <a:pt x="1190" y="101"/>
                    <a:pt x="1123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-4763" y="2547941"/>
              <a:ext cx="12188828" cy="1622427"/>
            </a:xfrm>
            <a:custGeom>
              <a:avLst/>
              <a:gdLst>
                <a:gd name="T0" fmla="*/ 1048 w 2388"/>
                <a:gd name="T1" fmla="*/ 88 h 317"/>
                <a:gd name="T2" fmla="*/ 0 w 2388"/>
                <a:gd name="T3" fmla="*/ 0 h 317"/>
                <a:gd name="T4" fmla="*/ 0 w 2388"/>
                <a:gd name="T5" fmla="*/ 8 h 317"/>
                <a:gd name="T6" fmla="*/ 1048 w 2388"/>
                <a:gd name="T7" fmla="*/ 95 h 317"/>
                <a:gd name="T8" fmla="*/ 1328 w 2388"/>
                <a:gd name="T9" fmla="*/ 101 h 317"/>
                <a:gd name="T10" fmla="*/ 2388 w 2388"/>
                <a:gd name="T11" fmla="*/ 317 h 317"/>
                <a:gd name="T12" fmla="*/ 2388 w 2388"/>
                <a:gd name="T13" fmla="*/ 309 h 317"/>
                <a:gd name="T14" fmla="*/ 1328 w 2388"/>
                <a:gd name="T15" fmla="*/ 94 h 317"/>
                <a:gd name="T16" fmla="*/ 1048 w 2388"/>
                <a:gd name="T17" fmla="*/ 8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17">
                  <a:moveTo>
                    <a:pt x="1048" y="88"/>
                  </a:moveTo>
                  <a:cubicBezTo>
                    <a:pt x="520" y="77"/>
                    <a:pt x="181" y="7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8" y="77"/>
                    <a:pt x="507" y="83"/>
                    <a:pt x="1048" y="95"/>
                  </a:cubicBezTo>
                  <a:cubicBezTo>
                    <a:pt x="1136" y="96"/>
                    <a:pt x="1229" y="98"/>
                    <a:pt x="1328" y="101"/>
                  </a:cubicBezTo>
                  <a:cubicBezTo>
                    <a:pt x="1759" y="111"/>
                    <a:pt x="2100" y="179"/>
                    <a:pt x="2388" y="317"/>
                  </a:cubicBezTo>
                  <a:cubicBezTo>
                    <a:pt x="2388" y="309"/>
                    <a:pt x="2388" y="309"/>
                    <a:pt x="2388" y="309"/>
                  </a:cubicBezTo>
                  <a:cubicBezTo>
                    <a:pt x="2099" y="172"/>
                    <a:pt x="1759" y="104"/>
                    <a:pt x="1328" y="94"/>
                  </a:cubicBezTo>
                  <a:cubicBezTo>
                    <a:pt x="1229" y="91"/>
                    <a:pt x="1136" y="89"/>
                    <a:pt x="1048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-4763" y="2752729"/>
              <a:ext cx="12188828" cy="1560515"/>
            </a:xfrm>
            <a:custGeom>
              <a:avLst/>
              <a:gdLst>
                <a:gd name="T0" fmla="*/ 979 w 2388"/>
                <a:gd name="T1" fmla="*/ 76 h 305"/>
                <a:gd name="T2" fmla="*/ 0 w 2388"/>
                <a:gd name="T3" fmla="*/ 0 h 305"/>
                <a:gd name="T4" fmla="*/ 0 w 2388"/>
                <a:gd name="T5" fmla="*/ 7 h 305"/>
                <a:gd name="T6" fmla="*/ 979 w 2388"/>
                <a:gd name="T7" fmla="*/ 83 h 305"/>
                <a:gd name="T8" fmla="*/ 1324 w 2388"/>
                <a:gd name="T9" fmla="*/ 89 h 305"/>
                <a:gd name="T10" fmla="*/ 2388 w 2388"/>
                <a:gd name="T11" fmla="*/ 305 h 305"/>
                <a:gd name="T12" fmla="*/ 2388 w 2388"/>
                <a:gd name="T13" fmla="*/ 298 h 305"/>
                <a:gd name="T14" fmla="*/ 1324 w 2388"/>
                <a:gd name="T15" fmla="*/ 82 h 305"/>
                <a:gd name="T16" fmla="*/ 979 w 2388"/>
                <a:gd name="T17" fmla="*/ 7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305">
                  <a:moveTo>
                    <a:pt x="979" y="76"/>
                  </a:moveTo>
                  <a:cubicBezTo>
                    <a:pt x="491" y="67"/>
                    <a:pt x="174" y="6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6" y="68"/>
                    <a:pt x="493" y="74"/>
                    <a:pt x="979" y="83"/>
                  </a:cubicBezTo>
                  <a:cubicBezTo>
                    <a:pt x="1088" y="85"/>
                    <a:pt x="1200" y="87"/>
                    <a:pt x="1324" y="89"/>
                  </a:cubicBezTo>
                  <a:cubicBezTo>
                    <a:pt x="1755" y="99"/>
                    <a:pt x="2097" y="167"/>
                    <a:pt x="2388" y="305"/>
                  </a:cubicBezTo>
                  <a:cubicBezTo>
                    <a:pt x="2388" y="298"/>
                    <a:pt x="2388" y="298"/>
                    <a:pt x="2388" y="298"/>
                  </a:cubicBezTo>
                  <a:cubicBezTo>
                    <a:pt x="2097" y="160"/>
                    <a:pt x="1755" y="92"/>
                    <a:pt x="1324" y="82"/>
                  </a:cubicBezTo>
                  <a:cubicBezTo>
                    <a:pt x="1201" y="80"/>
                    <a:pt x="1088" y="78"/>
                    <a:pt x="979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-4763" y="2957517"/>
              <a:ext cx="12188828" cy="1503364"/>
            </a:xfrm>
            <a:custGeom>
              <a:avLst/>
              <a:gdLst>
                <a:gd name="T0" fmla="*/ 916 w 2388"/>
                <a:gd name="T1" fmla="*/ 64 h 294"/>
                <a:gd name="T2" fmla="*/ 0 w 2388"/>
                <a:gd name="T3" fmla="*/ 0 h 294"/>
                <a:gd name="T4" fmla="*/ 0 w 2388"/>
                <a:gd name="T5" fmla="*/ 7 h 294"/>
                <a:gd name="T6" fmla="*/ 915 w 2388"/>
                <a:gd name="T7" fmla="*/ 71 h 294"/>
                <a:gd name="T8" fmla="*/ 1320 w 2388"/>
                <a:gd name="T9" fmla="*/ 78 h 294"/>
                <a:gd name="T10" fmla="*/ 2388 w 2388"/>
                <a:gd name="T11" fmla="*/ 294 h 294"/>
                <a:gd name="T12" fmla="*/ 2388 w 2388"/>
                <a:gd name="T13" fmla="*/ 286 h 294"/>
                <a:gd name="T14" fmla="*/ 1320 w 2388"/>
                <a:gd name="T15" fmla="*/ 71 h 294"/>
                <a:gd name="T16" fmla="*/ 916 w 2388"/>
                <a:gd name="T17" fmla="*/ 6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94">
                  <a:moveTo>
                    <a:pt x="916" y="64"/>
                  </a:moveTo>
                  <a:cubicBezTo>
                    <a:pt x="464" y="58"/>
                    <a:pt x="167" y="53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69" y="60"/>
                    <a:pt x="466" y="65"/>
                    <a:pt x="915" y="71"/>
                  </a:cubicBezTo>
                  <a:cubicBezTo>
                    <a:pt x="1036" y="73"/>
                    <a:pt x="1173" y="75"/>
                    <a:pt x="1320" y="78"/>
                  </a:cubicBezTo>
                  <a:cubicBezTo>
                    <a:pt x="1751" y="87"/>
                    <a:pt x="2094" y="155"/>
                    <a:pt x="2388" y="294"/>
                  </a:cubicBezTo>
                  <a:cubicBezTo>
                    <a:pt x="2388" y="286"/>
                    <a:pt x="2388" y="286"/>
                    <a:pt x="2388" y="286"/>
                  </a:cubicBezTo>
                  <a:cubicBezTo>
                    <a:pt x="2094" y="148"/>
                    <a:pt x="1751" y="80"/>
                    <a:pt x="1320" y="71"/>
                  </a:cubicBezTo>
                  <a:cubicBezTo>
                    <a:pt x="1173" y="68"/>
                    <a:pt x="1036" y="66"/>
                    <a:pt x="916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-4763" y="3157542"/>
              <a:ext cx="12188828" cy="1447802"/>
            </a:xfrm>
            <a:custGeom>
              <a:avLst/>
              <a:gdLst>
                <a:gd name="T0" fmla="*/ 857 w 2388"/>
                <a:gd name="T1" fmla="*/ 54 h 283"/>
                <a:gd name="T2" fmla="*/ 0 w 2388"/>
                <a:gd name="T3" fmla="*/ 0 h 283"/>
                <a:gd name="T4" fmla="*/ 0 w 2388"/>
                <a:gd name="T5" fmla="*/ 7 h 283"/>
                <a:gd name="T6" fmla="*/ 857 w 2388"/>
                <a:gd name="T7" fmla="*/ 61 h 283"/>
                <a:gd name="T8" fmla="*/ 1315 w 2388"/>
                <a:gd name="T9" fmla="*/ 68 h 283"/>
                <a:gd name="T10" fmla="*/ 2388 w 2388"/>
                <a:gd name="T11" fmla="*/ 283 h 283"/>
                <a:gd name="T12" fmla="*/ 2388 w 2388"/>
                <a:gd name="T13" fmla="*/ 275 h 283"/>
                <a:gd name="T14" fmla="*/ 1315 w 2388"/>
                <a:gd name="T15" fmla="*/ 61 h 283"/>
                <a:gd name="T16" fmla="*/ 857 w 2388"/>
                <a:gd name="T17" fmla="*/ 5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83">
                  <a:moveTo>
                    <a:pt x="857" y="54"/>
                  </a:moveTo>
                  <a:cubicBezTo>
                    <a:pt x="439" y="50"/>
                    <a:pt x="160" y="4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62" y="54"/>
                    <a:pt x="441" y="57"/>
                    <a:pt x="857" y="61"/>
                  </a:cubicBezTo>
                  <a:cubicBezTo>
                    <a:pt x="993" y="63"/>
                    <a:pt x="1147" y="64"/>
                    <a:pt x="1315" y="68"/>
                  </a:cubicBezTo>
                  <a:cubicBezTo>
                    <a:pt x="1747" y="77"/>
                    <a:pt x="2091" y="145"/>
                    <a:pt x="2388" y="283"/>
                  </a:cubicBezTo>
                  <a:cubicBezTo>
                    <a:pt x="2388" y="275"/>
                    <a:pt x="2388" y="275"/>
                    <a:pt x="2388" y="275"/>
                  </a:cubicBezTo>
                  <a:cubicBezTo>
                    <a:pt x="2091" y="137"/>
                    <a:pt x="1747" y="70"/>
                    <a:pt x="1315" y="61"/>
                  </a:cubicBezTo>
                  <a:cubicBezTo>
                    <a:pt x="1147" y="58"/>
                    <a:pt x="993" y="56"/>
                    <a:pt x="857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-4763" y="3355980"/>
              <a:ext cx="12188828" cy="1392239"/>
            </a:xfrm>
            <a:custGeom>
              <a:avLst/>
              <a:gdLst>
                <a:gd name="T0" fmla="*/ 802 w 2388"/>
                <a:gd name="T1" fmla="*/ 45 h 272"/>
                <a:gd name="T2" fmla="*/ 0 w 2388"/>
                <a:gd name="T3" fmla="*/ 0 h 272"/>
                <a:gd name="T4" fmla="*/ 0 w 2388"/>
                <a:gd name="T5" fmla="*/ 7 h 272"/>
                <a:gd name="T6" fmla="*/ 802 w 2388"/>
                <a:gd name="T7" fmla="*/ 52 h 272"/>
                <a:gd name="T8" fmla="*/ 1311 w 2388"/>
                <a:gd name="T9" fmla="*/ 58 h 272"/>
                <a:gd name="T10" fmla="*/ 2388 w 2388"/>
                <a:gd name="T11" fmla="*/ 272 h 272"/>
                <a:gd name="T12" fmla="*/ 2388 w 2388"/>
                <a:gd name="T13" fmla="*/ 264 h 272"/>
                <a:gd name="T14" fmla="*/ 1311 w 2388"/>
                <a:gd name="T15" fmla="*/ 51 h 272"/>
                <a:gd name="T16" fmla="*/ 802 w 2388"/>
                <a:gd name="T17" fmla="*/ 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72">
                  <a:moveTo>
                    <a:pt x="802" y="45"/>
                  </a:moveTo>
                  <a:cubicBezTo>
                    <a:pt x="416" y="42"/>
                    <a:pt x="154" y="4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6" y="47"/>
                    <a:pt x="417" y="49"/>
                    <a:pt x="802" y="52"/>
                  </a:cubicBezTo>
                  <a:cubicBezTo>
                    <a:pt x="952" y="53"/>
                    <a:pt x="1122" y="54"/>
                    <a:pt x="1311" y="58"/>
                  </a:cubicBezTo>
                  <a:cubicBezTo>
                    <a:pt x="1743" y="66"/>
                    <a:pt x="2088" y="134"/>
                    <a:pt x="2388" y="272"/>
                  </a:cubicBezTo>
                  <a:cubicBezTo>
                    <a:pt x="2388" y="264"/>
                    <a:pt x="2388" y="264"/>
                    <a:pt x="2388" y="264"/>
                  </a:cubicBezTo>
                  <a:cubicBezTo>
                    <a:pt x="2088" y="126"/>
                    <a:pt x="1742" y="59"/>
                    <a:pt x="1311" y="51"/>
                  </a:cubicBezTo>
                  <a:cubicBezTo>
                    <a:pt x="1122" y="47"/>
                    <a:pt x="952" y="46"/>
                    <a:pt x="802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-4763" y="3556005"/>
              <a:ext cx="12188828" cy="1335089"/>
            </a:xfrm>
            <a:custGeom>
              <a:avLst/>
              <a:gdLst>
                <a:gd name="T0" fmla="*/ 751 w 2388"/>
                <a:gd name="T1" fmla="*/ 36 h 261"/>
                <a:gd name="T2" fmla="*/ 0 w 2388"/>
                <a:gd name="T3" fmla="*/ 0 h 261"/>
                <a:gd name="T4" fmla="*/ 0 w 2388"/>
                <a:gd name="T5" fmla="*/ 7 h 261"/>
                <a:gd name="T6" fmla="*/ 751 w 2388"/>
                <a:gd name="T7" fmla="*/ 43 h 261"/>
                <a:gd name="T8" fmla="*/ 1307 w 2388"/>
                <a:gd name="T9" fmla="*/ 47 h 261"/>
                <a:gd name="T10" fmla="*/ 2388 w 2388"/>
                <a:gd name="T11" fmla="*/ 261 h 261"/>
                <a:gd name="T12" fmla="*/ 2388 w 2388"/>
                <a:gd name="T13" fmla="*/ 253 h 261"/>
                <a:gd name="T14" fmla="*/ 1307 w 2388"/>
                <a:gd name="T15" fmla="*/ 40 h 261"/>
                <a:gd name="T16" fmla="*/ 751 w 2388"/>
                <a:gd name="T17" fmla="*/ 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61">
                  <a:moveTo>
                    <a:pt x="751" y="36"/>
                  </a:moveTo>
                  <a:cubicBezTo>
                    <a:pt x="394" y="35"/>
                    <a:pt x="148" y="34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0" y="41"/>
                    <a:pt x="395" y="42"/>
                    <a:pt x="751" y="43"/>
                  </a:cubicBezTo>
                  <a:cubicBezTo>
                    <a:pt x="914" y="43"/>
                    <a:pt x="1098" y="44"/>
                    <a:pt x="1307" y="47"/>
                  </a:cubicBezTo>
                  <a:cubicBezTo>
                    <a:pt x="1739" y="55"/>
                    <a:pt x="2085" y="123"/>
                    <a:pt x="2388" y="261"/>
                  </a:cubicBezTo>
                  <a:cubicBezTo>
                    <a:pt x="2388" y="253"/>
                    <a:pt x="2388" y="253"/>
                    <a:pt x="2388" y="253"/>
                  </a:cubicBezTo>
                  <a:cubicBezTo>
                    <a:pt x="2085" y="115"/>
                    <a:pt x="1738" y="48"/>
                    <a:pt x="1307" y="40"/>
                  </a:cubicBezTo>
                  <a:cubicBezTo>
                    <a:pt x="1098" y="37"/>
                    <a:pt x="914" y="36"/>
                    <a:pt x="75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-4763" y="3749680"/>
              <a:ext cx="12188828" cy="1284289"/>
            </a:xfrm>
            <a:custGeom>
              <a:avLst/>
              <a:gdLst>
                <a:gd name="T0" fmla="*/ 704 w 2388"/>
                <a:gd name="T1" fmla="*/ 28 h 251"/>
                <a:gd name="T2" fmla="*/ 0 w 2388"/>
                <a:gd name="T3" fmla="*/ 0 h 251"/>
                <a:gd name="T4" fmla="*/ 0 w 2388"/>
                <a:gd name="T5" fmla="*/ 7 h 251"/>
                <a:gd name="T6" fmla="*/ 704 w 2388"/>
                <a:gd name="T7" fmla="*/ 35 h 251"/>
                <a:gd name="T8" fmla="*/ 1302 w 2388"/>
                <a:gd name="T9" fmla="*/ 38 h 251"/>
                <a:gd name="T10" fmla="*/ 2388 w 2388"/>
                <a:gd name="T11" fmla="*/ 251 h 251"/>
                <a:gd name="T12" fmla="*/ 2388 w 2388"/>
                <a:gd name="T13" fmla="*/ 244 h 251"/>
                <a:gd name="T14" fmla="*/ 1302 w 2388"/>
                <a:gd name="T15" fmla="*/ 31 h 251"/>
                <a:gd name="T16" fmla="*/ 704 w 2388"/>
                <a:gd name="T17" fmla="*/ 2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51">
                  <a:moveTo>
                    <a:pt x="704" y="28"/>
                  </a:moveTo>
                  <a:cubicBezTo>
                    <a:pt x="373" y="29"/>
                    <a:pt x="142" y="29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4" y="36"/>
                    <a:pt x="374" y="36"/>
                    <a:pt x="704" y="35"/>
                  </a:cubicBezTo>
                  <a:cubicBezTo>
                    <a:pt x="878" y="35"/>
                    <a:pt x="1075" y="34"/>
                    <a:pt x="1302" y="38"/>
                  </a:cubicBezTo>
                  <a:cubicBezTo>
                    <a:pt x="1735" y="46"/>
                    <a:pt x="2082" y="113"/>
                    <a:pt x="2388" y="251"/>
                  </a:cubicBezTo>
                  <a:cubicBezTo>
                    <a:pt x="2388" y="244"/>
                    <a:pt x="2388" y="244"/>
                    <a:pt x="2388" y="244"/>
                  </a:cubicBezTo>
                  <a:cubicBezTo>
                    <a:pt x="2081" y="107"/>
                    <a:pt x="1728" y="39"/>
                    <a:pt x="1302" y="31"/>
                  </a:cubicBezTo>
                  <a:cubicBezTo>
                    <a:pt x="1076" y="27"/>
                    <a:pt x="878" y="28"/>
                    <a:pt x="70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-4763" y="3940181"/>
              <a:ext cx="12188828" cy="1243014"/>
            </a:xfrm>
            <a:custGeom>
              <a:avLst/>
              <a:gdLst>
                <a:gd name="T0" fmla="*/ 659 w 2388"/>
                <a:gd name="T1" fmla="*/ 22 h 243"/>
                <a:gd name="T2" fmla="*/ 0 w 2388"/>
                <a:gd name="T3" fmla="*/ 0 h 243"/>
                <a:gd name="T4" fmla="*/ 0 w 2388"/>
                <a:gd name="T5" fmla="*/ 8 h 243"/>
                <a:gd name="T6" fmla="*/ 659 w 2388"/>
                <a:gd name="T7" fmla="*/ 29 h 243"/>
                <a:gd name="T8" fmla="*/ 1298 w 2388"/>
                <a:gd name="T9" fmla="*/ 30 h 243"/>
                <a:gd name="T10" fmla="*/ 2388 w 2388"/>
                <a:gd name="T11" fmla="*/ 243 h 243"/>
                <a:gd name="T12" fmla="*/ 2388 w 2388"/>
                <a:gd name="T13" fmla="*/ 235 h 243"/>
                <a:gd name="T14" fmla="*/ 1298 w 2388"/>
                <a:gd name="T15" fmla="*/ 23 h 243"/>
                <a:gd name="T16" fmla="*/ 659 w 2388"/>
                <a:gd name="T17" fmla="*/ 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43">
                  <a:moveTo>
                    <a:pt x="659" y="22"/>
                  </a:moveTo>
                  <a:cubicBezTo>
                    <a:pt x="360" y="24"/>
                    <a:pt x="140" y="2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38" y="32"/>
                    <a:pt x="354" y="31"/>
                    <a:pt x="659" y="29"/>
                  </a:cubicBezTo>
                  <a:cubicBezTo>
                    <a:pt x="844" y="27"/>
                    <a:pt x="1054" y="26"/>
                    <a:pt x="1298" y="30"/>
                  </a:cubicBezTo>
                  <a:cubicBezTo>
                    <a:pt x="1724" y="37"/>
                    <a:pt x="2079" y="105"/>
                    <a:pt x="2388" y="243"/>
                  </a:cubicBezTo>
                  <a:cubicBezTo>
                    <a:pt x="2388" y="235"/>
                    <a:pt x="2388" y="235"/>
                    <a:pt x="2388" y="235"/>
                  </a:cubicBezTo>
                  <a:cubicBezTo>
                    <a:pt x="2078" y="98"/>
                    <a:pt x="1724" y="30"/>
                    <a:pt x="1298" y="23"/>
                  </a:cubicBezTo>
                  <a:cubicBezTo>
                    <a:pt x="1054" y="19"/>
                    <a:pt x="844" y="21"/>
                    <a:pt x="65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-4763" y="4133856"/>
              <a:ext cx="12188828" cy="1192214"/>
            </a:xfrm>
            <a:custGeom>
              <a:avLst/>
              <a:gdLst>
                <a:gd name="T0" fmla="*/ 616 w 2388"/>
                <a:gd name="T1" fmla="*/ 15 h 233"/>
                <a:gd name="T2" fmla="*/ 0 w 2388"/>
                <a:gd name="T3" fmla="*/ 0 h 233"/>
                <a:gd name="T4" fmla="*/ 0 w 2388"/>
                <a:gd name="T5" fmla="*/ 7 h 233"/>
                <a:gd name="T6" fmla="*/ 616 w 2388"/>
                <a:gd name="T7" fmla="*/ 22 h 233"/>
                <a:gd name="T8" fmla="*/ 1294 w 2388"/>
                <a:gd name="T9" fmla="*/ 21 h 233"/>
                <a:gd name="T10" fmla="*/ 2388 w 2388"/>
                <a:gd name="T11" fmla="*/ 233 h 233"/>
                <a:gd name="T12" fmla="*/ 2388 w 2388"/>
                <a:gd name="T13" fmla="*/ 225 h 233"/>
                <a:gd name="T14" fmla="*/ 1294 w 2388"/>
                <a:gd name="T15" fmla="*/ 14 h 233"/>
                <a:gd name="T16" fmla="*/ 616 w 2388"/>
                <a:gd name="T17" fmla="*/ 1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33">
                  <a:moveTo>
                    <a:pt x="616" y="15"/>
                  </a:moveTo>
                  <a:cubicBezTo>
                    <a:pt x="340" y="18"/>
                    <a:pt x="134" y="2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2" y="28"/>
                    <a:pt x="334" y="25"/>
                    <a:pt x="616" y="22"/>
                  </a:cubicBezTo>
                  <a:cubicBezTo>
                    <a:pt x="811" y="19"/>
                    <a:pt x="1032" y="17"/>
                    <a:pt x="1294" y="21"/>
                  </a:cubicBezTo>
                  <a:cubicBezTo>
                    <a:pt x="1720" y="27"/>
                    <a:pt x="2076" y="95"/>
                    <a:pt x="2388" y="233"/>
                  </a:cubicBezTo>
                  <a:cubicBezTo>
                    <a:pt x="2388" y="225"/>
                    <a:pt x="2388" y="225"/>
                    <a:pt x="2388" y="225"/>
                  </a:cubicBezTo>
                  <a:cubicBezTo>
                    <a:pt x="2075" y="88"/>
                    <a:pt x="1720" y="20"/>
                    <a:pt x="1294" y="14"/>
                  </a:cubicBezTo>
                  <a:cubicBezTo>
                    <a:pt x="1032" y="10"/>
                    <a:pt x="811" y="13"/>
                    <a:pt x="6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-4763" y="4322769"/>
              <a:ext cx="12188828" cy="1141414"/>
            </a:xfrm>
            <a:custGeom>
              <a:avLst/>
              <a:gdLst>
                <a:gd name="T0" fmla="*/ 576 w 2388"/>
                <a:gd name="T1" fmla="*/ 9 h 223"/>
                <a:gd name="T2" fmla="*/ 0 w 2388"/>
                <a:gd name="T3" fmla="*/ 0 h 223"/>
                <a:gd name="T4" fmla="*/ 0 w 2388"/>
                <a:gd name="T5" fmla="*/ 7 h 223"/>
                <a:gd name="T6" fmla="*/ 576 w 2388"/>
                <a:gd name="T7" fmla="*/ 16 h 223"/>
                <a:gd name="T8" fmla="*/ 1289 w 2388"/>
                <a:gd name="T9" fmla="*/ 12 h 223"/>
                <a:gd name="T10" fmla="*/ 2388 w 2388"/>
                <a:gd name="T11" fmla="*/ 223 h 223"/>
                <a:gd name="T12" fmla="*/ 2388 w 2388"/>
                <a:gd name="T13" fmla="*/ 216 h 223"/>
                <a:gd name="T14" fmla="*/ 1289 w 2388"/>
                <a:gd name="T15" fmla="*/ 5 h 223"/>
                <a:gd name="T16" fmla="*/ 576 w 2388"/>
                <a:gd name="T17" fmla="*/ 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3">
                  <a:moveTo>
                    <a:pt x="576" y="9"/>
                  </a:moveTo>
                  <a:cubicBezTo>
                    <a:pt x="321" y="14"/>
                    <a:pt x="128" y="17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29" y="24"/>
                    <a:pt x="322" y="21"/>
                    <a:pt x="576" y="16"/>
                  </a:cubicBezTo>
                  <a:cubicBezTo>
                    <a:pt x="770" y="13"/>
                    <a:pt x="1012" y="8"/>
                    <a:pt x="1289" y="12"/>
                  </a:cubicBezTo>
                  <a:cubicBezTo>
                    <a:pt x="1716" y="18"/>
                    <a:pt x="2073" y="86"/>
                    <a:pt x="2388" y="223"/>
                  </a:cubicBezTo>
                  <a:cubicBezTo>
                    <a:pt x="2388" y="216"/>
                    <a:pt x="2388" y="216"/>
                    <a:pt x="2388" y="216"/>
                  </a:cubicBezTo>
                  <a:cubicBezTo>
                    <a:pt x="2073" y="79"/>
                    <a:pt x="1716" y="11"/>
                    <a:pt x="1289" y="5"/>
                  </a:cubicBezTo>
                  <a:cubicBezTo>
                    <a:pt x="1012" y="2"/>
                    <a:pt x="770" y="6"/>
                    <a:pt x="57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-4763" y="4476756"/>
              <a:ext cx="12188828" cy="1130301"/>
            </a:xfrm>
            <a:custGeom>
              <a:avLst/>
              <a:gdLst>
                <a:gd name="T0" fmla="*/ 538 w 2388"/>
                <a:gd name="T1" fmla="*/ 11 h 221"/>
                <a:gd name="T2" fmla="*/ 0 w 2388"/>
                <a:gd name="T3" fmla="*/ 7 h 221"/>
                <a:gd name="T4" fmla="*/ 0 w 2388"/>
                <a:gd name="T5" fmla="*/ 14 h 221"/>
                <a:gd name="T6" fmla="*/ 538 w 2388"/>
                <a:gd name="T7" fmla="*/ 18 h 221"/>
                <a:gd name="T8" fmla="*/ 1285 w 2388"/>
                <a:gd name="T9" fmla="*/ 11 h 221"/>
                <a:gd name="T10" fmla="*/ 2388 w 2388"/>
                <a:gd name="T11" fmla="*/ 221 h 221"/>
                <a:gd name="T12" fmla="*/ 2388 w 2388"/>
                <a:gd name="T13" fmla="*/ 213 h 221"/>
                <a:gd name="T14" fmla="*/ 1285 w 2388"/>
                <a:gd name="T15" fmla="*/ 4 h 221"/>
                <a:gd name="T16" fmla="*/ 538 w 2388"/>
                <a:gd name="T17" fmla="*/ 1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1">
                  <a:moveTo>
                    <a:pt x="538" y="11"/>
                  </a:moveTo>
                  <a:cubicBezTo>
                    <a:pt x="302" y="17"/>
                    <a:pt x="122" y="21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23" y="28"/>
                    <a:pt x="303" y="24"/>
                    <a:pt x="538" y="18"/>
                  </a:cubicBezTo>
                  <a:cubicBezTo>
                    <a:pt x="740" y="13"/>
                    <a:pt x="992" y="7"/>
                    <a:pt x="1285" y="11"/>
                  </a:cubicBezTo>
                  <a:cubicBezTo>
                    <a:pt x="1712" y="17"/>
                    <a:pt x="2070" y="84"/>
                    <a:pt x="2388" y="221"/>
                  </a:cubicBezTo>
                  <a:cubicBezTo>
                    <a:pt x="2388" y="213"/>
                    <a:pt x="2388" y="213"/>
                    <a:pt x="2388" y="213"/>
                  </a:cubicBezTo>
                  <a:cubicBezTo>
                    <a:pt x="2070" y="77"/>
                    <a:pt x="1711" y="10"/>
                    <a:pt x="1285" y="4"/>
                  </a:cubicBezTo>
                  <a:cubicBezTo>
                    <a:pt x="992" y="0"/>
                    <a:pt x="740" y="6"/>
                    <a:pt x="53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-4763" y="4624394"/>
              <a:ext cx="12188828" cy="1120776"/>
            </a:xfrm>
            <a:custGeom>
              <a:avLst/>
              <a:gdLst>
                <a:gd name="T0" fmla="*/ 501 w 2388"/>
                <a:gd name="T1" fmla="*/ 14 h 219"/>
                <a:gd name="T2" fmla="*/ 0 w 2388"/>
                <a:gd name="T3" fmla="*/ 15 h 219"/>
                <a:gd name="T4" fmla="*/ 0 w 2388"/>
                <a:gd name="T5" fmla="*/ 22 h 219"/>
                <a:gd name="T6" fmla="*/ 501 w 2388"/>
                <a:gd name="T7" fmla="*/ 21 h 219"/>
                <a:gd name="T8" fmla="*/ 1281 w 2388"/>
                <a:gd name="T9" fmla="*/ 11 h 219"/>
                <a:gd name="T10" fmla="*/ 2388 w 2388"/>
                <a:gd name="T11" fmla="*/ 219 h 219"/>
                <a:gd name="T12" fmla="*/ 2388 w 2388"/>
                <a:gd name="T13" fmla="*/ 212 h 219"/>
                <a:gd name="T14" fmla="*/ 1281 w 2388"/>
                <a:gd name="T15" fmla="*/ 4 h 219"/>
                <a:gd name="T16" fmla="*/ 501 w 2388"/>
                <a:gd name="T17" fmla="*/ 1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9">
                  <a:moveTo>
                    <a:pt x="501" y="14"/>
                  </a:moveTo>
                  <a:cubicBezTo>
                    <a:pt x="284" y="21"/>
                    <a:pt x="117" y="26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7" y="33"/>
                    <a:pt x="285" y="28"/>
                    <a:pt x="501" y="21"/>
                  </a:cubicBezTo>
                  <a:cubicBezTo>
                    <a:pt x="711" y="15"/>
                    <a:pt x="973" y="7"/>
                    <a:pt x="1281" y="11"/>
                  </a:cubicBezTo>
                  <a:cubicBezTo>
                    <a:pt x="1707" y="16"/>
                    <a:pt x="2067" y="83"/>
                    <a:pt x="2388" y="219"/>
                  </a:cubicBezTo>
                  <a:cubicBezTo>
                    <a:pt x="2388" y="212"/>
                    <a:pt x="2388" y="212"/>
                    <a:pt x="2388" y="212"/>
                  </a:cubicBezTo>
                  <a:cubicBezTo>
                    <a:pt x="2067" y="76"/>
                    <a:pt x="1707" y="9"/>
                    <a:pt x="1281" y="4"/>
                  </a:cubicBezTo>
                  <a:cubicBezTo>
                    <a:pt x="973" y="0"/>
                    <a:pt x="711" y="8"/>
                    <a:pt x="50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-4763" y="4773619"/>
              <a:ext cx="12188828" cy="1114426"/>
            </a:xfrm>
            <a:custGeom>
              <a:avLst/>
              <a:gdLst>
                <a:gd name="T0" fmla="*/ 466 w 2388"/>
                <a:gd name="T1" fmla="*/ 18 h 218"/>
                <a:gd name="T2" fmla="*/ 0 w 2388"/>
                <a:gd name="T3" fmla="*/ 23 h 218"/>
                <a:gd name="T4" fmla="*/ 0 w 2388"/>
                <a:gd name="T5" fmla="*/ 29 h 218"/>
                <a:gd name="T6" fmla="*/ 467 w 2388"/>
                <a:gd name="T7" fmla="*/ 25 h 218"/>
                <a:gd name="T8" fmla="*/ 1276 w 2388"/>
                <a:gd name="T9" fmla="*/ 11 h 218"/>
                <a:gd name="T10" fmla="*/ 2388 w 2388"/>
                <a:gd name="T11" fmla="*/ 218 h 218"/>
                <a:gd name="T12" fmla="*/ 2388 w 2388"/>
                <a:gd name="T13" fmla="*/ 211 h 218"/>
                <a:gd name="T14" fmla="*/ 1276 w 2388"/>
                <a:gd name="T15" fmla="*/ 4 h 218"/>
                <a:gd name="T16" fmla="*/ 466 w 2388"/>
                <a:gd name="T17" fmla="*/ 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8">
                  <a:moveTo>
                    <a:pt x="466" y="18"/>
                  </a:moveTo>
                  <a:cubicBezTo>
                    <a:pt x="267" y="25"/>
                    <a:pt x="111" y="30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12" y="37"/>
                    <a:pt x="268" y="32"/>
                    <a:pt x="467" y="25"/>
                  </a:cubicBezTo>
                  <a:cubicBezTo>
                    <a:pt x="684" y="17"/>
                    <a:pt x="954" y="7"/>
                    <a:pt x="1276" y="11"/>
                  </a:cubicBezTo>
                  <a:cubicBezTo>
                    <a:pt x="1703" y="15"/>
                    <a:pt x="2064" y="82"/>
                    <a:pt x="2388" y="218"/>
                  </a:cubicBezTo>
                  <a:cubicBezTo>
                    <a:pt x="2388" y="211"/>
                    <a:pt x="2388" y="211"/>
                    <a:pt x="2388" y="211"/>
                  </a:cubicBezTo>
                  <a:cubicBezTo>
                    <a:pt x="2064" y="75"/>
                    <a:pt x="1703" y="8"/>
                    <a:pt x="1276" y="4"/>
                  </a:cubicBezTo>
                  <a:cubicBezTo>
                    <a:pt x="954" y="0"/>
                    <a:pt x="684" y="10"/>
                    <a:pt x="46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-4763" y="4921257"/>
              <a:ext cx="12188828" cy="1111251"/>
            </a:xfrm>
            <a:custGeom>
              <a:avLst/>
              <a:gdLst>
                <a:gd name="T0" fmla="*/ 433 w 2388"/>
                <a:gd name="T1" fmla="*/ 21 h 217"/>
                <a:gd name="T2" fmla="*/ 0 w 2388"/>
                <a:gd name="T3" fmla="*/ 30 h 217"/>
                <a:gd name="T4" fmla="*/ 0 w 2388"/>
                <a:gd name="T5" fmla="*/ 37 h 217"/>
                <a:gd name="T6" fmla="*/ 433 w 2388"/>
                <a:gd name="T7" fmla="*/ 28 h 217"/>
                <a:gd name="T8" fmla="*/ 1272 w 2388"/>
                <a:gd name="T9" fmla="*/ 10 h 217"/>
                <a:gd name="T10" fmla="*/ 2388 w 2388"/>
                <a:gd name="T11" fmla="*/ 217 h 217"/>
                <a:gd name="T12" fmla="*/ 2388 w 2388"/>
                <a:gd name="T13" fmla="*/ 209 h 217"/>
                <a:gd name="T14" fmla="*/ 1272 w 2388"/>
                <a:gd name="T15" fmla="*/ 3 h 217"/>
                <a:gd name="T16" fmla="*/ 433 w 2388"/>
                <a:gd name="T17" fmla="*/ 2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7">
                  <a:moveTo>
                    <a:pt x="433" y="21"/>
                  </a:moveTo>
                  <a:cubicBezTo>
                    <a:pt x="250" y="29"/>
                    <a:pt x="105" y="35"/>
                    <a:pt x="0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06" y="42"/>
                    <a:pt x="250" y="36"/>
                    <a:pt x="433" y="28"/>
                  </a:cubicBezTo>
                  <a:cubicBezTo>
                    <a:pt x="657" y="19"/>
                    <a:pt x="936" y="7"/>
                    <a:pt x="1272" y="10"/>
                  </a:cubicBezTo>
                  <a:cubicBezTo>
                    <a:pt x="1699" y="14"/>
                    <a:pt x="2061" y="81"/>
                    <a:pt x="2388" y="217"/>
                  </a:cubicBezTo>
                  <a:cubicBezTo>
                    <a:pt x="2388" y="209"/>
                    <a:pt x="2388" y="209"/>
                    <a:pt x="2388" y="209"/>
                  </a:cubicBezTo>
                  <a:cubicBezTo>
                    <a:pt x="2061" y="74"/>
                    <a:pt x="1699" y="7"/>
                    <a:pt x="1272" y="3"/>
                  </a:cubicBezTo>
                  <a:cubicBezTo>
                    <a:pt x="935" y="0"/>
                    <a:pt x="657" y="12"/>
                    <a:pt x="43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-4763" y="5070482"/>
              <a:ext cx="12188828" cy="1100139"/>
            </a:xfrm>
            <a:custGeom>
              <a:avLst/>
              <a:gdLst>
                <a:gd name="T0" fmla="*/ 400 w 2388"/>
                <a:gd name="T1" fmla="*/ 26 h 215"/>
                <a:gd name="T2" fmla="*/ 0 w 2388"/>
                <a:gd name="T3" fmla="*/ 37 h 215"/>
                <a:gd name="T4" fmla="*/ 0 w 2388"/>
                <a:gd name="T5" fmla="*/ 44 h 215"/>
                <a:gd name="T6" fmla="*/ 400 w 2388"/>
                <a:gd name="T7" fmla="*/ 32 h 215"/>
                <a:gd name="T8" fmla="*/ 1268 w 2388"/>
                <a:gd name="T9" fmla="*/ 10 h 215"/>
                <a:gd name="T10" fmla="*/ 2388 w 2388"/>
                <a:gd name="T11" fmla="*/ 215 h 215"/>
                <a:gd name="T12" fmla="*/ 2388 w 2388"/>
                <a:gd name="T13" fmla="*/ 207 h 215"/>
                <a:gd name="T14" fmla="*/ 1268 w 2388"/>
                <a:gd name="T15" fmla="*/ 3 h 215"/>
                <a:gd name="T16" fmla="*/ 400 w 2388"/>
                <a:gd name="T17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5">
                  <a:moveTo>
                    <a:pt x="400" y="26"/>
                  </a:moveTo>
                  <a:cubicBezTo>
                    <a:pt x="233" y="34"/>
                    <a:pt x="99" y="40"/>
                    <a:pt x="0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0" y="47"/>
                    <a:pt x="234" y="41"/>
                    <a:pt x="400" y="32"/>
                  </a:cubicBezTo>
                  <a:cubicBezTo>
                    <a:pt x="631" y="21"/>
                    <a:pt x="918" y="7"/>
                    <a:pt x="1268" y="10"/>
                  </a:cubicBezTo>
                  <a:cubicBezTo>
                    <a:pt x="1695" y="14"/>
                    <a:pt x="2059" y="79"/>
                    <a:pt x="2388" y="215"/>
                  </a:cubicBezTo>
                  <a:cubicBezTo>
                    <a:pt x="2388" y="207"/>
                    <a:pt x="2388" y="207"/>
                    <a:pt x="2388" y="207"/>
                  </a:cubicBezTo>
                  <a:cubicBezTo>
                    <a:pt x="2058" y="72"/>
                    <a:pt x="1695" y="7"/>
                    <a:pt x="1268" y="3"/>
                  </a:cubicBezTo>
                  <a:cubicBezTo>
                    <a:pt x="917" y="0"/>
                    <a:pt x="631" y="14"/>
                    <a:pt x="40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-4763" y="5192720"/>
              <a:ext cx="12188828" cy="1125539"/>
            </a:xfrm>
            <a:custGeom>
              <a:avLst/>
              <a:gdLst>
                <a:gd name="T0" fmla="*/ 318 w 2388"/>
                <a:gd name="T1" fmla="*/ 33 h 220"/>
                <a:gd name="T2" fmla="*/ 0 w 2388"/>
                <a:gd name="T3" fmla="*/ 47 h 220"/>
                <a:gd name="T4" fmla="*/ 0 w 2388"/>
                <a:gd name="T5" fmla="*/ 53 h 220"/>
                <a:gd name="T6" fmla="*/ 319 w 2388"/>
                <a:gd name="T7" fmla="*/ 39 h 220"/>
                <a:gd name="T8" fmla="*/ 1263 w 2388"/>
                <a:gd name="T9" fmla="*/ 15 h 220"/>
                <a:gd name="T10" fmla="*/ 2388 w 2388"/>
                <a:gd name="T11" fmla="*/ 220 h 220"/>
                <a:gd name="T12" fmla="*/ 2388 w 2388"/>
                <a:gd name="T13" fmla="*/ 212 h 220"/>
                <a:gd name="T14" fmla="*/ 1263 w 2388"/>
                <a:gd name="T15" fmla="*/ 8 h 220"/>
                <a:gd name="T16" fmla="*/ 318 w 2388"/>
                <a:gd name="T17" fmla="*/ 3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20">
                  <a:moveTo>
                    <a:pt x="318" y="33"/>
                  </a:moveTo>
                  <a:cubicBezTo>
                    <a:pt x="189" y="40"/>
                    <a:pt x="83" y="47"/>
                    <a:pt x="0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3" y="53"/>
                    <a:pt x="190" y="47"/>
                    <a:pt x="319" y="39"/>
                  </a:cubicBezTo>
                  <a:cubicBezTo>
                    <a:pt x="553" y="25"/>
                    <a:pt x="873" y="6"/>
                    <a:pt x="1263" y="15"/>
                  </a:cubicBezTo>
                  <a:cubicBezTo>
                    <a:pt x="1699" y="24"/>
                    <a:pt x="2064" y="90"/>
                    <a:pt x="2388" y="220"/>
                  </a:cubicBezTo>
                  <a:cubicBezTo>
                    <a:pt x="2388" y="212"/>
                    <a:pt x="2388" y="212"/>
                    <a:pt x="2388" y="212"/>
                  </a:cubicBezTo>
                  <a:cubicBezTo>
                    <a:pt x="2064" y="83"/>
                    <a:pt x="1698" y="17"/>
                    <a:pt x="1263" y="8"/>
                  </a:cubicBezTo>
                  <a:cubicBezTo>
                    <a:pt x="873" y="0"/>
                    <a:pt x="552" y="19"/>
                    <a:pt x="31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-4763" y="5335595"/>
              <a:ext cx="12188828" cy="1120776"/>
            </a:xfrm>
            <a:custGeom>
              <a:avLst/>
              <a:gdLst>
                <a:gd name="T0" fmla="*/ 292 w 2388"/>
                <a:gd name="T1" fmla="*/ 38 h 219"/>
                <a:gd name="T2" fmla="*/ 0 w 2388"/>
                <a:gd name="T3" fmla="*/ 54 h 219"/>
                <a:gd name="T4" fmla="*/ 0 w 2388"/>
                <a:gd name="T5" fmla="*/ 61 h 219"/>
                <a:gd name="T6" fmla="*/ 292 w 2388"/>
                <a:gd name="T7" fmla="*/ 45 h 219"/>
                <a:gd name="T8" fmla="*/ 1259 w 2388"/>
                <a:gd name="T9" fmla="*/ 16 h 219"/>
                <a:gd name="T10" fmla="*/ 2388 w 2388"/>
                <a:gd name="T11" fmla="*/ 219 h 219"/>
                <a:gd name="T12" fmla="*/ 2388 w 2388"/>
                <a:gd name="T13" fmla="*/ 211 h 219"/>
                <a:gd name="T14" fmla="*/ 1259 w 2388"/>
                <a:gd name="T15" fmla="*/ 9 h 219"/>
                <a:gd name="T16" fmla="*/ 292 w 2388"/>
                <a:gd name="T17" fmla="*/ 3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9">
                  <a:moveTo>
                    <a:pt x="292" y="38"/>
                  </a:moveTo>
                  <a:cubicBezTo>
                    <a:pt x="175" y="46"/>
                    <a:pt x="77" y="53"/>
                    <a:pt x="0" y="5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8" y="60"/>
                    <a:pt x="175" y="53"/>
                    <a:pt x="292" y="45"/>
                  </a:cubicBezTo>
                  <a:cubicBezTo>
                    <a:pt x="531" y="29"/>
                    <a:pt x="857" y="7"/>
                    <a:pt x="1259" y="16"/>
                  </a:cubicBezTo>
                  <a:cubicBezTo>
                    <a:pt x="1695" y="24"/>
                    <a:pt x="2061" y="90"/>
                    <a:pt x="2388" y="219"/>
                  </a:cubicBezTo>
                  <a:cubicBezTo>
                    <a:pt x="2388" y="211"/>
                    <a:pt x="2388" y="211"/>
                    <a:pt x="2388" y="211"/>
                  </a:cubicBezTo>
                  <a:cubicBezTo>
                    <a:pt x="2061" y="83"/>
                    <a:pt x="1694" y="18"/>
                    <a:pt x="1259" y="9"/>
                  </a:cubicBezTo>
                  <a:cubicBezTo>
                    <a:pt x="857" y="0"/>
                    <a:pt x="530" y="22"/>
                    <a:pt x="292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-4763" y="5489583"/>
              <a:ext cx="12188828" cy="1104901"/>
            </a:xfrm>
            <a:custGeom>
              <a:avLst/>
              <a:gdLst>
                <a:gd name="T0" fmla="*/ 265 w 2388"/>
                <a:gd name="T1" fmla="*/ 43 h 216"/>
                <a:gd name="T2" fmla="*/ 0 w 2388"/>
                <a:gd name="T3" fmla="*/ 59 h 216"/>
                <a:gd name="T4" fmla="*/ 0 w 2388"/>
                <a:gd name="T5" fmla="*/ 66 h 216"/>
                <a:gd name="T6" fmla="*/ 266 w 2388"/>
                <a:gd name="T7" fmla="*/ 49 h 216"/>
                <a:gd name="T8" fmla="*/ 1255 w 2388"/>
                <a:gd name="T9" fmla="*/ 14 h 216"/>
                <a:gd name="T10" fmla="*/ 2388 w 2388"/>
                <a:gd name="T11" fmla="*/ 216 h 216"/>
                <a:gd name="T12" fmla="*/ 2388 w 2388"/>
                <a:gd name="T13" fmla="*/ 209 h 216"/>
                <a:gd name="T14" fmla="*/ 1255 w 2388"/>
                <a:gd name="T15" fmla="*/ 7 h 216"/>
                <a:gd name="T16" fmla="*/ 265 w 2388"/>
                <a:gd name="T17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6">
                  <a:moveTo>
                    <a:pt x="265" y="43"/>
                  </a:moveTo>
                  <a:cubicBezTo>
                    <a:pt x="160" y="50"/>
                    <a:pt x="72" y="57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2" y="64"/>
                    <a:pt x="161" y="57"/>
                    <a:pt x="266" y="49"/>
                  </a:cubicBezTo>
                  <a:cubicBezTo>
                    <a:pt x="509" y="31"/>
                    <a:pt x="842" y="6"/>
                    <a:pt x="1255" y="14"/>
                  </a:cubicBezTo>
                  <a:cubicBezTo>
                    <a:pt x="1691" y="23"/>
                    <a:pt x="2059" y="88"/>
                    <a:pt x="2388" y="216"/>
                  </a:cubicBezTo>
                  <a:cubicBezTo>
                    <a:pt x="2388" y="209"/>
                    <a:pt x="2388" y="209"/>
                    <a:pt x="2388" y="209"/>
                  </a:cubicBezTo>
                  <a:cubicBezTo>
                    <a:pt x="2058" y="80"/>
                    <a:pt x="1691" y="16"/>
                    <a:pt x="1255" y="7"/>
                  </a:cubicBezTo>
                  <a:cubicBezTo>
                    <a:pt x="842" y="0"/>
                    <a:pt x="509" y="24"/>
                    <a:pt x="26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-4763" y="5638808"/>
              <a:ext cx="12188828" cy="1093789"/>
            </a:xfrm>
            <a:custGeom>
              <a:avLst/>
              <a:gdLst>
                <a:gd name="T0" fmla="*/ 240 w 2388"/>
                <a:gd name="T1" fmla="*/ 48 h 214"/>
                <a:gd name="T2" fmla="*/ 0 w 2388"/>
                <a:gd name="T3" fmla="*/ 66 h 214"/>
                <a:gd name="T4" fmla="*/ 0 w 2388"/>
                <a:gd name="T5" fmla="*/ 72 h 214"/>
                <a:gd name="T6" fmla="*/ 240 w 2388"/>
                <a:gd name="T7" fmla="*/ 55 h 214"/>
                <a:gd name="T8" fmla="*/ 1250 w 2388"/>
                <a:gd name="T9" fmla="*/ 14 h 214"/>
                <a:gd name="T10" fmla="*/ 2388 w 2388"/>
                <a:gd name="T11" fmla="*/ 214 h 214"/>
                <a:gd name="T12" fmla="*/ 2388 w 2388"/>
                <a:gd name="T13" fmla="*/ 207 h 214"/>
                <a:gd name="T14" fmla="*/ 1250 w 2388"/>
                <a:gd name="T15" fmla="*/ 7 h 214"/>
                <a:gd name="T16" fmla="*/ 240 w 2388"/>
                <a:gd name="T17" fmla="*/ 4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4">
                  <a:moveTo>
                    <a:pt x="240" y="48"/>
                  </a:moveTo>
                  <a:cubicBezTo>
                    <a:pt x="146" y="56"/>
                    <a:pt x="66" y="62"/>
                    <a:pt x="0" y="6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67" y="69"/>
                    <a:pt x="147" y="63"/>
                    <a:pt x="240" y="55"/>
                  </a:cubicBezTo>
                  <a:cubicBezTo>
                    <a:pt x="488" y="34"/>
                    <a:pt x="826" y="7"/>
                    <a:pt x="1250" y="14"/>
                  </a:cubicBezTo>
                  <a:cubicBezTo>
                    <a:pt x="1687" y="22"/>
                    <a:pt x="2056" y="86"/>
                    <a:pt x="2388" y="214"/>
                  </a:cubicBezTo>
                  <a:cubicBezTo>
                    <a:pt x="2388" y="207"/>
                    <a:pt x="2388" y="207"/>
                    <a:pt x="2388" y="207"/>
                  </a:cubicBezTo>
                  <a:cubicBezTo>
                    <a:pt x="2056" y="79"/>
                    <a:pt x="1687" y="15"/>
                    <a:pt x="1250" y="7"/>
                  </a:cubicBezTo>
                  <a:cubicBezTo>
                    <a:pt x="826" y="0"/>
                    <a:pt x="487" y="28"/>
                    <a:pt x="24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-4763" y="5786446"/>
              <a:ext cx="12188828" cy="1084264"/>
            </a:xfrm>
            <a:custGeom>
              <a:avLst/>
              <a:gdLst>
                <a:gd name="T0" fmla="*/ 215 w 2388"/>
                <a:gd name="T1" fmla="*/ 54 h 212"/>
                <a:gd name="T2" fmla="*/ 0 w 2388"/>
                <a:gd name="T3" fmla="*/ 71 h 212"/>
                <a:gd name="T4" fmla="*/ 0 w 2388"/>
                <a:gd name="T5" fmla="*/ 78 h 212"/>
                <a:gd name="T6" fmla="*/ 216 w 2388"/>
                <a:gd name="T7" fmla="*/ 61 h 212"/>
                <a:gd name="T8" fmla="*/ 1246 w 2388"/>
                <a:gd name="T9" fmla="*/ 14 h 212"/>
                <a:gd name="T10" fmla="*/ 2388 w 2388"/>
                <a:gd name="T11" fmla="*/ 212 h 212"/>
                <a:gd name="T12" fmla="*/ 2388 w 2388"/>
                <a:gd name="T13" fmla="*/ 205 h 212"/>
                <a:gd name="T14" fmla="*/ 1246 w 2388"/>
                <a:gd name="T15" fmla="*/ 7 h 212"/>
                <a:gd name="T16" fmla="*/ 215 w 2388"/>
                <a:gd name="T17" fmla="*/ 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8" h="212">
                  <a:moveTo>
                    <a:pt x="215" y="54"/>
                  </a:moveTo>
                  <a:cubicBezTo>
                    <a:pt x="132" y="61"/>
                    <a:pt x="60" y="68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1" y="75"/>
                    <a:pt x="133" y="68"/>
                    <a:pt x="216" y="61"/>
                  </a:cubicBezTo>
                  <a:cubicBezTo>
                    <a:pt x="467" y="38"/>
                    <a:pt x="811" y="7"/>
                    <a:pt x="1246" y="14"/>
                  </a:cubicBezTo>
                  <a:cubicBezTo>
                    <a:pt x="1683" y="21"/>
                    <a:pt x="2053" y="85"/>
                    <a:pt x="2388" y="212"/>
                  </a:cubicBezTo>
                  <a:cubicBezTo>
                    <a:pt x="2388" y="205"/>
                    <a:pt x="2388" y="205"/>
                    <a:pt x="2388" y="205"/>
                  </a:cubicBezTo>
                  <a:cubicBezTo>
                    <a:pt x="2053" y="78"/>
                    <a:pt x="1683" y="14"/>
                    <a:pt x="1246" y="7"/>
                  </a:cubicBezTo>
                  <a:cubicBezTo>
                    <a:pt x="811" y="0"/>
                    <a:pt x="467" y="31"/>
                    <a:pt x="21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-4763" y="5934083"/>
              <a:ext cx="11928478" cy="941389"/>
            </a:xfrm>
            <a:custGeom>
              <a:avLst/>
              <a:gdLst>
                <a:gd name="T0" fmla="*/ 191 w 2337"/>
                <a:gd name="T1" fmla="*/ 60 h 184"/>
                <a:gd name="T2" fmla="*/ 0 w 2337"/>
                <a:gd name="T3" fmla="*/ 77 h 184"/>
                <a:gd name="T4" fmla="*/ 0 w 2337"/>
                <a:gd name="T5" fmla="*/ 84 h 184"/>
                <a:gd name="T6" fmla="*/ 191 w 2337"/>
                <a:gd name="T7" fmla="*/ 67 h 184"/>
                <a:gd name="T8" fmla="*/ 1242 w 2337"/>
                <a:gd name="T9" fmla="*/ 14 h 184"/>
                <a:gd name="T10" fmla="*/ 2316 w 2337"/>
                <a:gd name="T11" fmla="*/ 184 h 184"/>
                <a:gd name="T12" fmla="*/ 2337 w 2337"/>
                <a:gd name="T13" fmla="*/ 184 h 184"/>
                <a:gd name="T14" fmla="*/ 1242 w 2337"/>
                <a:gd name="T15" fmla="*/ 7 h 184"/>
                <a:gd name="T16" fmla="*/ 191 w 2337"/>
                <a:gd name="T17" fmla="*/ 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7" h="184">
                  <a:moveTo>
                    <a:pt x="191" y="60"/>
                  </a:moveTo>
                  <a:cubicBezTo>
                    <a:pt x="118" y="67"/>
                    <a:pt x="55" y="73"/>
                    <a:pt x="0" y="7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5" y="80"/>
                    <a:pt x="119" y="74"/>
                    <a:pt x="191" y="67"/>
                  </a:cubicBezTo>
                  <a:cubicBezTo>
                    <a:pt x="447" y="41"/>
                    <a:pt x="796" y="7"/>
                    <a:pt x="1242" y="14"/>
                  </a:cubicBezTo>
                  <a:cubicBezTo>
                    <a:pt x="1648" y="20"/>
                    <a:pt x="1998" y="75"/>
                    <a:pt x="2316" y="184"/>
                  </a:cubicBezTo>
                  <a:cubicBezTo>
                    <a:pt x="2337" y="184"/>
                    <a:pt x="2337" y="184"/>
                    <a:pt x="2337" y="184"/>
                  </a:cubicBezTo>
                  <a:cubicBezTo>
                    <a:pt x="2013" y="70"/>
                    <a:pt x="1657" y="13"/>
                    <a:pt x="1242" y="7"/>
                  </a:cubicBezTo>
                  <a:cubicBezTo>
                    <a:pt x="796" y="0"/>
                    <a:pt x="446" y="34"/>
                    <a:pt x="191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-4763" y="6083308"/>
              <a:ext cx="11504616" cy="792164"/>
            </a:xfrm>
            <a:custGeom>
              <a:avLst/>
              <a:gdLst>
                <a:gd name="T0" fmla="*/ 167 w 2254"/>
                <a:gd name="T1" fmla="*/ 66 h 155"/>
                <a:gd name="T2" fmla="*/ 0 w 2254"/>
                <a:gd name="T3" fmla="*/ 83 h 155"/>
                <a:gd name="T4" fmla="*/ 0 w 2254"/>
                <a:gd name="T5" fmla="*/ 90 h 155"/>
                <a:gd name="T6" fmla="*/ 167 w 2254"/>
                <a:gd name="T7" fmla="*/ 73 h 155"/>
                <a:gd name="T8" fmla="*/ 1237 w 2254"/>
                <a:gd name="T9" fmla="*/ 13 h 155"/>
                <a:gd name="T10" fmla="*/ 2231 w 2254"/>
                <a:gd name="T11" fmla="*/ 155 h 155"/>
                <a:gd name="T12" fmla="*/ 2254 w 2254"/>
                <a:gd name="T13" fmla="*/ 155 h 155"/>
                <a:gd name="T14" fmla="*/ 1237 w 2254"/>
                <a:gd name="T15" fmla="*/ 6 h 155"/>
                <a:gd name="T16" fmla="*/ 167 w 2254"/>
                <a:gd name="T17" fmla="*/ 6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4" h="155">
                  <a:moveTo>
                    <a:pt x="167" y="66"/>
                  </a:moveTo>
                  <a:cubicBezTo>
                    <a:pt x="104" y="73"/>
                    <a:pt x="49" y="78"/>
                    <a:pt x="0" y="8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9" y="85"/>
                    <a:pt x="105" y="79"/>
                    <a:pt x="167" y="73"/>
                  </a:cubicBezTo>
                  <a:cubicBezTo>
                    <a:pt x="426" y="45"/>
                    <a:pt x="781" y="7"/>
                    <a:pt x="1237" y="13"/>
                  </a:cubicBezTo>
                  <a:cubicBezTo>
                    <a:pt x="1609" y="18"/>
                    <a:pt x="1934" y="64"/>
                    <a:pt x="2231" y="155"/>
                  </a:cubicBezTo>
                  <a:cubicBezTo>
                    <a:pt x="2254" y="155"/>
                    <a:pt x="2254" y="155"/>
                    <a:pt x="2254" y="155"/>
                  </a:cubicBezTo>
                  <a:cubicBezTo>
                    <a:pt x="1950" y="60"/>
                    <a:pt x="1618" y="12"/>
                    <a:pt x="1237" y="6"/>
                  </a:cubicBezTo>
                  <a:cubicBezTo>
                    <a:pt x="781" y="0"/>
                    <a:pt x="426" y="38"/>
                    <a:pt x="16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-4763" y="6237296"/>
              <a:ext cx="11025191" cy="638176"/>
            </a:xfrm>
            <a:custGeom>
              <a:avLst/>
              <a:gdLst>
                <a:gd name="T0" fmla="*/ 143 w 2160"/>
                <a:gd name="T1" fmla="*/ 71 h 125"/>
                <a:gd name="T2" fmla="*/ 0 w 2160"/>
                <a:gd name="T3" fmla="*/ 87 h 125"/>
                <a:gd name="T4" fmla="*/ 0 w 2160"/>
                <a:gd name="T5" fmla="*/ 94 h 125"/>
                <a:gd name="T6" fmla="*/ 144 w 2160"/>
                <a:gd name="T7" fmla="*/ 78 h 125"/>
                <a:gd name="T8" fmla="*/ 1233 w 2160"/>
                <a:gd name="T9" fmla="*/ 12 h 125"/>
                <a:gd name="T10" fmla="*/ 2134 w 2160"/>
                <a:gd name="T11" fmla="*/ 125 h 125"/>
                <a:gd name="T12" fmla="*/ 2160 w 2160"/>
                <a:gd name="T13" fmla="*/ 125 h 125"/>
                <a:gd name="T14" fmla="*/ 1233 w 2160"/>
                <a:gd name="T15" fmla="*/ 5 h 125"/>
                <a:gd name="T16" fmla="*/ 143 w 2160"/>
                <a:gd name="T17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" h="125">
                  <a:moveTo>
                    <a:pt x="143" y="71"/>
                  </a:moveTo>
                  <a:cubicBezTo>
                    <a:pt x="90" y="77"/>
                    <a:pt x="42" y="83"/>
                    <a:pt x="0" y="8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43" y="90"/>
                    <a:pt x="91" y="84"/>
                    <a:pt x="144" y="78"/>
                  </a:cubicBezTo>
                  <a:cubicBezTo>
                    <a:pt x="392" y="50"/>
                    <a:pt x="766" y="6"/>
                    <a:pt x="1233" y="12"/>
                  </a:cubicBezTo>
                  <a:cubicBezTo>
                    <a:pt x="1565" y="16"/>
                    <a:pt x="1861" y="53"/>
                    <a:pt x="2134" y="125"/>
                  </a:cubicBezTo>
                  <a:cubicBezTo>
                    <a:pt x="2160" y="125"/>
                    <a:pt x="2160" y="125"/>
                    <a:pt x="2160" y="125"/>
                  </a:cubicBezTo>
                  <a:cubicBezTo>
                    <a:pt x="1880" y="48"/>
                    <a:pt x="1576" y="9"/>
                    <a:pt x="1233" y="5"/>
                  </a:cubicBezTo>
                  <a:cubicBezTo>
                    <a:pt x="766" y="0"/>
                    <a:pt x="391" y="43"/>
                    <a:pt x="14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-4763" y="6384934"/>
              <a:ext cx="10467978" cy="490538"/>
            </a:xfrm>
            <a:custGeom>
              <a:avLst/>
              <a:gdLst>
                <a:gd name="T0" fmla="*/ 119 w 2051"/>
                <a:gd name="T1" fmla="*/ 78 h 96"/>
                <a:gd name="T2" fmla="*/ 0 w 2051"/>
                <a:gd name="T3" fmla="*/ 93 h 96"/>
                <a:gd name="T4" fmla="*/ 0 w 2051"/>
                <a:gd name="T5" fmla="*/ 96 h 96"/>
                <a:gd name="T6" fmla="*/ 30 w 2051"/>
                <a:gd name="T7" fmla="*/ 96 h 96"/>
                <a:gd name="T8" fmla="*/ 120 w 2051"/>
                <a:gd name="T9" fmla="*/ 85 h 96"/>
                <a:gd name="T10" fmla="*/ 1229 w 2051"/>
                <a:gd name="T11" fmla="*/ 12 h 96"/>
                <a:gd name="T12" fmla="*/ 2019 w 2051"/>
                <a:gd name="T13" fmla="*/ 96 h 96"/>
                <a:gd name="T14" fmla="*/ 2051 w 2051"/>
                <a:gd name="T15" fmla="*/ 96 h 96"/>
                <a:gd name="T16" fmla="*/ 1229 w 2051"/>
                <a:gd name="T17" fmla="*/ 5 h 96"/>
                <a:gd name="T18" fmla="*/ 119 w 2051"/>
                <a:gd name="T19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1" h="96">
                  <a:moveTo>
                    <a:pt x="119" y="78"/>
                  </a:moveTo>
                  <a:cubicBezTo>
                    <a:pt x="76" y="83"/>
                    <a:pt x="36" y="88"/>
                    <a:pt x="0" y="9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58" y="93"/>
                    <a:pt x="88" y="89"/>
                    <a:pt x="120" y="85"/>
                  </a:cubicBezTo>
                  <a:cubicBezTo>
                    <a:pt x="372" y="54"/>
                    <a:pt x="751" y="7"/>
                    <a:pt x="1229" y="12"/>
                  </a:cubicBezTo>
                  <a:cubicBezTo>
                    <a:pt x="1516" y="15"/>
                    <a:pt x="1776" y="42"/>
                    <a:pt x="2019" y="96"/>
                  </a:cubicBezTo>
                  <a:cubicBezTo>
                    <a:pt x="2051" y="96"/>
                    <a:pt x="2051" y="96"/>
                    <a:pt x="2051" y="96"/>
                  </a:cubicBezTo>
                  <a:cubicBezTo>
                    <a:pt x="1799" y="38"/>
                    <a:pt x="1528" y="8"/>
                    <a:pt x="1229" y="5"/>
                  </a:cubicBezTo>
                  <a:cubicBezTo>
                    <a:pt x="751" y="0"/>
                    <a:pt x="371" y="47"/>
                    <a:pt x="119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193800" y="6538922"/>
              <a:ext cx="8580440" cy="336550"/>
            </a:xfrm>
            <a:custGeom>
              <a:avLst/>
              <a:gdLst>
                <a:gd name="T0" fmla="*/ 0 w 1681"/>
                <a:gd name="T1" fmla="*/ 66 h 66"/>
                <a:gd name="T2" fmla="*/ 56 w 1681"/>
                <a:gd name="T3" fmla="*/ 66 h 66"/>
                <a:gd name="T4" fmla="*/ 989 w 1681"/>
                <a:gd name="T5" fmla="*/ 11 h 66"/>
                <a:gd name="T6" fmla="*/ 1641 w 1681"/>
                <a:gd name="T7" fmla="*/ 66 h 66"/>
                <a:gd name="T8" fmla="*/ 1681 w 1681"/>
                <a:gd name="T9" fmla="*/ 66 h 66"/>
                <a:gd name="T10" fmla="*/ 989 w 1681"/>
                <a:gd name="T11" fmla="*/ 4 h 66"/>
                <a:gd name="T12" fmla="*/ 0 w 1681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1" h="66">
                  <a:moveTo>
                    <a:pt x="0" y="66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297" y="37"/>
                    <a:pt x="612" y="7"/>
                    <a:pt x="989" y="11"/>
                  </a:cubicBezTo>
                  <a:cubicBezTo>
                    <a:pt x="1222" y="13"/>
                    <a:pt x="1438" y="31"/>
                    <a:pt x="1641" y="66"/>
                  </a:cubicBezTo>
                  <a:cubicBezTo>
                    <a:pt x="1681" y="66"/>
                    <a:pt x="1681" y="66"/>
                    <a:pt x="1681" y="66"/>
                  </a:cubicBezTo>
                  <a:cubicBezTo>
                    <a:pt x="1466" y="26"/>
                    <a:pt x="1238" y="6"/>
                    <a:pt x="989" y="4"/>
                  </a:cubicBezTo>
                  <a:cubicBezTo>
                    <a:pt x="582" y="0"/>
                    <a:pt x="248" y="35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582863" y="6691322"/>
              <a:ext cx="6267452" cy="184150"/>
            </a:xfrm>
            <a:custGeom>
              <a:avLst/>
              <a:gdLst>
                <a:gd name="T0" fmla="*/ 0 w 1228"/>
                <a:gd name="T1" fmla="*/ 36 h 36"/>
                <a:gd name="T2" fmla="*/ 73 w 1228"/>
                <a:gd name="T3" fmla="*/ 36 h 36"/>
                <a:gd name="T4" fmla="*/ 713 w 1228"/>
                <a:gd name="T5" fmla="*/ 9 h 36"/>
                <a:gd name="T6" fmla="*/ 1172 w 1228"/>
                <a:gd name="T7" fmla="*/ 36 h 36"/>
                <a:gd name="T8" fmla="*/ 1228 w 1228"/>
                <a:gd name="T9" fmla="*/ 36 h 36"/>
                <a:gd name="T10" fmla="*/ 713 w 1228"/>
                <a:gd name="T11" fmla="*/ 2 h 36"/>
                <a:gd name="T12" fmla="*/ 0 w 122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8" h="36">
                  <a:moveTo>
                    <a:pt x="0" y="36"/>
                  </a:moveTo>
                  <a:cubicBezTo>
                    <a:pt x="73" y="36"/>
                    <a:pt x="73" y="36"/>
                    <a:pt x="73" y="36"/>
                  </a:cubicBezTo>
                  <a:cubicBezTo>
                    <a:pt x="259" y="19"/>
                    <a:pt x="474" y="7"/>
                    <a:pt x="713" y="9"/>
                  </a:cubicBezTo>
                  <a:cubicBezTo>
                    <a:pt x="873" y="10"/>
                    <a:pt x="1026" y="19"/>
                    <a:pt x="1172" y="36"/>
                  </a:cubicBezTo>
                  <a:cubicBezTo>
                    <a:pt x="1228" y="36"/>
                    <a:pt x="1228" y="36"/>
                    <a:pt x="1228" y="36"/>
                  </a:cubicBezTo>
                  <a:cubicBezTo>
                    <a:pt x="1065" y="15"/>
                    <a:pt x="894" y="4"/>
                    <a:pt x="713" y="2"/>
                  </a:cubicBezTo>
                  <a:cubicBezTo>
                    <a:pt x="442" y="0"/>
                    <a:pt x="203" y="16"/>
                    <a:pt x="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078413" y="6850072"/>
              <a:ext cx="2281238" cy="25400"/>
            </a:xfrm>
            <a:custGeom>
              <a:avLst/>
              <a:gdLst>
                <a:gd name="T0" fmla="*/ 220 w 447"/>
                <a:gd name="T1" fmla="*/ 0 h 5"/>
                <a:gd name="T2" fmla="*/ 0 w 447"/>
                <a:gd name="T3" fmla="*/ 5 h 5"/>
                <a:gd name="T4" fmla="*/ 447 w 447"/>
                <a:gd name="T5" fmla="*/ 5 h 5"/>
                <a:gd name="T6" fmla="*/ 220 w 4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5">
                  <a:moveTo>
                    <a:pt x="220" y="0"/>
                  </a:moveTo>
                  <a:cubicBezTo>
                    <a:pt x="144" y="1"/>
                    <a:pt x="71" y="2"/>
                    <a:pt x="0" y="5"/>
                  </a:cubicBezTo>
                  <a:cubicBezTo>
                    <a:pt x="447" y="5"/>
                    <a:pt x="447" y="5"/>
                    <a:pt x="447" y="5"/>
                  </a:cubicBezTo>
                  <a:cubicBezTo>
                    <a:pt x="372" y="1"/>
                    <a:pt x="297" y="0"/>
                    <a:pt x="2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54844" y="1181912"/>
            <a:ext cx="10893426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218987"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我們來看看</a:t>
            </a:r>
            <a:endParaRPr lang="en-US" altLang="zh-TW" sz="1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987">
              <a:defRPr/>
            </a:pPr>
            <a:r>
              <a:rPr lang="zh-TW" altLang="en-US" sz="1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葉永鋕的影片</a:t>
            </a:r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>
            <a:off x="1588" y="5153026"/>
            <a:ext cx="12199938" cy="1711325"/>
          </a:xfrm>
          <a:custGeom>
            <a:avLst/>
            <a:gdLst>
              <a:gd name="T0" fmla="*/ 1024 w 1024"/>
              <a:gd name="T1" fmla="*/ 256 h 256"/>
              <a:gd name="T2" fmla="*/ 1024 w 1024"/>
              <a:gd name="T3" fmla="*/ 0 h 256"/>
              <a:gd name="T4" fmla="*/ 552 w 1024"/>
              <a:gd name="T5" fmla="*/ 127 h 256"/>
              <a:gd name="T6" fmla="*/ 0 w 1024"/>
              <a:gd name="T7" fmla="*/ 30 h 256"/>
              <a:gd name="T8" fmla="*/ 0 w 1024"/>
              <a:gd name="T9" fmla="*/ 256 h 256"/>
              <a:gd name="T10" fmla="*/ 1024 w 1024"/>
              <a:gd name="T11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56">
                <a:moveTo>
                  <a:pt x="1024" y="256"/>
                </a:moveTo>
                <a:cubicBezTo>
                  <a:pt x="1024" y="0"/>
                  <a:pt x="1024" y="0"/>
                  <a:pt x="1024" y="0"/>
                </a:cubicBezTo>
                <a:cubicBezTo>
                  <a:pt x="932" y="48"/>
                  <a:pt x="773" y="109"/>
                  <a:pt x="552" y="127"/>
                </a:cubicBezTo>
                <a:cubicBezTo>
                  <a:pt x="295" y="147"/>
                  <a:pt x="72" y="62"/>
                  <a:pt x="0" y="30"/>
                </a:cubicBezTo>
                <a:cubicBezTo>
                  <a:pt x="0" y="256"/>
                  <a:pt x="0" y="256"/>
                  <a:pt x="0" y="256"/>
                </a:cubicBezTo>
                <a:lnTo>
                  <a:pt x="1024" y="256"/>
                </a:lnTo>
                <a:close/>
              </a:path>
            </a:pathLst>
          </a:custGeom>
          <a:gradFill>
            <a:gsLst>
              <a:gs pos="43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91000"/>
                  <a:lumOff val="9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reeform 6"/>
          <p:cNvSpPr>
            <a:spLocks/>
          </p:cNvSpPr>
          <p:nvPr/>
        </p:nvSpPr>
        <p:spPr bwMode="auto">
          <a:xfrm>
            <a:off x="1588" y="4953000"/>
            <a:ext cx="6743700" cy="1430338"/>
          </a:xfrm>
          <a:custGeom>
            <a:avLst/>
            <a:gdLst>
              <a:gd name="T0" fmla="*/ 566 w 566"/>
              <a:gd name="T1" fmla="*/ 157 h 214"/>
              <a:gd name="T2" fmla="*/ 0 w 566"/>
              <a:gd name="T3" fmla="*/ 0 h 214"/>
              <a:gd name="T4" fmla="*/ 0 w 566"/>
              <a:gd name="T5" fmla="*/ 110 h 214"/>
              <a:gd name="T6" fmla="*/ 566 w 566"/>
              <a:gd name="T7" fmla="*/ 15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214">
                <a:moveTo>
                  <a:pt x="566" y="157"/>
                </a:moveTo>
                <a:cubicBezTo>
                  <a:pt x="287" y="158"/>
                  <a:pt x="70" y="43"/>
                  <a:pt x="0" y="0"/>
                </a:cubicBezTo>
                <a:cubicBezTo>
                  <a:pt x="0" y="110"/>
                  <a:pt x="0" y="110"/>
                  <a:pt x="0" y="110"/>
                </a:cubicBezTo>
                <a:cubicBezTo>
                  <a:pt x="252" y="214"/>
                  <a:pt x="566" y="157"/>
                  <a:pt x="566" y="157"/>
                </a:cubicBezTo>
                <a:close/>
              </a:path>
            </a:pathLst>
          </a:custGeom>
          <a:gradFill flip="none" rotWithShape="1">
            <a:gsLst>
              <a:gs pos="99000">
                <a:schemeClr val="accent6"/>
              </a:gs>
              <a:gs pos="3540">
                <a:schemeClr val="bg2"/>
              </a:gs>
              <a:gs pos="25000">
                <a:schemeClr val="accent6">
                  <a:lumMod val="54000"/>
                  <a:lumOff val="46000"/>
                </a:schemeClr>
              </a:gs>
              <a:gs pos="64000">
                <a:schemeClr val="accent6">
                  <a:lumMod val="76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reeform 7"/>
          <p:cNvSpPr>
            <a:spLocks/>
          </p:cNvSpPr>
          <p:nvPr/>
        </p:nvSpPr>
        <p:spPr bwMode="auto">
          <a:xfrm>
            <a:off x="1588" y="5373689"/>
            <a:ext cx="12199938" cy="1490663"/>
          </a:xfrm>
          <a:custGeom>
            <a:avLst/>
            <a:gdLst>
              <a:gd name="T0" fmla="*/ 1024 w 1024"/>
              <a:gd name="T1" fmla="*/ 223 h 223"/>
              <a:gd name="T2" fmla="*/ 1024 w 1024"/>
              <a:gd name="T3" fmla="*/ 0 h 223"/>
              <a:gd name="T4" fmla="*/ 0 w 1024"/>
              <a:gd name="T5" fmla="*/ 185 h 223"/>
              <a:gd name="T6" fmla="*/ 0 w 1024"/>
              <a:gd name="T7" fmla="*/ 223 h 223"/>
              <a:gd name="T8" fmla="*/ 1024 w 1024"/>
              <a:gd name="T9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223">
                <a:moveTo>
                  <a:pt x="1024" y="223"/>
                </a:moveTo>
                <a:cubicBezTo>
                  <a:pt x="1024" y="0"/>
                  <a:pt x="1024" y="0"/>
                  <a:pt x="1024" y="0"/>
                </a:cubicBezTo>
                <a:cubicBezTo>
                  <a:pt x="935" y="51"/>
                  <a:pt x="619" y="201"/>
                  <a:pt x="0" y="185"/>
                </a:cubicBezTo>
                <a:cubicBezTo>
                  <a:pt x="0" y="223"/>
                  <a:pt x="0" y="223"/>
                  <a:pt x="0" y="223"/>
                </a:cubicBezTo>
                <a:lnTo>
                  <a:pt x="1024" y="223"/>
                </a:lnTo>
                <a:close/>
              </a:path>
            </a:pathLst>
          </a:custGeom>
          <a:gradFill>
            <a:gsLst>
              <a:gs pos="100000">
                <a:schemeClr val="accent6"/>
              </a:gs>
              <a:gs pos="74000">
                <a:srgbClr val="F1BF7A">
                  <a:lumMod val="73000"/>
                </a:srgbClr>
              </a:gs>
              <a:gs pos="40000">
                <a:schemeClr val="accent6">
                  <a:lumMod val="54000"/>
                  <a:lumOff val="46000"/>
                </a:schemeClr>
              </a:gs>
              <a:gs pos="2655">
                <a:schemeClr val="bg2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636" y="280190"/>
            <a:ext cx="11642728" cy="6297620"/>
            <a:chOff x="273048" y="280190"/>
            <a:chExt cx="11642728" cy="6297620"/>
          </a:xfrm>
        </p:grpSpPr>
        <p:sp>
          <p:nvSpPr>
            <p:cNvPr id="73" name="Frame 72"/>
            <p:cNvSpPr/>
            <p:nvPr/>
          </p:nvSpPr>
          <p:spPr>
            <a:xfrm>
              <a:off x="273048" y="280190"/>
              <a:ext cx="11642728" cy="6297620"/>
            </a:xfrm>
            <a:prstGeom prst="frame">
              <a:avLst>
                <a:gd name="adj1" fmla="val 137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ame 73"/>
            <p:cNvSpPr/>
            <p:nvPr/>
          </p:nvSpPr>
          <p:spPr>
            <a:xfrm>
              <a:off x="448957" y="455209"/>
              <a:ext cx="11290911" cy="5947582"/>
            </a:xfrm>
            <a:prstGeom prst="frame">
              <a:avLst>
                <a:gd name="adj1" fmla="val 31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>
                <a:defRPr/>
              </a:pPr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69F4DC27-2194-035D-9D14-E27A6B91B7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405" y="-2608058"/>
            <a:ext cx="6963538" cy="121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B27352-C649-B264-4717-9D8E8DFC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44344" y="-816910"/>
            <a:ext cx="5749232" cy="9600588"/>
          </a:xfrm>
          <a:prstGeom prst="rect">
            <a:avLst/>
          </a:prstGeom>
          <a:ln>
            <a:noFill/>
          </a:ln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>
            <a:hlinkClick r:id="rId4"/>
            <a:extLst>
              <a:ext uri="{FF2B5EF4-FFF2-40B4-BE49-F238E27FC236}">
                <a16:creationId xmlns:a16="http://schemas.microsoft.com/office/drawing/2014/main" id="{6129C768-6210-02F6-F75F-7F528508C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868" y="1666477"/>
            <a:ext cx="8336474" cy="463008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82D8AB0D-7686-4FBF-9A87-FC726DD5738D}"/>
              </a:ext>
            </a:extLst>
          </p:cNvPr>
          <p:cNvSpPr txBox="1"/>
          <p:nvPr/>
        </p:nvSpPr>
        <p:spPr>
          <a:xfrm>
            <a:off x="232105" y="140779"/>
            <a:ext cx="11681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【2015</a:t>
            </a:r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蔡依林</a:t>
            </a:r>
            <a:r>
              <a:rPr lang="en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PLAY</a:t>
            </a:r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世界巡迴演唱會</a:t>
            </a:r>
            <a:r>
              <a:rPr lang="en-US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臺北站</a:t>
            </a:r>
            <a:r>
              <a:rPr lang="en-US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algn="ctr"/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「不一樣又怎樣」紀錄片</a:t>
            </a:r>
            <a:r>
              <a:rPr lang="en-US" altLang="zh-TW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葉永鋕篇</a:t>
            </a:r>
          </a:p>
          <a:p>
            <a:endParaRPr kumimoji="1" lang="zh-TW" altLang="en-US" sz="3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373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4172480" y="729703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lang="en-US" altLang="zh-TW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lang="en-US" sz="36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Objective</a:t>
            </a:r>
          </a:p>
          <a:p>
            <a:pPr algn="ctr" defTabSz="1218987"/>
            <a:r>
              <a:rPr lang="zh-TW" altLang="en-US" sz="2000" b="1" dirty="0">
                <a:solidFill>
                  <a:srgbClr val="ECB44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提出真外在客觀事實的問句</a:t>
            </a:r>
            <a:endParaRPr lang="en-IN" sz="2000" dirty="0">
              <a:solidFill>
                <a:srgbClr val="ECB44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3213665" y="2407258"/>
            <a:ext cx="3644092" cy="345990"/>
            <a:chOff x="3616628" y="3327016"/>
            <a:chExt cx="3644092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8" y="3373751"/>
              <a:ext cx="3099232" cy="2525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zh-TW" altLang="en-US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主角是誰</a:t>
              </a:r>
              <a:r>
                <a:rPr lang="en-US" altLang="zh-TW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lang="en-IN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480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549D5D-390A-CE1B-8EE0-96474E192625}"/>
              </a:ext>
            </a:extLst>
          </p:cNvPr>
          <p:cNvGrpSpPr/>
          <p:nvPr/>
        </p:nvGrpSpPr>
        <p:grpSpPr>
          <a:xfrm>
            <a:off x="3213665" y="3261204"/>
            <a:ext cx="4327110" cy="530781"/>
            <a:chOff x="3616628" y="3796693"/>
            <a:chExt cx="4327110" cy="53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0AEAC-6493-F63B-1D7A-ACAC48BCA2D1}"/>
                </a:ext>
              </a:extLst>
            </p:cNvPr>
            <p:cNvSpPr txBox="1"/>
            <p:nvPr/>
          </p:nvSpPr>
          <p:spPr>
            <a:xfrm>
              <a:off x="4161488" y="3796693"/>
              <a:ext cx="3782250" cy="5307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zh-TW" altLang="en-US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發生了什麼事</a:t>
              </a:r>
              <a:r>
                <a:rPr lang="en-US" altLang="zh-TW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lang="en-IN" altLang="zh-TW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0F1931-EEB2-1B1F-A5E7-53F65578D10D}"/>
                </a:ext>
              </a:extLst>
            </p:cNvPr>
            <p:cNvGrpSpPr/>
            <p:nvPr/>
          </p:nvGrpSpPr>
          <p:grpSpPr>
            <a:xfrm>
              <a:off x="3616628" y="3889088"/>
              <a:ext cx="345990" cy="345990"/>
              <a:chOff x="3616628" y="3486747"/>
              <a:chExt cx="345990" cy="3459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8136E1-80F0-F27C-607C-97B0C0B3147F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480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2" name="Graphic 11" descr="Rocket with solid fill">
                <a:extLst>
                  <a:ext uri="{FF2B5EF4-FFF2-40B4-BE49-F238E27FC236}">
                    <a16:creationId xmlns:a16="http://schemas.microsoft.com/office/drawing/2014/main" id="{CBB00DAA-42E2-B3A5-C244-62276D411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B07DA-8731-D8F1-4E56-1A5685151DD0}"/>
              </a:ext>
            </a:extLst>
          </p:cNvPr>
          <p:cNvGrpSpPr/>
          <p:nvPr/>
        </p:nvGrpSpPr>
        <p:grpSpPr>
          <a:xfrm>
            <a:off x="3213665" y="4298932"/>
            <a:ext cx="4327110" cy="345990"/>
            <a:chOff x="3616628" y="4451162"/>
            <a:chExt cx="4327110" cy="3459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BB622-B24C-502B-840C-D7C87335DE85}"/>
                </a:ext>
              </a:extLst>
            </p:cNvPr>
            <p:cNvSpPr txBox="1"/>
            <p:nvPr/>
          </p:nvSpPr>
          <p:spPr>
            <a:xfrm>
              <a:off x="4161488" y="4485950"/>
              <a:ext cx="3782250" cy="311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zh-TW" altLang="en-US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你看到了什麼</a:t>
              </a:r>
              <a:r>
                <a:rPr lang="en-US" altLang="zh-TW" sz="4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lang="en-IN" altLang="zh-TW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A52DA-1D0F-0CB5-5483-389131CADCFF}"/>
                </a:ext>
              </a:extLst>
            </p:cNvPr>
            <p:cNvGrpSpPr/>
            <p:nvPr/>
          </p:nvGrpSpPr>
          <p:grpSpPr>
            <a:xfrm>
              <a:off x="3616628" y="4451162"/>
              <a:ext cx="345990" cy="345990"/>
              <a:chOff x="3616628" y="3486747"/>
              <a:chExt cx="345990" cy="3459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A42C92-E619-7DA1-D67D-60CDBDE29B68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IN" sz="480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3" name="Graphic 22" descr="Rocket with solid fill">
                <a:extLst>
                  <a:ext uri="{FF2B5EF4-FFF2-40B4-BE49-F238E27FC236}">
                    <a16:creationId xmlns:a16="http://schemas.microsoft.com/office/drawing/2014/main" id="{C568CAB6-4957-2A7B-7AEE-D3D53931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321366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lang="zh-TW" altLang="en-US" sz="7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一張含有 圖表 的圖片&#10;&#10;自動產生的描述">
            <a:extLst>
              <a:ext uri="{FF2B5EF4-FFF2-40B4-BE49-F238E27FC236}">
                <a16:creationId xmlns:a16="http://schemas.microsoft.com/office/drawing/2014/main" id="{F1A66CED-E3BD-327B-CD45-9A44F35FC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8343" r="91771">
                        <a14:foregroundMark x1="8343" y1="64343" x2="12800" y2="67657"/>
                        <a14:foregroundMark x1="35086" y1="33257" x2="34057" y2="33600"/>
                        <a14:foregroundMark x1="91771" y1="65600" x2="90514" y2="67314"/>
                        <a14:backgroundMark x1="75543" y1="45029" x2="74743" y2="4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57" y="3261204"/>
            <a:ext cx="4450742" cy="44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4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5B70-346A-7AD4-663A-4AB1010AB38B}"/>
              </a:ext>
            </a:extLst>
          </p:cNvPr>
          <p:cNvCxnSpPr>
            <a:cxnSpLocks/>
          </p:cNvCxnSpPr>
          <p:nvPr/>
        </p:nvCxnSpPr>
        <p:spPr>
          <a:xfrm>
            <a:off x="6096000" y="2753248"/>
            <a:ext cx="0" cy="4114912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9E2B07-21B7-9686-1D3B-4D64571E9082}"/>
              </a:ext>
            </a:extLst>
          </p:cNvPr>
          <p:cNvSpPr txBox="1"/>
          <p:nvPr/>
        </p:nvSpPr>
        <p:spPr>
          <a:xfrm>
            <a:off x="4172480" y="729703"/>
            <a:ext cx="4616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客觀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事實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Objective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CB448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提出真外在客觀事實的問句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ECB448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0B89F08-1CE6-113A-23B3-244BE4CC5BE6}"/>
              </a:ext>
            </a:extLst>
          </p:cNvPr>
          <p:cNvSpPr/>
          <p:nvPr/>
        </p:nvSpPr>
        <p:spPr>
          <a:xfrm>
            <a:off x="1738655" y="1878288"/>
            <a:ext cx="8464616" cy="3378440"/>
          </a:xfrm>
          <a:prstGeom prst="roundRect">
            <a:avLst>
              <a:gd name="adj" fmla="val 13466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0412358-7377-5C32-DA25-A9E70C62F1D5}"/>
              </a:ext>
            </a:extLst>
          </p:cNvPr>
          <p:cNvSpPr/>
          <p:nvPr/>
        </p:nvSpPr>
        <p:spPr>
          <a:xfrm>
            <a:off x="5970963" y="5256727"/>
            <a:ext cx="269053" cy="2690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140B4-8D86-E6D5-9037-F95B64B3E4B1}"/>
              </a:ext>
            </a:extLst>
          </p:cNvPr>
          <p:cNvGrpSpPr/>
          <p:nvPr/>
        </p:nvGrpSpPr>
        <p:grpSpPr>
          <a:xfrm>
            <a:off x="1292560" y="3061392"/>
            <a:ext cx="959875" cy="959874"/>
            <a:chOff x="2205980" y="3212976"/>
            <a:chExt cx="959875" cy="95987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74862D7-807A-AEAE-A44A-D7848DAFBEA1}"/>
                </a:ext>
              </a:extLst>
            </p:cNvPr>
            <p:cNvSpPr/>
            <p:nvPr/>
          </p:nvSpPr>
          <p:spPr>
            <a:xfrm>
              <a:off x="2205980" y="3212976"/>
              <a:ext cx="959875" cy="959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4" name="Graphic 3" descr="Chat bubble with solid fill">
              <a:extLst>
                <a:ext uri="{FF2B5EF4-FFF2-40B4-BE49-F238E27FC236}">
                  <a16:creationId xmlns:a16="http://schemas.microsoft.com/office/drawing/2014/main" id="{4DB2BAE8-4217-E8DD-21C9-9CA83D25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4591" y="3431587"/>
              <a:ext cx="522652" cy="52265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FC2A2D-E48C-9927-C1EF-F9D94A9DD8E4}"/>
              </a:ext>
            </a:extLst>
          </p:cNvPr>
          <p:cNvGrpSpPr/>
          <p:nvPr/>
        </p:nvGrpSpPr>
        <p:grpSpPr>
          <a:xfrm>
            <a:off x="3213665" y="2407258"/>
            <a:ext cx="3644092" cy="345990"/>
            <a:chOff x="3616628" y="3327016"/>
            <a:chExt cx="3644092" cy="34599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6D0BAB-2FFE-9516-B9D9-94D302FEE55F}"/>
                </a:ext>
              </a:extLst>
            </p:cNvPr>
            <p:cNvSpPr txBox="1"/>
            <p:nvPr/>
          </p:nvSpPr>
          <p:spPr>
            <a:xfrm>
              <a:off x="4161488" y="3373751"/>
              <a:ext cx="3099232" cy="2525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主角是誰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550E79-A68E-B92A-02B0-F35692BEC3A3}"/>
                </a:ext>
              </a:extLst>
            </p:cNvPr>
            <p:cNvGrpSpPr/>
            <p:nvPr/>
          </p:nvGrpSpPr>
          <p:grpSpPr>
            <a:xfrm>
              <a:off x="3616628" y="3327016"/>
              <a:ext cx="345990" cy="345990"/>
              <a:chOff x="3616628" y="2982894"/>
              <a:chExt cx="345990" cy="3459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F91D9A-9662-027F-5885-0C2A8677BAC8}"/>
                  </a:ext>
                </a:extLst>
              </p:cNvPr>
              <p:cNvSpPr/>
              <p:nvPr/>
            </p:nvSpPr>
            <p:spPr>
              <a:xfrm>
                <a:off x="3616628" y="2982894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1" name="Graphic 10" descr="Rocket with solid fill">
                <a:extLst>
                  <a:ext uri="{FF2B5EF4-FFF2-40B4-BE49-F238E27FC236}">
                    <a16:creationId xmlns:a16="http://schemas.microsoft.com/office/drawing/2014/main" id="{BA0F6BB4-4E2E-C592-0B7B-D1ED3E247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072539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549D5D-390A-CE1B-8EE0-96474E192625}"/>
              </a:ext>
            </a:extLst>
          </p:cNvPr>
          <p:cNvGrpSpPr/>
          <p:nvPr/>
        </p:nvGrpSpPr>
        <p:grpSpPr>
          <a:xfrm>
            <a:off x="3213665" y="3261204"/>
            <a:ext cx="4327110" cy="530781"/>
            <a:chOff x="3616628" y="3796693"/>
            <a:chExt cx="4327110" cy="53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00AEAC-6493-F63B-1D7A-ACAC48BCA2D1}"/>
                </a:ext>
              </a:extLst>
            </p:cNvPr>
            <p:cNvSpPr txBox="1"/>
            <p:nvPr/>
          </p:nvSpPr>
          <p:spPr>
            <a:xfrm>
              <a:off x="4161488" y="3796693"/>
              <a:ext cx="3782250" cy="5307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發生了什麼事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0F1931-EEB2-1B1F-A5E7-53F65578D10D}"/>
                </a:ext>
              </a:extLst>
            </p:cNvPr>
            <p:cNvGrpSpPr/>
            <p:nvPr/>
          </p:nvGrpSpPr>
          <p:grpSpPr>
            <a:xfrm>
              <a:off x="3616628" y="3889088"/>
              <a:ext cx="345990" cy="345990"/>
              <a:chOff x="3616628" y="3486747"/>
              <a:chExt cx="345990" cy="34599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8136E1-80F0-F27C-607C-97B0C0B3147F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12" name="Graphic 11" descr="Rocket with solid fill">
                <a:extLst>
                  <a:ext uri="{FF2B5EF4-FFF2-40B4-BE49-F238E27FC236}">
                    <a16:creationId xmlns:a16="http://schemas.microsoft.com/office/drawing/2014/main" id="{CBB00DAA-42E2-B3A5-C244-62276D411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5B07DA-8731-D8F1-4E56-1A5685151DD0}"/>
              </a:ext>
            </a:extLst>
          </p:cNvPr>
          <p:cNvGrpSpPr/>
          <p:nvPr/>
        </p:nvGrpSpPr>
        <p:grpSpPr>
          <a:xfrm>
            <a:off x="3213665" y="4298932"/>
            <a:ext cx="4327110" cy="345990"/>
            <a:chOff x="3616628" y="4451162"/>
            <a:chExt cx="4327110" cy="3459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0BB622-B24C-502B-840C-D7C87335DE85}"/>
                </a:ext>
              </a:extLst>
            </p:cNvPr>
            <p:cNvSpPr txBox="1"/>
            <p:nvPr/>
          </p:nvSpPr>
          <p:spPr>
            <a:xfrm>
              <a:off x="4161488" y="4485950"/>
              <a:ext cx="3782250" cy="311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你看到了什麼</a:t>
              </a:r>
              <a:r>
                <a:rPr kumimoji="0" lang="en-US" altLang="zh-TW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anose="020B0606030504020204" pitchFamily="34" charset="0"/>
                </a:rPr>
                <a:t>?</a:t>
              </a:r>
              <a:endParaRPr kumimoji="0" lang="en-IN" altLang="zh-TW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Open Sans" panose="020B0606030504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FA52DA-1D0F-0CB5-5483-389131CADCFF}"/>
                </a:ext>
              </a:extLst>
            </p:cNvPr>
            <p:cNvGrpSpPr/>
            <p:nvPr/>
          </p:nvGrpSpPr>
          <p:grpSpPr>
            <a:xfrm>
              <a:off x="3616628" y="4451162"/>
              <a:ext cx="345990" cy="345990"/>
              <a:chOff x="3616628" y="3486747"/>
              <a:chExt cx="345990" cy="34599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A42C92-E619-7DA1-D67D-60CDBDE29B68}"/>
                  </a:ext>
                </a:extLst>
              </p:cNvPr>
              <p:cNvSpPr/>
              <p:nvPr/>
            </p:nvSpPr>
            <p:spPr>
              <a:xfrm>
                <a:off x="3616628" y="3486747"/>
                <a:ext cx="345990" cy="34599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pic>
            <p:nvPicPr>
              <p:cNvPr id="23" name="Graphic 22" descr="Rocket with solid fill">
                <a:extLst>
                  <a:ext uri="{FF2B5EF4-FFF2-40B4-BE49-F238E27FC236}">
                    <a16:creationId xmlns:a16="http://schemas.microsoft.com/office/drawing/2014/main" id="{C568CAB6-4957-2A7B-7AEE-D3D539310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06272" y="3576392"/>
                <a:ext cx="166702" cy="166700"/>
              </a:xfrm>
              <a:prstGeom prst="rect">
                <a:avLst/>
              </a:prstGeom>
            </p:spPr>
          </p:pic>
        </p:grpSp>
      </p:grpSp>
      <p:sp>
        <p:nvSpPr>
          <p:cNvPr id="2" name="圓角矩形 1"/>
          <p:cNvSpPr/>
          <p:nvPr/>
        </p:nvSpPr>
        <p:spPr>
          <a:xfrm>
            <a:off x="3213665" y="737244"/>
            <a:ext cx="958815" cy="9595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endParaRPr kumimoji="0" lang="zh-TW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一張含有 圖表 的圖片&#10;&#10;自動產生的描述">
            <a:extLst>
              <a:ext uri="{FF2B5EF4-FFF2-40B4-BE49-F238E27FC236}">
                <a16:creationId xmlns:a16="http://schemas.microsoft.com/office/drawing/2014/main" id="{F1A66CED-E3BD-327B-CD45-9A44F35FC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3" b="89943" l="8343" r="91771">
                        <a14:foregroundMark x1="8343" y1="64343" x2="12800" y2="67657"/>
                        <a14:foregroundMark x1="35086" y1="33257" x2="34057" y2="33600"/>
                        <a14:foregroundMark x1="91771" y1="65600" x2="90514" y2="67314"/>
                        <a14:backgroundMark x1="75543" y1="45029" x2="74743" y2="44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57" y="3261204"/>
            <a:ext cx="4450742" cy="4450742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D4CA60CF-DFBB-4BC3-AF02-DC7125646DE8}"/>
              </a:ext>
            </a:extLst>
          </p:cNvPr>
          <p:cNvSpPr txBox="1"/>
          <p:nvPr/>
        </p:nvSpPr>
        <p:spPr>
          <a:xfrm>
            <a:off x="6526057" y="251870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68AC06CE-985C-4699-AAB3-6517F6B88E86}"/>
              </a:ext>
            </a:extLst>
          </p:cNvPr>
          <p:cNvSpPr txBox="1"/>
          <p:nvPr/>
        </p:nvSpPr>
        <p:spPr>
          <a:xfrm>
            <a:off x="7790988" y="441169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請學生簡訴故事經過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AF542D4-C7F7-4B5F-BF90-5D8A1AC07274}"/>
              </a:ext>
            </a:extLst>
          </p:cNvPr>
          <p:cNvSpPr txBox="1"/>
          <p:nvPr/>
        </p:nvSpPr>
        <p:spPr>
          <a:xfrm>
            <a:off x="7790988" y="34432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葉永鋕倒地</a:t>
            </a:r>
          </a:p>
        </p:txBody>
      </p:sp>
    </p:spTree>
    <p:extLst>
      <p:ext uri="{BB962C8B-B14F-4D97-AF65-F5344CB8AC3E}">
        <p14:creationId xmlns:p14="http://schemas.microsoft.com/office/powerpoint/2010/main" val="289882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Custom 1">
      <a:dk1>
        <a:sysClr val="windowText" lastClr="000000"/>
      </a:dk1>
      <a:lt1>
        <a:sysClr val="window" lastClr="FFFFFF"/>
      </a:lt1>
      <a:dk2>
        <a:srgbClr val="8B6957"/>
      </a:dk2>
      <a:lt2>
        <a:srgbClr val="0060B0"/>
      </a:lt2>
      <a:accent1>
        <a:srgbClr val="BC8F78"/>
      </a:accent1>
      <a:accent2>
        <a:srgbClr val="F26D64"/>
      </a:accent2>
      <a:accent3>
        <a:srgbClr val="4B547D"/>
      </a:accent3>
      <a:accent4>
        <a:srgbClr val="FAC6A4"/>
      </a:accent4>
      <a:accent5>
        <a:srgbClr val="3AB3E1"/>
      </a:accent5>
      <a:accent6>
        <a:srgbClr val="D2EBF8"/>
      </a:accent6>
      <a:hlink>
        <a:srgbClr val="5B6871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Custom 39">
      <a:dk1>
        <a:sysClr val="windowText" lastClr="000000"/>
      </a:dk1>
      <a:lt1>
        <a:sysClr val="window" lastClr="FFFFFF"/>
      </a:lt1>
      <a:dk2>
        <a:srgbClr val="1F497D"/>
      </a:dk2>
      <a:lt2>
        <a:srgbClr val="EEBE47"/>
      </a:lt2>
      <a:accent1>
        <a:srgbClr val="302E2E"/>
      </a:accent1>
      <a:accent2>
        <a:srgbClr val="EBDEB5"/>
      </a:accent2>
      <a:accent3>
        <a:srgbClr val="E0E6C5"/>
      </a:accent3>
      <a:accent4>
        <a:srgbClr val="C22327"/>
      </a:accent4>
      <a:accent5>
        <a:srgbClr val="971B1E"/>
      </a:accent5>
      <a:accent6>
        <a:srgbClr val="EDAA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2019 Calendar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Custom 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88CA4"/>
      </a:accent1>
      <a:accent2>
        <a:srgbClr val="ED826C"/>
      </a:accent2>
      <a:accent3>
        <a:srgbClr val="FBCC7E"/>
      </a:accent3>
      <a:accent4>
        <a:srgbClr val="9BD3DA"/>
      </a:accent4>
      <a:accent5>
        <a:srgbClr val="D9AEAF"/>
      </a:accent5>
      <a:accent6>
        <a:srgbClr val="DEDD3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907</Words>
  <Application>Microsoft Office PowerPoint</Application>
  <PresentationFormat>寬螢幕</PresentationFormat>
  <Paragraphs>86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19</vt:i4>
      </vt:variant>
    </vt:vector>
  </HeadingPairs>
  <TitlesOfParts>
    <vt:vector size="37" baseType="lpstr">
      <vt:lpstr>Arial MT</vt:lpstr>
      <vt:lpstr>Open Sans</vt:lpstr>
      <vt:lpstr>王漢宗特黑體</vt:lpstr>
      <vt:lpstr>微軟正黑體</vt:lpstr>
      <vt:lpstr>微軟正黑體</vt:lpstr>
      <vt:lpstr>新細明體</vt:lpstr>
      <vt:lpstr>Arial</vt:lpstr>
      <vt:lpstr>Calibri</vt:lpstr>
      <vt:lpstr>Calibri Light</vt:lpstr>
      <vt:lpstr>Cooper Black</vt:lpstr>
      <vt:lpstr>Segoe UI</vt:lpstr>
      <vt:lpstr>Wingdings</vt:lpstr>
      <vt:lpstr>Office 佈景主題</vt:lpstr>
      <vt:lpstr>Office Theme</vt:lpstr>
      <vt:lpstr>10_Office Theme</vt:lpstr>
      <vt:lpstr>13_Office Theme</vt:lpstr>
      <vt:lpstr>2_Office Theme</vt:lpstr>
      <vt:lpstr>1_Office Theme</vt:lpstr>
      <vt:lpstr>PowerPoint 簡報</vt:lpstr>
      <vt:lpstr>PowerPoint 簡報</vt:lpstr>
      <vt:lpstr>420性別平等教育日的由來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尊重不同的性別特質、性別認同與性傾向。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win98</cp:lastModifiedBy>
  <cp:revision>42</cp:revision>
  <cp:lastPrinted>2023-04-13T03:12:25Z</cp:lastPrinted>
  <dcterms:created xsi:type="dcterms:W3CDTF">2023-04-04T08:46:54Z</dcterms:created>
  <dcterms:modified xsi:type="dcterms:W3CDTF">2024-04-10T02:09:52Z</dcterms:modified>
</cp:coreProperties>
</file>