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753" r:id="rId1"/>
    <p:sldMasterId id="2147483801" r:id="rId2"/>
  </p:sldMasterIdLst>
  <p:notesMasterIdLst>
    <p:notesMasterId r:id="rId5"/>
  </p:notesMasterIdLst>
  <p:sldIdLst>
    <p:sldId id="263" r:id="rId3"/>
    <p:sldId id="264" r:id="rId4"/>
  </p:sldIdLst>
  <p:sldSz cx="12192000" cy="6858000"/>
  <p:notesSz cx="6858000" cy="9144000"/>
  <p:embeddedFontLst>
    <p:embeddedFont>
      <p:font typeface="等线" panose="02010600030101010101" pitchFamily="2" charset="-122"/>
      <p:regular r:id="rId6"/>
    </p:embeddedFont>
    <p:embeddedFont>
      <p:font typeface="等线 Light" panose="02010600030101010101" pitchFamily="2" charset="-122"/>
      <p:regular r:id="rId7"/>
    </p:embeddedFont>
    <p:embeddedFont>
      <p:font typeface="華康秀風體W3" panose="03000309000000000000" pitchFamily="65" charset="-120"/>
      <p:regular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Calibri Light" panose="020F0302020204030204" pitchFamily="34" charset="0"/>
      <p:regular r:id="rId13"/>
      <p:italic r:id="rId1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72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presProps" Target="presProps.xml"/><Relationship Id="rId10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font" Target="fonts/font4.fntdata"/><Relationship Id="rId14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A7BB8B-ACB8-4569-8864-BD76F3763CAA}" type="datetimeFigureOut">
              <a:rPr lang="zh-TW" altLang="en-US" smtClean="0"/>
              <a:t>2024/8/17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678629-1AD0-47D7-884B-021AC5E26AE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08297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738DC-8C5F-4A3C-8B82-C9865F3CE8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2024/8/17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4EDA6-FF65-4CEF-9104-C446A89B098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826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738DC-8C5F-4A3C-8B82-C9865F3CE8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2024/8/17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4EDA6-FF65-4CEF-9104-C446A89B098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103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738DC-8C5F-4A3C-8B82-C9865F3CE8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2024/8/17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4EDA6-FF65-4CEF-9104-C446A89B098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8934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33160-297C-4D2C-8935-2607B4C32FBC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2024/8/17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DF6E3-15DF-4319-A190-D34275558098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725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55533160-297C-4D2C-8935-2607B4C32FBC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2024/8/17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DE7DF6E3-15DF-4319-A190-D34275558098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5342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33160-297C-4D2C-8935-2607B4C32FBC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2024/8/17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DF6E3-15DF-4319-A190-D34275558098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6211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55533160-297C-4D2C-8935-2607B4C32FBC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2024/8/17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DE7DF6E3-15DF-4319-A190-D34275558098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0160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55533160-297C-4D2C-8935-2607B4C32FBC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2024/8/17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DE7DF6E3-15DF-4319-A190-D34275558098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3992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33160-297C-4D2C-8935-2607B4C32FBC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2024/8/17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DF6E3-15DF-4319-A190-D34275558098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6762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33160-297C-4D2C-8935-2607B4C32FBC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2024/8/17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DF6E3-15DF-4319-A190-D34275558098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8478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33160-297C-4D2C-8935-2607B4C32FBC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2024/8/17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DF6E3-15DF-4319-A190-D34275558098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303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738DC-8C5F-4A3C-8B82-C9865F3CE8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2024/8/17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4EDA6-FF65-4CEF-9104-C446A89B098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7975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33160-297C-4D2C-8935-2607B4C32FBC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2024/8/17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DF6E3-15DF-4319-A190-D34275558098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0458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33160-297C-4D2C-8935-2607B4C32FBC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2024/8/17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DF6E3-15DF-4319-A190-D34275558098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9593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33160-297C-4D2C-8935-2607B4C32FBC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2024/8/17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DF6E3-15DF-4319-A190-D34275558098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176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738DC-8C5F-4A3C-8B82-C9865F3CE8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2024/8/17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4EDA6-FF65-4CEF-9104-C446A89B098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653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738DC-8C5F-4A3C-8B82-C9865F3CE8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2024/8/17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4EDA6-FF65-4CEF-9104-C446A89B098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176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738DC-8C5F-4A3C-8B82-C9865F3CE8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2024/8/17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4EDA6-FF65-4CEF-9104-C446A89B098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101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738DC-8C5F-4A3C-8B82-C9865F3CE8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2024/8/17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4EDA6-FF65-4CEF-9104-C446A89B098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459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738DC-8C5F-4A3C-8B82-C9865F3CE8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2024/8/17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4EDA6-FF65-4CEF-9104-C446A89B098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310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738DC-8C5F-4A3C-8B82-C9865F3CE8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2024/8/17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4EDA6-FF65-4CEF-9104-C446A89B098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377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738DC-8C5F-4A3C-8B82-C9865F3CE8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2024/8/17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4EDA6-FF65-4CEF-9104-C446A89B098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609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E72738DC-8C5F-4A3C-8B82-C9865F3CE8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2024/8/17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3914EDA6-FF65-4CEF-9104-C446A89B098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517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93660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t="-6465" b="21244"/>
          <a:stretch/>
        </p:blipFill>
        <p:spPr>
          <a:xfrm>
            <a:off x="0" y="5419023"/>
            <a:ext cx="12192000" cy="1493103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5637933" y="342097"/>
            <a:ext cx="40429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zh-TW" altLang="en-US" sz="6000" b="1" dirty="0">
                <a:solidFill>
                  <a:srgbClr val="5E5E5E"/>
                </a:solidFill>
                <a:latin typeface="華康秀風體W3" panose="03000309000000000000" pitchFamily="65" charset="-120"/>
                <a:ea typeface="華康秀風體W3" panose="03000309000000000000" pitchFamily="65" charset="-120"/>
              </a:rPr>
              <a:t>教師姓名</a:t>
            </a:r>
            <a:endParaRPr lang="zh-CN" altLang="en-US" sz="6000" b="1" dirty="0">
              <a:solidFill>
                <a:srgbClr val="5E5E5E"/>
              </a:solidFill>
              <a:latin typeface="華康秀風體W3" panose="03000309000000000000" pitchFamily="65" charset="-120"/>
              <a:ea typeface="華康秀風體W3" panose="03000309000000000000" pitchFamily="65" charset="-120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61854">
            <a:off x="9405833" y="4215283"/>
            <a:ext cx="2786221" cy="2583310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4963" y="425240"/>
            <a:ext cx="612794" cy="849379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4963" y="2071213"/>
            <a:ext cx="613534" cy="850405"/>
          </a:xfrm>
          <a:prstGeom prst="rect">
            <a:avLst/>
          </a:prstGeom>
        </p:spPr>
      </p:pic>
      <p:sp>
        <p:nvSpPr>
          <p:cNvPr id="10" name="文本框 17"/>
          <p:cNvSpPr txBox="1"/>
          <p:nvPr/>
        </p:nvSpPr>
        <p:spPr>
          <a:xfrm>
            <a:off x="5637932" y="2134261"/>
            <a:ext cx="50808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zh-TW" altLang="en-US" sz="4000" b="1" dirty="0">
                <a:solidFill>
                  <a:srgbClr val="5E5E5E"/>
                </a:solidFill>
                <a:latin typeface="華康秀風體W3" panose="03000309000000000000" pitchFamily="65" charset="-120"/>
                <a:ea typeface="華康秀風體W3" panose="03000309000000000000" pitchFamily="65" charset="-120"/>
              </a:rPr>
              <a:t>職稱</a:t>
            </a:r>
            <a:r>
              <a:rPr lang="en-US" altLang="zh-TW" sz="4000" b="1" dirty="0">
                <a:solidFill>
                  <a:srgbClr val="5E5E5E"/>
                </a:solidFill>
                <a:latin typeface="華康秀風體W3" panose="03000309000000000000" pitchFamily="65" charset="-120"/>
                <a:ea typeface="華康秀風體W3" panose="03000309000000000000" pitchFamily="65" charset="-120"/>
              </a:rPr>
              <a:t>/</a:t>
            </a:r>
            <a:r>
              <a:rPr lang="zh-TW" altLang="en-US" sz="4000" b="1" dirty="0">
                <a:solidFill>
                  <a:srgbClr val="5E5E5E"/>
                </a:solidFill>
                <a:latin typeface="華康秀風體W3" panose="03000309000000000000" pitchFamily="65" charset="-120"/>
                <a:ea typeface="華康秀風體W3" panose="03000309000000000000" pitchFamily="65" charset="-120"/>
              </a:rPr>
              <a:t>任教年級或科目</a:t>
            </a:r>
            <a:endParaRPr lang="zh-CN" altLang="en-US" sz="4000" dirty="0">
              <a:solidFill>
                <a:srgbClr val="5E5E5E"/>
              </a:solidFill>
              <a:latin typeface="華康秀風體W3" panose="03000309000000000000" pitchFamily="65" charset="-120"/>
              <a:ea typeface="華康秀風體W3" panose="03000309000000000000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74963" y="3700026"/>
            <a:ext cx="665714" cy="940589"/>
          </a:xfrm>
          <a:prstGeom prst="rect">
            <a:avLst/>
          </a:prstGeom>
        </p:spPr>
      </p:pic>
      <p:sp>
        <p:nvSpPr>
          <p:cNvPr id="12" name="文本框 17"/>
          <p:cNvSpPr txBox="1"/>
          <p:nvPr/>
        </p:nvSpPr>
        <p:spPr>
          <a:xfrm>
            <a:off x="5645832" y="3618649"/>
            <a:ext cx="66342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zh-TW" altLang="en-US" sz="4000" b="1" dirty="0">
                <a:solidFill>
                  <a:srgbClr val="5E5E5E"/>
                </a:solidFill>
                <a:latin typeface="華康秀風體W3" panose="03000309000000000000" pitchFamily="65" charset="-120"/>
                <a:ea typeface="華康秀風體W3" panose="03000309000000000000" pitchFamily="65" charset="-120"/>
              </a:rPr>
              <a:t>教育理念或是個人簡介</a:t>
            </a:r>
            <a:endParaRPr lang="zh-CN" altLang="en-US" sz="4000" b="1" dirty="0">
              <a:solidFill>
                <a:srgbClr val="5E5E5E"/>
              </a:solidFill>
              <a:latin typeface="華康秀風體W3" panose="03000309000000000000" pitchFamily="65" charset="-120"/>
              <a:ea typeface="華康秀風體W3" panose="03000309000000000000" pitchFamily="65" charset="-12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6FBF0207-1409-40C3-AD32-5361A2CED553}"/>
              </a:ext>
            </a:extLst>
          </p:cNvPr>
          <p:cNvSpPr/>
          <p:nvPr/>
        </p:nvSpPr>
        <p:spPr>
          <a:xfrm rot="21345793">
            <a:off x="393453" y="682032"/>
            <a:ext cx="3372375" cy="4516848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>
              <a:defRPr/>
            </a:pPr>
            <a:r>
              <a:rPr lang="zh-TW" altLang="en-US" b="1" dirty="0">
                <a:solidFill>
                  <a:srgbClr val="5E5E5E"/>
                </a:solidFill>
                <a:latin typeface="華康秀風體W3" panose="03000309000000000000" pitchFamily="65" charset="-120"/>
                <a:ea typeface="華康秀風體W3" panose="03000309000000000000" pitchFamily="65" charset="-120"/>
              </a:rPr>
              <a:t>       </a:t>
            </a:r>
            <a:r>
              <a:rPr lang="zh-TW" altLang="en-US" sz="1800" b="1" dirty="0">
                <a:solidFill>
                  <a:srgbClr val="5E5E5E"/>
                </a:solidFill>
                <a:latin typeface="華康秀風體W3" panose="03000309000000000000" pitchFamily="65" charset="-120"/>
                <a:ea typeface="華康秀風體W3" panose="03000309000000000000" pitchFamily="65" charset="-120"/>
              </a:rPr>
              <a:t>帥帥美美的照片</a:t>
            </a:r>
            <a:endParaRPr lang="zh-CN" altLang="en-US" sz="1800" b="1" dirty="0">
              <a:solidFill>
                <a:srgbClr val="5E5E5E"/>
              </a:solidFill>
              <a:latin typeface="華康秀風體W3" panose="03000309000000000000" pitchFamily="65" charset="-120"/>
              <a:ea typeface="華康秀風體W3" panose="030003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11688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0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32 橫式背景ideas">
            <a:extLst>
              <a:ext uri="{FF2B5EF4-FFF2-40B4-BE49-F238E27FC236}">
                <a16:creationId xmlns:a16="http://schemas.microsoft.com/office/drawing/2014/main" id="{54062F66-88C1-4A88-9B4C-FB3769410B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橢圓 1">
            <a:extLst>
              <a:ext uri="{FF2B5EF4-FFF2-40B4-BE49-F238E27FC236}">
                <a16:creationId xmlns:a16="http://schemas.microsoft.com/office/drawing/2014/main" id="{F24DBE4C-2709-4322-8494-1F0330B0FA0F}"/>
              </a:ext>
            </a:extLst>
          </p:cNvPr>
          <p:cNvSpPr/>
          <p:nvPr/>
        </p:nvSpPr>
        <p:spPr>
          <a:xfrm>
            <a:off x="1644241" y="1813005"/>
            <a:ext cx="3524435" cy="3475969"/>
          </a:xfrm>
          <a:prstGeom prst="ellipse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800" b="1" dirty="0">
                <a:solidFill>
                  <a:srgbClr val="5E5E5E"/>
                </a:solidFill>
                <a:latin typeface="華康秀風體W3" panose="03000309000000000000" pitchFamily="65" charset="-120"/>
                <a:ea typeface="華康秀風體W3" panose="03000309000000000000" pitchFamily="65" charset="-120"/>
              </a:rPr>
              <a:t>帥帥美美的照片</a:t>
            </a:r>
            <a:endParaRPr lang="zh-TW" altLang="en-US" dirty="0"/>
          </a:p>
        </p:txBody>
      </p:sp>
      <p:sp>
        <p:nvSpPr>
          <p:cNvPr id="8" name="文本框 17">
            <a:extLst>
              <a:ext uri="{FF2B5EF4-FFF2-40B4-BE49-F238E27FC236}">
                <a16:creationId xmlns:a16="http://schemas.microsoft.com/office/drawing/2014/main" id="{9D2F94CD-B032-483D-96F1-A0BBC8E3E39F}"/>
              </a:ext>
            </a:extLst>
          </p:cNvPr>
          <p:cNvSpPr txBox="1"/>
          <p:nvPr/>
        </p:nvSpPr>
        <p:spPr>
          <a:xfrm>
            <a:off x="5512098" y="1617223"/>
            <a:ext cx="40429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zh-TW" altLang="en-US" sz="6000" b="1" dirty="0">
                <a:solidFill>
                  <a:srgbClr val="5E5E5E"/>
                </a:solidFill>
                <a:latin typeface="華康秀風體W3" panose="03000309000000000000" pitchFamily="65" charset="-120"/>
                <a:ea typeface="華康秀風體W3" panose="03000309000000000000" pitchFamily="65" charset="-120"/>
              </a:rPr>
              <a:t>教師姓名</a:t>
            </a:r>
            <a:endParaRPr lang="zh-CN" altLang="en-US" sz="6000" b="1" dirty="0">
              <a:solidFill>
                <a:srgbClr val="5E5E5E"/>
              </a:solidFill>
              <a:latin typeface="華康秀風體W3" panose="03000309000000000000" pitchFamily="65" charset="-120"/>
              <a:ea typeface="華康秀風體W3" panose="03000309000000000000" pitchFamily="65" charset="-120"/>
            </a:endParaRPr>
          </a:p>
        </p:txBody>
      </p:sp>
      <p:sp>
        <p:nvSpPr>
          <p:cNvPr id="9" name="文本框 17">
            <a:extLst>
              <a:ext uri="{FF2B5EF4-FFF2-40B4-BE49-F238E27FC236}">
                <a16:creationId xmlns:a16="http://schemas.microsoft.com/office/drawing/2014/main" id="{E9A9BF02-CD51-49AB-B6D1-B449793BCE2E}"/>
              </a:ext>
            </a:extLst>
          </p:cNvPr>
          <p:cNvSpPr txBox="1"/>
          <p:nvPr/>
        </p:nvSpPr>
        <p:spPr>
          <a:xfrm>
            <a:off x="6096000" y="2712400"/>
            <a:ext cx="52080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zh-TW" altLang="en-US" sz="4000" b="1" dirty="0">
                <a:solidFill>
                  <a:srgbClr val="5E5E5E"/>
                </a:solidFill>
                <a:latin typeface="華康秀風體W3" panose="03000309000000000000" pitchFamily="65" charset="-120"/>
                <a:ea typeface="華康秀風體W3" panose="03000309000000000000" pitchFamily="65" charset="-120"/>
              </a:rPr>
              <a:t>職稱</a:t>
            </a:r>
            <a:r>
              <a:rPr lang="en-US" altLang="zh-TW" sz="4000" b="1" dirty="0">
                <a:solidFill>
                  <a:srgbClr val="5E5E5E"/>
                </a:solidFill>
                <a:latin typeface="華康秀風體W3" panose="03000309000000000000" pitchFamily="65" charset="-120"/>
                <a:ea typeface="華康秀風體W3" panose="03000309000000000000" pitchFamily="65" charset="-120"/>
              </a:rPr>
              <a:t>/</a:t>
            </a:r>
            <a:r>
              <a:rPr lang="zh-TW" altLang="en-US" sz="4000" b="1" dirty="0">
                <a:solidFill>
                  <a:srgbClr val="5E5E5E"/>
                </a:solidFill>
                <a:latin typeface="華康秀風體W3" panose="03000309000000000000" pitchFamily="65" charset="-120"/>
                <a:ea typeface="華康秀風體W3" panose="03000309000000000000" pitchFamily="65" charset="-120"/>
              </a:rPr>
              <a:t>任教年級或科目</a:t>
            </a:r>
            <a:endParaRPr lang="zh-CN" altLang="en-US" sz="4000" dirty="0">
              <a:solidFill>
                <a:srgbClr val="5E5E5E"/>
              </a:solidFill>
              <a:latin typeface="華康秀風體W3" panose="03000309000000000000" pitchFamily="65" charset="-120"/>
              <a:ea typeface="華康秀風體W3" panose="03000309000000000000" pitchFamily="65" charset="-120"/>
            </a:endParaRPr>
          </a:p>
        </p:txBody>
      </p:sp>
      <p:sp>
        <p:nvSpPr>
          <p:cNvPr id="11" name="文本框 17">
            <a:extLst>
              <a:ext uri="{FF2B5EF4-FFF2-40B4-BE49-F238E27FC236}">
                <a16:creationId xmlns:a16="http://schemas.microsoft.com/office/drawing/2014/main" id="{E08D48A3-C8CB-4D37-A9A6-0E5AC7390322}"/>
              </a:ext>
            </a:extLst>
          </p:cNvPr>
          <p:cNvSpPr txBox="1"/>
          <p:nvPr/>
        </p:nvSpPr>
        <p:spPr>
          <a:xfrm>
            <a:off x="5512098" y="3648549"/>
            <a:ext cx="66342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zh-TW" altLang="en-US" sz="4000" b="1" dirty="0">
                <a:solidFill>
                  <a:srgbClr val="5E5E5E"/>
                </a:solidFill>
                <a:latin typeface="華康秀風體W3" panose="03000309000000000000" pitchFamily="65" charset="-120"/>
                <a:ea typeface="華康秀風體W3" panose="03000309000000000000" pitchFamily="65" charset="-120"/>
              </a:rPr>
              <a:t>教育理念或是個人簡介</a:t>
            </a:r>
            <a:endParaRPr lang="zh-CN" altLang="en-US" sz="4000" b="1" dirty="0">
              <a:solidFill>
                <a:srgbClr val="5E5E5E"/>
              </a:solidFill>
              <a:latin typeface="華康秀風體W3" panose="03000309000000000000" pitchFamily="65" charset="-120"/>
              <a:ea typeface="華康秀風體W3" panose="030003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86411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55</TotalTime>
  <Words>39</Words>
  <Application>Microsoft Office PowerPoint</Application>
  <PresentationFormat>寬螢幕</PresentationFormat>
  <Paragraphs>8</Paragraphs>
  <Slides>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2</vt:i4>
      </vt:variant>
    </vt:vector>
  </HeadingPairs>
  <TitlesOfParts>
    <vt:vector size="10" baseType="lpstr">
      <vt:lpstr>等线 Light</vt:lpstr>
      <vt:lpstr>華康秀風體W3</vt:lpstr>
      <vt:lpstr>Calibri Light</vt:lpstr>
      <vt:lpstr>Calibri</vt:lpstr>
      <vt:lpstr>等线</vt:lpstr>
      <vt:lpstr>Arial</vt:lpstr>
      <vt:lpstr>Office 主题​​</vt:lpstr>
      <vt:lpstr>Office Theme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姓名:王宣文</dc:title>
  <dc:creator>王宣文</dc:creator>
  <cp:lastModifiedBy>win98</cp:lastModifiedBy>
  <cp:revision>11</cp:revision>
  <dcterms:created xsi:type="dcterms:W3CDTF">2021-09-02T23:43:55Z</dcterms:created>
  <dcterms:modified xsi:type="dcterms:W3CDTF">2024-08-17T10:19:25Z</dcterms:modified>
</cp:coreProperties>
</file>