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53" r:id="rId1"/>
    <p:sldMasterId id="2147483801" r:id="rId2"/>
  </p:sldMasterIdLst>
  <p:notesMasterIdLst>
    <p:notesMasterId r:id="rId28"/>
  </p:notesMasterIdLst>
  <p:sldIdLst>
    <p:sldId id="264" r:id="rId3"/>
    <p:sldId id="282" r:id="rId4"/>
    <p:sldId id="266" r:id="rId5"/>
    <p:sldId id="272" r:id="rId6"/>
    <p:sldId id="274" r:id="rId7"/>
    <p:sldId id="281" r:id="rId8"/>
    <p:sldId id="275" r:id="rId9"/>
    <p:sldId id="273" r:id="rId10"/>
    <p:sldId id="276" r:id="rId11"/>
    <p:sldId id="277" r:id="rId12"/>
    <p:sldId id="278" r:id="rId13"/>
    <p:sldId id="280" r:id="rId14"/>
    <p:sldId id="268" r:id="rId15"/>
    <p:sldId id="269" r:id="rId16"/>
    <p:sldId id="283" r:id="rId17"/>
    <p:sldId id="284" r:id="rId18"/>
    <p:sldId id="285" r:id="rId19"/>
    <p:sldId id="286" r:id="rId20"/>
    <p:sldId id="287" r:id="rId21"/>
    <p:sldId id="270" r:id="rId22"/>
    <p:sldId id="267" r:id="rId23"/>
    <p:sldId id="290" r:id="rId24"/>
    <p:sldId id="289" r:id="rId25"/>
    <p:sldId id="288" r:id="rId26"/>
    <p:sldId id="291" r:id="rId27"/>
  </p:sldIdLst>
  <p:sldSz cx="12192000" cy="6858000"/>
  <p:notesSz cx="6858000" cy="9144000"/>
  <p:embeddedFontLst>
    <p:embeddedFont>
      <p:font typeface="等线" panose="02010600030101010101" pitchFamily="2" charset="-122"/>
      <p:regular r:id="rId29"/>
    </p:embeddedFont>
    <p:embeddedFont>
      <p:font typeface="等线 Light" panose="02010600030101010101" pitchFamily="2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華康秀風體W3" panose="03000309000000000000" pitchFamily="65" charset="-120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7BB8B-ACB8-4569-8864-BD76F3763CAA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78629-1AD0-47D7-884B-021AC5E26A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29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2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0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93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34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2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16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99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76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0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97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45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59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3160-297C-4D2C-8935-2607B4C32FBC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F6E3-15DF-4319-A190-D3427555809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7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6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7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0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5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1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7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0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72738DC-8C5F-4A3C-8B82-C9865F3CE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914EDA6-FF65-4CEF-9104-C446A89B098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1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66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7000"/>
                    </a14:imgEffect>
                    <a14:imgEffect>
                      <a14:brightnessContrast bright="-9000" contrast="18000"/>
                    </a14:imgEffect>
                  </a14:imgLayer>
                </a14:imgProps>
              </a:ext>
            </a:extLst>
          </a:blip>
          <a:srcRect/>
          <a:stretch>
            <a:fillRect t="-1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7">
            <a:extLst>
              <a:ext uri="{FF2B5EF4-FFF2-40B4-BE49-F238E27FC236}">
                <a16:creationId xmlns:a16="http://schemas.microsoft.com/office/drawing/2014/main" id="{9D2F94CD-B032-483D-96F1-A0BBC8E3E39F}"/>
              </a:ext>
            </a:extLst>
          </p:cNvPr>
          <p:cNvSpPr txBox="1"/>
          <p:nvPr/>
        </p:nvSpPr>
        <p:spPr>
          <a:xfrm>
            <a:off x="2680042" y="2433172"/>
            <a:ext cx="4042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altLang="zh-TW" sz="6000" b="1" dirty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113</a:t>
            </a:r>
            <a:r>
              <a:rPr lang="zh-TW" altLang="en-US" sz="6000" b="1" dirty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學年度</a:t>
            </a:r>
            <a:endParaRPr lang="zh-CN" altLang="en-US" sz="6000" b="1" dirty="0">
              <a:solidFill>
                <a:schemeClr val="bg1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9" name="文本框 17">
            <a:extLst>
              <a:ext uri="{FF2B5EF4-FFF2-40B4-BE49-F238E27FC236}">
                <a16:creationId xmlns:a16="http://schemas.microsoft.com/office/drawing/2014/main" id="{E9A9BF02-CD51-49AB-B6D1-B449793BCE2E}"/>
              </a:ext>
            </a:extLst>
          </p:cNvPr>
          <p:cNvSpPr txBox="1"/>
          <p:nvPr/>
        </p:nvSpPr>
        <p:spPr>
          <a:xfrm>
            <a:off x="6096000" y="2712400"/>
            <a:ext cx="5208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endParaRPr lang="zh-CN" altLang="en-US" sz="4000" dirty="0">
              <a:solidFill>
                <a:srgbClr val="5E5E5E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sp>
        <p:nvSpPr>
          <p:cNvPr id="11" name="文本框 17">
            <a:extLst>
              <a:ext uri="{FF2B5EF4-FFF2-40B4-BE49-F238E27FC236}">
                <a16:creationId xmlns:a16="http://schemas.microsoft.com/office/drawing/2014/main" id="{E08D48A3-C8CB-4D37-A9A6-0E5AC7390322}"/>
              </a:ext>
            </a:extLst>
          </p:cNvPr>
          <p:cNvSpPr txBox="1"/>
          <p:nvPr/>
        </p:nvSpPr>
        <p:spPr>
          <a:xfrm>
            <a:off x="5382903" y="3420286"/>
            <a:ext cx="6634278" cy="1015663"/>
          </a:xfrm>
          <a:prstGeom prst="rect">
            <a:avLst/>
          </a:prstGeom>
          <a:noFill/>
          <a:effectLst>
            <a:glow rad="63500">
              <a:schemeClr val="accent1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6000" b="1" dirty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新進</a:t>
            </a:r>
            <a:r>
              <a:rPr lang="zh-TW" altLang="en-US" sz="5400" b="1" dirty="0">
                <a:solidFill>
                  <a:schemeClr val="bg1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rPr>
              <a:t>教師介紹</a:t>
            </a:r>
            <a:endParaRPr lang="zh-CN" altLang="en-US" sz="5400" b="1" dirty="0">
              <a:solidFill>
                <a:schemeClr val="bg1"/>
              </a:solidFill>
              <a:latin typeface="華康秀風體W3" panose="03000309000000000000" pitchFamily="65" charset="-120"/>
              <a:ea typeface="華康秀風體W3" panose="030003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7ED1F0A-C6E7-4F0C-ABCF-7BB6F763C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762" y="2291722"/>
            <a:ext cx="1286367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1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1E1D39-8D82-4177-AE16-AF5ABFCA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408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5B2440-CE50-4E29-A88F-157C1FCC2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5E0FB7-FBCE-428B-9B43-227001B5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411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616AE14-08D6-40DF-B5FC-47DC2DF92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E366F0-1720-452B-9672-E8D4CC377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512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61EC6E2-5552-4FE2-920E-0AAF38EB5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8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CBE0069-6C5C-4999-9A8A-822446CE3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97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B4912F2-B252-4CAC-A183-B9BBBD66C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9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7938A6-EC82-4661-955D-071AA7DF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沈芸萱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0F77477-755D-4D9A-B0D6-90436F538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BAF3B0-ECDF-4A51-85F1-0DD6EE09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粘建良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74E3A66-65A8-4A0A-9B3B-900AF573D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98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E8473F-EC29-47E8-98A1-89B2494D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古淑慧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916D3CB-E5B9-4624-B864-7C44A6CC0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7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A786E5-ADB4-4ED4-9938-2BE2D228B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吳哲偉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855626A-C63E-4FAC-BCA0-955EC4DF7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8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13475-86C7-461C-9132-5C81ED953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蔡淑如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60EABA2-A7AB-4C98-9B93-87EFEA32C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86E927-371A-4293-8518-E93ED3D7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66D721-0D19-41F8-B4AF-8B53D7C51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76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300B3CB-1168-4A20-9AEA-D67DC2618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9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61470E1-07B1-4A14-8F8D-618196B13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29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08BF90C-05E7-45F1-9824-1A01828E1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2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16F8D0-EA88-4181-9864-5C0C59A5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馮芷萱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471A868-14BD-4A1E-A7BA-EB6F79891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96"/>
            <a:ext cx="12192000" cy="67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85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75650C-C04C-4F13-8710-3762B31F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彭舜慈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F0286D9-9A9B-4FA9-A8B6-9F75A1D93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53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75650C-C04C-4F13-8710-3762B31F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實習老師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0DBF319-9FD5-4D32-8500-1D62900C5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8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487365E-769A-4BFF-B41F-38C646962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" y="0"/>
            <a:ext cx="12173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0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E31E5B2-C141-4860-B945-BE38F60D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3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63D4C6-A23B-4BF8-B162-E4E8852A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303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F64D7F9-592E-4889-AFA3-3D500279D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0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4B92DA-CE25-48AC-A27E-83E50FE0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307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7C2786A-CF87-4720-A9E5-A938D546B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0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39379E-B4E9-489D-8435-8EA06CC3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308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27C46B3-DF31-4810-9D25-BE6451F3C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3"/>
            <a:ext cx="12192000" cy="685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0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23D5010-14B4-4547-922F-06BDD9DBC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" y="0"/>
            <a:ext cx="12177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9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205DC9-8B22-481A-B5CB-7351A72B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402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5B40134-414F-4A72-9032-D31EBCF78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7"/>
          <a:stretch/>
        </p:blipFill>
        <p:spPr>
          <a:xfrm>
            <a:off x="-64655" y="0"/>
            <a:ext cx="12249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31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30</Words>
  <Application>Microsoft Office PowerPoint</Application>
  <PresentationFormat>寬螢幕</PresentationFormat>
  <Paragraphs>17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華康秀風體W3</vt:lpstr>
      <vt:lpstr>Calibri</vt:lpstr>
      <vt:lpstr>等线</vt:lpstr>
      <vt:lpstr>Arial</vt:lpstr>
      <vt:lpstr>等线 Light</vt:lpstr>
      <vt:lpstr>Calibri Light</vt:lpstr>
      <vt:lpstr>Office 主题​​</vt:lpstr>
      <vt:lpstr>Office Theme</vt:lpstr>
      <vt:lpstr>PowerPoint 簡報</vt:lpstr>
      <vt:lpstr>PowerPoint 簡報</vt:lpstr>
      <vt:lpstr>PowerPoint 簡報</vt:lpstr>
      <vt:lpstr>PowerPoint 簡報</vt:lpstr>
      <vt:lpstr>303</vt:lpstr>
      <vt:lpstr>307</vt:lpstr>
      <vt:lpstr>308</vt:lpstr>
      <vt:lpstr>PowerPoint 簡報</vt:lpstr>
      <vt:lpstr>402</vt:lpstr>
      <vt:lpstr>408</vt:lpstr>
      <vt:lpstr>411</vt:lpstr>
      <vt:lpstr>512</vt:lpstr>
      <vt:lpstr>PowerPoint 簡報</vt:lpstr>
      <vt:lpstr>PowerPoint 簡報</vt:lpstr>
      <vt:lpstr>沈芸萱</vt:lpstr>
      <vt:lpstr>粘建良</vt:lpstr>
      <vt:lpstr>古淑慧</vt:lpstr>
      <vt:lpstr>吳哲偉</vt:lpstr>
      <vt:lpstr>蔡淑如</vt:lpstr>
      <vt:lpstr>PowerPoint 簡報</vt:lpstr>
      <vt:lpstr>PowerPoint 簡報</vt:lpstr>
      <vt:lpstr>PowerPoint 簡報</vt:lpstr>
      <vt:lpstr>馮芷萱</vt:lpstr>
      <vt:lpstr>彭舜慈</vt:lpstr>
      <vt:lpstr>實習老師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姓名:王宣文</dc:title>
  <dc:creator>王宣文</dc:creator>
  <cp:lastModifiedBy>win98</cp:lastModifiedBy>
  <cp:revision>26</cp:revision>
  <dcterms:created xsi:type="dcterms:W3CDTF">2021-09-02T23:43:55Z</dcterms:created>
  <dcterms:modified xsi:type="dcterms:W3CDTF">2024-08-29T11:39:23Z</dcterms:modified>
</cp:coreProperties>
</file>