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18818225" cy="10585450"/>
  <p:notesSz cx="15125700" cy="1058545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6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566" y="38"/>
      </p:cViewPr>
      <p:guideLst>
        <p:guide orient="horz" pos="2880"/>
        <p:guide pos="268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05683" y="3281489"/>
            <a:ext cx="799774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11367" y="5927852"/>
            <a:ext cx="65863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0"/>
            <a:ext cx="9405573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70456" y="2434654"/>
            <a:ext cx="40929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845693" y="2434654"/>
            <a:ext cx="40929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6343101" y="1672629"/>
            <a:ext cx="2209531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0456" y="2434654"/>
            <a:ext cx="846820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99098" y="9844469"/>
            <a:ext cx="30109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70456" y="9844469"/>
            <a:ext cx="21640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774562" y="9844469"/>
            <a:ext cx="21640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4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32PamaDTzE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1" y="1331774"/>
            <a:ext cx="16971963" cy="92536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 rot="20340000">
            <a:off x="12223995" y="4195746"/>
            <a:ext cx="190389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5"/>
              </a:lnSpc>
            </a:pPr>
            <a:r>
              <a:rPr sz="1050" spc="-5" dirty="0">
                <a:solidFill>
                  <a:srgbClr val="0082CD"/>
                </a:solidFill>
                <a:latin typeface="WenQuanYi Micro Hei"/>
                <a:cs typeface="WenQuanYi Micro Hei"/>
              </a:rPr>
              <a:t>文</a:t>
            </a:r>
            <a:endParaRPr sz="1050">
              <a:latin typeface="WenQuanYi Micro Hei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431700" y="416383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8427" y="0"/>
                </a:moveTo>
                <a:lnTo>
                  <a:pt x="8064" y="4191"/>
                </a:lnTo>
                <a:lnTo>
                  <a:pt x="4292" y="7861"/>
                </a:lnTo>
                <a:lnTo>
                  <a:pt x="0" y="17957"/>
                </a:lnTo>
                <a:lnTo>
                  <a:pt x="88" y="22974"/>
                </a:lnTo>
                <a:lnTo>
                  <a:pt x="4406" y="33680"/>
                </a:lnTo>
                <a:lnTo>
                  <a:pt x="8000" y="37287"/>
                </a:lnTo>
                <a:lnTo>
                  <a:pt x="13042" y="39141"/>
                </a:lnTo>
                <a:lnTo>
                  <a:pt x="17970" y="41236"/>
                </a:lnTo>
                <a:lnTo>
                  <a:pt x="41236" y="18415"/>
                </a:lnTo>
                <a:lnTo>
                  <a:pt x="37172" y="8382"/>
                </a:lnTo>
                <a:lnTo>
                  <a:pt x="33515" y="4610"/>
                </a:lnTo>
                <a:lnTo>
                  <a:pt x="23355" y="152"/>
                </a:lnTo>
                <a:close/>
              </a:path>
            </a:pathLst>
          </a:custGeom>
          <a:solidFill>
            <a:srgbClr val="008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 rot="20280000">
            <a:off x="12506008" y="3980723"/>
            <a:ext cx="571088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400" spc="20" dirty="0">
                <a:solidFill>
                  <a:srgbClr val="0082CD"/>
                </a:solidFill>
                <a:latin typeface="WenQuanYi Micro Hei"/>
                <a:cs typeface="WenQuanYi Micro Hei"/>
              </a:rPr>
              <a:t>王文</a:t>
            </a:r>
            <a:r>
              <a:rPr sz="1400" spc="-30" dirty="0">
                <a:solidFill>
                  <a:srgbClr val="0082CD"/>
                </a:solidFill>
                <a:latin typeface="WenQuanYi Micro Hei"/>
                <a:cs typeface="WenQuanYi Micro Hei"/>
              </a:rPr>
              <a:t>華</a:t>
            </a:r>
            <a:endParaRPr sz="1400">
              <a:latin typeface="WenQuanYi Micro Hei"/>
              <a:cs typeface="WenQuanYi Micro Hei"/>
            </a:endParaRPr>
          </a:p>
        </p:txBody>
      </p:sp>
      <p:sp>
        <p:nvSpPr>
          <p:cNvPr id="6" name="object 6"/>
          <p:cNvSpPr txBox="1"/>
          <p:nvPr/>
        </p:nvSpPr>
        <p:spPr>
          <a:xfrm rot="20820000">
            <a:off x="13249168" y="3792623"/>
            <a:ext cx="190389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5"/>
              </a:lnSpc>
            </a:pPr>
            <a:r>
              <a:rPr sz="1050" spc="-5" dirty="0">
                <a:solidFill>
                  <a:srgbClr val="0082CD"/>
                </a:solidFill>
                <a:latin typeface="WenQuanYi Micro Hei"/>
                <a:cs typeface="WenQuanYi Micro Hei"/>
              </a:rPr>
              <a:t>圖</a:t>
            </a:r>
            <a:endParaRPr sz="1050">
              <a:latin typeface="WenQuanYi Micro Hei"/>
              <a:cs typeface="WenQuanYi Micro He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444803" y="3785311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1361" y="0"/>
                </a:moveTo>
                <a:lnTo>
                  <a:pt x="10502" y="2705"/>
                </a:lnTo>
                <a:lnTo>
                  <a:pt x="6261" y="5803"/>
                </a:lnTo>
                <a:lnTo>
                  <a:pt x="609" y="15214"/>
                </a:lnTo>
                <a:lnTo>
                  <a:pt x="0" y="20193"/>
                </a:lnTo>
                <a:lnTo>
                  <a:pt x="2793" y="31394"/>
                </a:lnTo>
                <a:lnTo>
                  <a:pt x="5854" y="35471"/>
                </a:lnTo>
                <a:lnTo>
                  <a:pt x="15163" y="40767"/>
                </a:lnTo>
                <a:lnTo>
                  <a:pt x="20154" y="41376"/>
                </a:lnTo>
                <a:lnTo>
                  <a:pt x="30822" y="38722"/>
                </a:lnTo>
                <a:lnTo>
                  <a:pt x="34899" y="35661"/>
                </a:lnTo>
                <a:lnTo>
                  <a:pt x="40538" y="26263"/>
                </a:lnTo>
                <a:lnTo>
                  <a:pt x="41376" y="21399"/>
                </a:lnTo>
                <a:lnTo>
                  <a:pt x="38760" y="10909"/>
                </a:lnTo>
                <a:lnTo>
                  <a:pt x="35661" y="6654"/>
                </a:lnTo>
                <a:lnTo>
                  <a:pt x="26212" y="838"/>
                </a:lnTo>
                <a:close/>
              </a:path>
            </a:pathLst>
          </a:custGeom>
          <a:solidFill>
            <a:srgbClr val="008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 rot="20760000">
            <a:off x="13531698" y="3650573"/>
            <a:ext cx="571088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400" spc="20" dirty="0">
                <a:solidFill>
                  <a:srgbClr val="0082CD"/>
                </a:solidFill>
                <a:latin typeface="WenQuanYi Micro Hei"/>
                <a:cs typeface="WenQuanYi Micro Hei"/>
              </a:rPr>
              <a:t>鄒明貴</a:t>
            </a:r>
            <a:endParaRPr sz="1400">
              <a:latin typeface="WenQuanYi Micro Hei"/>
              <a:cs typeface="WenQuanYi Micro Hei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22657" y="1331774"/>
            <a:ext cx="9561190" cy="92536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矩形 9"/>
          <p:cNvSpPr/>
          <p:nvPr/>
        </p:nvSpPr>
        <p:spPr>
          <a:xfrm>
            <a:off x="2093912" y="111125"/>
            <a:ext cx="14401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6600" b="1" dirty="0" smtClean="0">
                <a:latin typeface="標楷體" pitchFamily="65" charset="-120"/>
                <a:ea typeface="標楷體" pitchFamily="65" charset="-120"/>
              </a:rPr>
              <a:t>113</a:t>
            </a:r>
            <a:r>
              <a:rPr lang="zh-TW" altLang="en-US" sz="6600" b="1" dirty="0" smtClean="0">
                <a:latin typeface="標楷體" pitchFamily="65" charset="-120"/>
                <a:ea typeface="標楷體" pitchFamily="65" charset="-120"/>
              </a:rPr>
              <a:t>學年度二</a:t>
            </a:r>
            <a:r>
              <a:rPr lang="zh-TW" altLang="en-US" sz="6600" b="1" dirty="0">
                <a:latin typeface="標楷體" pitchFamily="65" charset="-120"/>
                <a:ea typeface="標楷體" pitchFamily="65" charset="-120"/>
              </a:rPr>
              <a:t>年級特教暨生命教育宣導</a:t>
            </a:r>
          </a:p>
        </p:txBody>
      </p:sp>
    </p:spTree>
  </p:cSld>
  <p:clrMapOvr>
    <a:masterClrMapping/>
  </p:clrMapOvr>
  <p:transition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80112" y="178051"/>
            <a:ext cx="6361112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0184" y="1025525"/>
            <a:ext cx="5791200" cy="8172237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2069" indent="341630" algn="just">
              <a:lnSpc>
                <a:spcPct val="120300"/>
              </a:lnSpc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為了讓每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個人都去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她問 了很多地方</a:t>
            </a:r>
            <a:r>
              <a:rPr sz="4000" b="1" spc="-9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有幾間遊覽車公司說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「哎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呀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很抱歉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直到有個爺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爺</a:t>
            </a:r>
            <a:r>
              <a:rPr sz="4000" b="1" spc="-114" dirty="0">
                <a:latin typeface="文鼎標楷注音" pitchFamily="34" charset="-120"/>
                <a:ea typeface="文鼎標楷注音" pitchFamily="34" charset="-120"/>
                <a:cs typeface="IPAexMincho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「有有有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  我們有無障礙的車型</a:t>
            </a:r>
            <a:r>
              <a:rPr sz="4000" b="1" spc="-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04712" y="178051"/>
            <a:ext cx="6504305" cy="10407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7984" y="-21590"/>
            <a:ext cx="527812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295312" y="-21590"/>
            <a:ext cx="552291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3712" y="720725"/>
            <a:ext cx="7239000" cy="9017853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000" b="1" spc="1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秋季旅行</a:t>
            </a:r>
            <a:r>
              <a:rPr sz="4000" b="1" spc="110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那</a:t>
            </a:r>
            <a:r>
              <a:rPr sz="4000" b="1" spc="9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天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有無障礙設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施的車子來</a:t>
            </a:r>
            <a:r>
              <a:rPr sz="4000" b="1" spc="9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了</a:t>
            </a:r>
            <a:r>
              <a:rPr sz="4000" b="1" spc="-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4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r>
              <a:rPr sz="4000" b="1" spc="111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當老師把小琪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送進車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裡</a:t>
            </a:r>
            <a:r>
              <a:rPr sz="4000" b="1" spc="6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從沒</a:t>
            </a:r>
            <a:r>
              <a:rPr sz="4000" b="1" spc="1075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和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</a:t>
            </a:r>
            <a:r>
              <a:rPr sz="4000" b="1" spc="1075" dirty="0">
                <a:latin typeface="文鼎標楷注音" pitchFamily="34" charset="-120"/>
                <a:ea typeface="文鼎標楷注音" pitchFamily="34" charset="-120"/>
                <a:cs typeface="IPAexMincho"/>
              </a:rPr>
              <a:t>一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起旅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行的孩子都鼓起掌</a:t>
            </a:r>
            <a:r>
              <a:rPr sz="40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來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26034" indent="341630" algn="just">
              <a:lnSpc>
                <a:spcPct val="120300"/>
              </a:lnSpc>
              <a:spcBef>
                <a:spcPts val="1135"/>
              </a:spcBef>
            </a:pPr>
            <a:r>
              <a:rPr sz="4000" b="1" spc="109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他們</a:t>
            </a:r>
            <a:r>
              <a:rPr sz="4000" b="1" spc="1095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109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起在車子裡唱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歌</a:t>
            </a:r>
            <a:r>
              <a:rPr sz="40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64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聊天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11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看風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景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1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二十個孩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子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每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一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個都笑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好開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心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1511998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448"/>
            <a:ext cx="5294312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94313" y="36373"/>
            <a:ext cx="5562599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161712" y="796925"/>
            <a:ext cx="7391400" cy="8876789"/>
          </a:xfrm>
          <a:prstGeom prst="rect">
            <a:avLst/>
          </a:prstGeom>
          <a:solidFill>
            <a:schemeClr val="bg1">
              <a:lumMod val="95000"/>
              <a:alpha val="37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3048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車子到了農場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這裡的設施</a:t>
            </a:r>
            <a:r>
              <a:rPr sz="4800" b="1" spc="-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小琪都可以跟大家</a:t>
            </a:r>
            <a:r>
              <a:rPr sz="48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玩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。她跟同學餵羊吃草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幫牛媽</a:t>
            </a:r>
            <a:r>
              <a:rPr sz="48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媽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的忙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餵小牛喝ㄋㄟㄋ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ㄟ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，繞了農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場</a:t>
            </a:r>
            <a:r>
              <a:rPr sz="4800" b="1" spc="61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抱小兔子拍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照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-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5599112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99113" y="1448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676312" y="415925"/>
            <a:ext cx="4419600" cy="96348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大家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起上高台</a:t>
            </a:r>
            <a:r>
              <a:rPr sz="48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進了涼亭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風很大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大家的笑聲也很大，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那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裡可以看見整個農</a:t>
            </a:r>
            <a:r>
              <a:rPr sz="48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場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8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1511998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51512" y="36373"/>
            <a:ext cx="655320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4977" y="2549525"/>
            <a:ext cx="5296535" cy="3558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下</a:t>
            </a:r>
            <a:r>
              <a:rPr sz="48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次</a:t>
            </a:r>
            <a:r>
              <a:rPr sz="48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大家可以</a:t>
            </a:r>
            <a:r>
              <a:rPr sz="48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起做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什麼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事 情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IPAexMincho"/>
              </a:rPr>
              <a:t>呢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</a:t>
            </a:r>
            <a:endParaRPr sz="48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04712" y="-26035"/>
            <a:ext cx="6489065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79712" y="263526"/>
            <a:ext cx="502920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3600" b="1" spc="30" dirty="0">
                <a:solidFill>
                  <a:srgbClr val="00833F"/>
                </a:solidFill>
                <a:latin typeface="IPAmjMincho"/>
                <a:cs typeface="IPAmjMincho"/>
              </a:rPr>
              <a:t>認識無障礙設施符號</a:t>
            </a:r>
            <a:endParaRPr sz="3600" b="1" dirty="0">
              <a:latin typeface="IPAmjMincho"/>
              <a:cs typeface="IPAmjMinch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43361" y="4667021"/>
            <a:ext cx="2082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▲</a:t>
            </a:r>
            <a:r>
              <a:rPr sz="1200" spc="160" dirty="0">
                <a:solidFill>
                  <a:srgbClr val="595757"/>
                </a:solidFill>
                <a:latin typeface="IPAexMincho"/>
                <a:cs typeface="IPAexMincho"/>
              </a:rPr>
              <a:t> </a:t>
            </a: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你知道這些符號的意義嗎？</a:t>
            </a:r>
            <a:endParaRPr sz="1200">
              <a:latin typeface="IPAexMincho"/>
              <a:cs typeface="IPAexMinch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56061" y="6933361"/>
            <a:ext cx="26797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</a:pP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▲</a:t>
            </a:r>
            <a:r>
              <a:rPr sz="1200" spc="160" dirty="0">
                <a:solidFill>
                  <a:srgbClr val="595757"/>
                </a:solidFill>
                <a:latin typeface="IPAexMincho"/>
                <a:cs typeface="IPAexMincho"/>
              </a:rPr>
              <a:t> </a:t>
            </a: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貼心的高度調整，打造無障礙空間。</a:t>
            </a:r>
            <a:endParaRPr sz="1200">
              <a:latin typeface="IPAexMincho"/>
              <a:cs typeface="IPAexMinch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11589" y="9382886"/>
            <a:ext cx="29692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145">
              <a:spcBef>
                <a:spcPts val="100"/>
              </a:spcBef>
            </a:pP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▲</a:t>
            </a:r>
            <a:r>
              <a:rPr sz="1200" spc="229" dirty="0">
                <a:solidFill>
                  <a:srgbClr val="595757"/>
                </a:solidFill>
                <a:latin typeface="IPAexMincho"/>
                <a:cs typeface="IPAexMincho"/>
              </a:rPr>
              <a:t> </a:t>
            </a: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記得禮讓有需要的人優先使用！</a:t>
            </a:r>
            <a:endParaRPr sz="1200">
              <a:latin typeface="IPAexMincho"/>
              <a:cs typeface="IPAexMinch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41683" y="3627914"/>
            <a:ext cx="3505200" cy="457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74912" y="7273926"/>
            <a:ext cx="5638800" cy="3311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06255" y="0"/>
            <a:ext cx="7559993" cy="105840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22512" y="796926"/>
            <a:ext cx="14325600" cy="282654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59410" algn="just">
              <a:lnSpc>
                <a:spcPct val="127499"/>
              </a:lnSpc>
              <a:spcBef>
                <a:spcPts val="95"/>
              </a:spcBef>
            </a:pPr>
            <a:r>
              <a:rPr sz="3600" b="1" spc="90" dirty="0">
                <a:latin typeface="標楷體" pitchFamily="65" charset="-120"/>
                <a:ea typeface="標楷體" pitchFamily="65" charset="-120"/>
                <a:cs typeface="IPAmjMincho"/>
              </a:rPr>
              <a:t>無障礙設施符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號</a:t>
            </a:r>
            <a:r>
              <a:rPr sz="3600" b="1" spc="90" dirty="0">
                <a:latin typeface="標楷體" pitchFamily="65" charset="-120"/>
                <a:ea typeface="標楷體" pitchFamily="65" charset="-120"/>
                <a:cs typeface="IPAmjMincho"/>
              </a:rPr>
              <a:t>，最常見的是一個坐在輪椅上的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人</a:t>
            </a:r>
            <a:r>
              <a:rPr sz="3600" b="1" spc="90" dirty="0">
                <a:latin typeface="標楷體" pitchFamily="65" charset="-120"/>
                <a:ea typeface="標楷體" pitchFamily="65" charset="-120"/>
                <a:cs typeface="IPAmjMincho"/>
              </a:rPr>
              <a:t>。但並不是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說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，這個設施或設備只有坐在輪椅上的人才可以使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用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。其他像是視障朋友或是使用導盲犬的朋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友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，也都有一些識別符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號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，你在哪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裡看過這些符號</a:t>
            </a:r>
            <a:r>
              <a:rPr lang="zh-TW" altLang="en-US"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呢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？</a:t>
            </a:r>
            <a:endParaRPr sz="3600" b="1" dirty="0">
              <a:latin typeface="標楷體" pitchFamily="65" charset="-120"/>
              <a:ea typeface="標楷體" pitchFamily="65" charset="-120"/>
              <a:cs typeface="IPAmjMinch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342312" y="3235325"/>
            <a:ext cx="8153400" cy="7350125"/>
            <a:chOff x="840422" y="4934102"/>
            <a:chExt cx="5787390" cy="4729480"/>
          </a:xfrm>
        </p:grpSpPr>
        <p:sp>
          <p:nvSpPr>
            <p:cNvPr id="6" name="object 6"/>
            <p:cNvSpPr/>
            <p:nvPr/>
          </p:nvSpPr>
          <p:spPr>
            <a:xfrm>
              <a:off x="3737762" y="4937645"/>
              <a:ext cx="2889885" cy="2272665"/>
            </a:xfrm>
            <a:custGeom>
              <a:avLst/>
              <a:gdLst/>
              <a:ahLst/>
              <a:cxnLst/>
              <a:rect l="l" t="t" r="r" b="b"/>
              <a:pathLst>
                <a:path w="2889884" h="2272665">
                  <a:moveTo>
                    <a:pt x="2889504" y="0"/>
                  </a:moveTo>
                  <a:lnTo>
                    <a:pt x="0" y="0"/>
                  </a:lnTo>
                  <a:lnTo>
                    <a:pt x="0" y="2272284"/>
                  </a:lnTo>
                  <a:lnTo>
                    <a:pt x="2889504" y="2272284"/>
                  </a:lnTo>
                  <a:lnTo>
                    <a:pt x="2889504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88003" y="5087886"/>
              <a:ext cx="2412009" cy="17933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65327" y="4934102"/>
              <a:ext cx="3168650" cy="2268220"/>
            </a:xfrm>
            <a:custGeom>
              <a:avLst/>
              <a:gdLst/>
              <a:ahLst/>
              <a:cxnLst/>
              <a:rect l="l" t="t" r="r" b="b"/>
              <a:pathLst>
                <a:path w="3168650" h="2268220">
                  <a:moveTo>
                    <a:pt x="3168396" y="0"/>
                  </a:moveTo>
                  <a:lnTo>
                    <a:pt x="0" y="0"/>
                  </a:lnTo>
                  <a:lnTo>
                    <a:pt x="0" y="2267712"/>
                  </a:lnTo>
                  <a:lnTo>
                    <a:pt x="3168396" y="2267712"/>
                  </a:lnTo>
                  <a:lnTo>
                    <a:pt x="3168396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15568" y="5084330"/>
              <a:ext cx="2688336" cy="17919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0422" y="7229893"/>
              <a:ext cx="3278504" cy="2313940"/>
            </a:xfrm>
            <a:custGeom>
              <a:avLst/>
              <a:gdLst/>
              <a:ahLst/>
              <a:cxnLst/>
              <a:rect l="l" t="t" r="r" b="b"/>
              <a:pathLst>
                <a:path w="3278504" h="2313940">
                  <a:moveTo>
                    <a:pt x="3278124" y="0"/>
                  </a:moveTo>
                  <a:lnTo>
                    <a:pt x="0" y="0"/>
                  </a:lnTo>
                  <a:lnTo>
                    <a:pt x="0" y="2313432"/>
                  </a:lnTo>
                  <a:lnTo>
                    <a:pt x="3278124" y="2313432"/>
                  </a:lnTo>
                  <a:lnTo>
                    <a:pt x="3278124" y="0"/>
                  </a:lnTo>
                  <a:close/>
                </a:path>
              </a:pathLst>
            </a:custGeom>
            <a:solidFill>
              <a:srgbClr val="000000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15569" y="7409916"/>
              <a:ext cx="2872421" cy="19073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834409" y="7176325"/>
              <a:ext cx="2788920" cy="2487295"/>
            </a:xfrm>
            <a:custGeom>
              <a:avLst/>
              <a:gdLst/>
              <a:ahLst/>
              <a:cxnLst/>
              <a:rect l="l" t="t" r="r" b="b"/>
              <a:pathLst>
                <a:path w="2788920" h="2487295">
                  <a:moveTo>
                    <a:pt x="2788920" y="0"/>
                  </a:moveTo>
                  <a:lnTo>
                    <a:pt x="0" y="0"/>
                  </a:lnTo>
                  <a:lnTo>
                    <a:pt x="0" y="2487168"/>
                  </a:lnTo>
                  <a:lnTo>
                    <a:pt x="2788920" y="2487168"/>
                  </a:lnTo>
                  <a:lnTo>
                    <a:pt x="2788920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068000" y="7409916"/>
              <a:ext cx="2220899" cy="191890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06255" y="0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170112" y="339725"/>
            <a:ext cx="7315200" cy="99009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59410" algn="just">
              <a:lnSpc>
                <a:spcPct val="127499"/>
              </a:lnSpc>
              <a:spcBef>
                <a:spcPts val="95"/>
              </a:spcBef>
            </a:pPr>
            <a:r>
              <a:rPr sz="3600" b="1" spc="90" dirty="0">
                <a:latin typeface="IPAmjMincho"/>
                <a:cs typeface="IPAmjMincho"/>
              </a:rPr>
              <a:t>無障礙設施是為了讓行動不方便的</a:t>
            </a:r>
            <a:r>
              <a:rPr sz="3600" b="1" spc="30" dirty="0">
                <a:latin typeface="IPAmjMincho"/>
                <a:cs typeface="IPAmjMincho"/>
              </a:rPr>
              <a:t>人</a:t>
            </a:r>
            <a:r>
              <a:rPr sz="3600" b="1" spc="90" dirty="0">
                <a:latin typeface="IPAmjMincho"/>
                <a:cs typeface="IPAmjMincho"/>
              </a:rPr>
              <a:t>，擁</a:t>
            </a:r>
            <a:r>
              <a:rPr sz="3600" b="1" spc="30" dirty="0">
                <a:latin typeface="IPAmjMincho"/>
                <a:cs typeface="IPAmjMincho"/>
              </a:rPr>
              <a:t>有</a:t>
            </a:r>
            <a:r>
              <a:rPr sz="3600" b="1" spc="90" dirty="0">
                <a:latin typeface="IPAmjMincho"/>
                <a:cs typeface="IPAmjMincho"/>
              </a:rPr>
              <a:t>「行」的自主與自</a:t>
            </a:r>
            <a:r>
              <a:rPr sz="3600" b="1" spc="30" dirty="0">
                <a:latin typeface="IPAmjMincho"/>
                <a:cs typeface="IPAmjMincho"/>
              </a:rPr>
              <a:t>由</a:t>
            </a:r>
            <a:r>
              <a:rPr sz="3600" b="1" spc="25" dirty="0">
                <a:latin typeface="IPAmjMincho"/>
                <a:cs typeface="IPAmjMincho"/>
              </a:rPr>
              <a:t>。</a:t>
            </a:r>
            <a:r>
              <a:rPr sz="3600" b="1" spc="65" dirty="0">
                <a:latin typeface="IPAmjMincho"/>
                <a:cs typeface="IPAmjMincho"/>
              </a:rPr>
              <a:t>不只是身心障礙</a:t>
            </a:r>
            <a:r>
              <a:rPr sz="3600" b="1" spc="30" dirty="0">
                <a:latin typeface="IPAmjMincho"/>
                <a:cs typeface="IPAmjMincho"/>
              </a:rPr>
              <a:t>者</a:t>
            </a:r>
            <a:r>
              <a:rPr sz="3600" b="1" spc="65" dirty="0">
                <a:latin typeface="IPAmjMincho"/>
                <a:cs typeface="IPAmjMincho"/>
              </a:rPr>
              <a:t>，包含受傷坐輪</a:t>
            </a:r>
            <a:r>
              <a:rPr sz="3600" b="1" spc="30" dirty="0">
                <a:latin typeface="IPAmjMincho"/>
                <a:cs typeface="IPAmjMincho"/>
              </a:rPr>
              <a:t>椅</a:t>
            </a:r>
            <a:r>
              <a:rPr sz="3600" b="1" spc="65" dirty="0">
                <a:latin typeface="IPAmjMincho"/>
                <a:cs typeface="IPAmjMincho"/>
              </a:rPr>
              <a:t>、拿拐杖的</a:t>
            </a:r>
            <a:r>
              <a:rPr sz="3600" b="1" spc="30" dirty="0">
                <a:latin typeface="IPAmjMincho"/>
                <a:cs typeface="IPAmjMincho"/>
              </a:rPr>
              <a:t>人</a:t>
            </a:r>
            <a:r>
              <a:rPr sz="3600" b="1" spc="25" dirty="0">
                <a:latin typeface="IPAmjMincho"/>
                <a:cs typeface="IPAmjMincho"/>
              </a:rPr>
              <a:t>，</a:t>
            </a:r>
            <a:r>
              <a:rPr sz="3600" b="1" spc="65" dirty="0">
                <a:latin typeface="IPAmjMincho"/>
                <a:cs typeface="IPAmjMincho"/>
              </a:rPr>
              <a:t>或是老爺</a:t>
            </a:r>
            <a:r>
              <a:rPr sz="3600" b="1" spc="30" dirty="0">
                <a:latin typeface="IPAmjMincho"/>
                <a:cs typeface="IPAmjMincho"/>
              </a:rPr>
              <a:t>爺</a:t>
            </a:r>
            <a:r>
              <a:rPr sz="3600" b="1" spc="35" dirty="0">
                <a:latin typeface="IPAmjMincho"/>
                <a:cs typeface="IPAmjMincho"/>
              </a:rPr>
              <a:t>、老奶</a:t>
            </a:r>
            <a:r>
              <a:rPr sz="3600" b="1" spc="30" dirty="0">
                <a:latin typeface="IPAmjMincho"/>
                <a:cs typeface="IPAmjMincho"/>
              </a:rPr>
              <a:t>奶</a:t>
            </a:r>
            <a:r>
              <a:rPr sz="3600" b="1" spc="35" dirty="0">
                <a:latin typeface="IPAmjMincho"/>
                <a:cs typeface="IPAmjMincho"/>
              </a:rPr>
              <a:t>，推娃娃車的家</a:t>
            </a:r>
            <a:r>
              <a:rPr sz="3600" b="1" spc="30" dirty="0">
                <a:latin typeface="IPAmjMincho"/>
                <a:cs typeface="IPAmjMincho"/>
              </a:rPr>
              <a:t>長</a:t>
            </a:r>
            <a:r>
              <a:rPr sz="3600" b="1" spc="35" dirty="0">
                <a:latin typeface="IPAmjMincho"/>
                <a:cs typeface="IPAmjMincho"/>
              </a:rPr>
              <a:t>，都是無障礙設施服務的對</a:t>
            </a:r>
            <a:r>
              <a:rPr sz="3600" b="1" spc="30" dirty="0">
                <a:latin typeface="IPAmjMincho"/>
                <a:cs typeface="IPAmjMincho"/>
              </a:rPr>
              <a:t>象</a:t>
            </a:r>
            <a:r>
              <a:rPr sz="3600" b="1" spc="35" dirty="0">
                <a:latin typeface="IPAmjMincho"/>
                <a:cs typeface="IPAmjMincho"/>
              </a:rPr>
              <a:t>。依照規</a:t>
            </a:r>
            <a:r>
              <a:rPr sz="3600" b="1" spc="30" dirty="0">
                <a:latin typeface="IPAmjMincho"/>
                <a:cs typeface="IPAmjMincho"/>
              </a:rPr>
              <a:t>定</a:t>
            </a:r>
            <a:r>
              <a:rPr sz="3600" b="1" spc="35" dirty="0">
                <a:latin typeface="IPAmjMincho"/>
                <a:cs typeface="IPAmjMincho"/>
              </a:rPr>
              <a:t>，不論室內或室</a:t>
            </a:r>
            <a:r>
              <a:rPr sz="3600" b="1" spc="30" dirty="0">
                <a:latin typeface="IPAmjMincho"/>
                <a:cs typeface="IPAmjMincho"/>
              </a:rPr>
              <a:t>外</a:t>
            </a:r>
            <a:r>
              <a:rPr sz="3600" b="1" spc="35" dirty="0">
                <a:latin typeface="IPAmjMincho"/>
                <a:cs typeface="IPAmjMincho"/>
              </a:rPr>
              <a:t>，都應該要有這樣的設</a:t>
            </a:r>
            <a:r>
              <a:rPr sz="3600" b="1" spc="30" dirty="0">
                <a:latin typeface="IPAmjMincho"/>
                <a:cs typeface="IPAmjMincho"/>
              </a:rPr>
              <a:t>計</a:t>
            </a:r>
            <a:r>
              <a:rPr sz="3600" b="1" spc="35" dirty="0">
                <a:latin typeface="IPAmjMincho"/>
                <a:cs typeface="IPAmjMincho"/>
              </a:rPr>
              <a:t>，像是室內設有電</a:t>
            </a:r>
            <a:r>
              <a:rPr sz="3600" b="1" spc="30" dirty="0">
                <a:latin typeface="IPAmjMincho"/>
                <a:cs typeface="IPAmjMincho"/>
              </a:rPr>
              <a:t>梯</a:t>
            </a:r>
            <a:r>
              <a:rPr sz="3600" b="1" spc="25" dirty="0">
                <a:latin typeface="IPAmjMincho"/>
                <a:cs typeface="IPAmjMincho"/>
              </a:rPr>
              <a:t>、</a:t>
            </a:r>
            <a:r>
              <a:rPr sz="3600" b="1" spc="35" dirty="0">
                <a:latin typeface="IPAmjMincho"/>
                <a:cs typeface="IPAmjMincho"/>
              </a:rPr>
              <a:t>公共廁所內設置有扶手</a:t>
            </a:r>
            <a:r>
              <a:rPr sz="3600" b="1" spc="30" dirty="0">
                <a:latin typeface="IPAmjMincho"/>
                <a:cs typeface="IPAmjMincho"/>
              </a:rPr>
              <a:t>等</a:t>
            </a:r>
            <a:r>
              <a:rPr sz="3600" b="1" spc="35" dirty="0">
                <a:latin typeface="IPAmjMincho"/>
                <a:cs typeface="IPAmjMincho"/>
              </a:rPr>
              <a:t>，室外騎樓下的通路與馬路的連接</a:t>
            </a:r>
            <a:r>
              <a:rPr sz="3600" b="1" spc="30" dirty="0">
                <a:latin typeface="IPAmjMincho"/>
                <a:cs typeface="IPAmjMincho"/>
              </a:rPr>
              <a:t>處</a:t>
            </a:r>
            <a:r>
              <a:rPr sz="3600" b="1" spc="35" dirty="0">
                <a:latin typeface="IPAmjMincho"/>
                <a:cs typeface="IPAmjMincho"/>
              </a:rPr>
              <a:t>、樓梯</a:t>
            </a:r>
            <a:r>
              <a:rPr sz="3600" b="1" spc="30" dirty="0">
                <a:latin typeface="IPAmjMincho"/>
                <a:cs typeface="IPAmjMincho"/>
              </a:rPr>
              <a:t>旁，都要設置有斜坡道等。</a:t>
            </a:r>
            <a:endParaRPr sz="3600" b="1" dirty="0">
              <a:latin typeface="IPAmjMincho"/>
              <a:cs typeface="IPAmjMincho"/>
            </a:endParaRPr>
          </a:p>
          <a:p>
            <a:pPr marL="12700" marR="12065" indent="359410">
              <a:lnSpc>
                <a:spcPct val="127499"/>
              </a:lnSpc>
              <a:spcBef>
                <a:spcPts val="284"/>
              </a:spcBef>
            </a:pPr>
            <a:r>
              <a:rPr sz="3600" b="1" spc="30" dirty="0">
                <a:latin typeface="IPAmjMincho"/>
                <a:cs typeface="IPAmjMincho"/>
              </a:rPr>
              <a:t>這些設施是為了打造一個更公平與安全的環境</a:t>
            </a:r>
            <a:r>
              <a:rPr sz="3600" b="1" spc="30">
                <a:latin typeface="IPAmjMincho"/>
                <a:cs typeface="IPAmjMincho"/>
              </a:rPr>
              <a:t>，讓不同需求的人都可以快快樂樂出門</a:t>
            </a:r>
            <a:r>
              <a:rPr sz="3600" b="1" spc="30" dirty="0">
                <a:latin typeface="IPAmjMincho"/>
                <a:cs typeface="IPAmjMincho"/>
              </a:rPr>
              <a:t>，平平安安回家。</a:t>
            </a:r>
            <a:endParaRPr sz="3600" b="1" dirty="0">
              <a:latin typeface="IPAmjMincho"/>
              <a:cs typeface="IPAmjMinch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9561512" y="568325"/>
            <a:ext cx="7105650" cy="10017125"/>
            <a:chOff x="8519744" y="3595268"/>
            <a:chExt cx="5795010" cy="6050915"/>
          </a:xfrm>
        </p:grpSpPr>
        <p:sp>
          <p:nvSpPr>
            <p:cNvPr id="23" name="object 23"/>
            <p:cNvSpPr/>
            <p:nvPr/>
          </p:nvSpPr>
          <p:spPr>
            <a:xfrm>
              <a:off x="11429441" y="6495922"/>
              <a:ext cx="2885440" cy="3150235"/>
            </a:xfrm>
            <a:custGeom>
              <a:avLst/>
              <a:gdLst/>
              <a:ahLst/>
              <a:cxnLst/>
              <a:rect l="l" t="t" r="r" b="b"/>
              <a:pathLst>
                <a:path w="2885440" h="3150234">
                  <a:moveTo>
                    <a:pt x="2884931" y="0"/>
                  </a:moveTo>
                  <a:lnTo>
                    <a:pt x="0" y="0"/>
                  </a:lnTo>
                  <a:lnTo>
                    <a:pt x="0" y="3150107"/>
                  </a:lnTo>
                  <a:lnTo>
                    <a:pt x="2884931" y="3150107"/>
                  </a:lnTo>
                  <a:lnTo>
                    <a:pt x="2884931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579669" y="6646163"/>
              <a:ext cx="2405253" cy="26710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551824" y="6495922"/>
              <a:ext cx="3182620" cy="3150235"/>
            </a:xfrm>
            <a:custGeom>
              <a:avLst/>
              <a:gdLst/>
              <a:ahLst/>
              <a:cxnLst/>
              <a:rect l="l" t="t" r="r" b="b"/>
              <a:pathLst>
                <a:path w="3182620" h="3150234">
                  <a:moveTo>
                    <a:pt x="3182112" y="0"/>
                  </a:moveTo>
                  <a:lnTo>
                    <a:pt x="0" y="0"/>
                  </a:lnTo>
                  <a:lnTo>
                    <a:pt x="0" y="3150107"/>
                  </a:lnTo>
                  <a:lnTo>
                    <a:pt x="3182112" y="3150107"/>
                  </a:lnTo>
                  <a:lnTo>
                    <a:pt x="3182112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702065" y="6646163"/>
              <a:ext cx="2703779" cy="26710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519744" y="3595268"/>
              <a:ext cx="2811780" cy="2748280"/>
            </a:xfrm>
            <a:custGeom>
              <a:avLst/>
              <a:gdLst/>
              <a:ahLst/>
              <a:cxnLst/>
              <a:rect l="l" t="t" r="r" b="b"/>
              <a:pathLst>
                <a:path w="2811779" h="2748279">
                  <a:moveTo>
                    <a:pt x="2811779" y="0"/>
                  </a:moveTo>
                  <a:lnTo>
                    <a:pt x="0" y="0"/>
                  </a:lnTo>
                  <a:lnTo>
                    <a:pt x="0" y="2747772"/>
                  </a:lnTo>
                  <a:lnTo>
                    <a:pt x="2811779" y="2747772"/>
                  </a:lnTo>
                  <a:lnTo>
                    <a:pt x="2811779" y="0"/>
                  </a:lnTo>
                  <a:close/>
                </a:path>
              </a:pathLst>
            </a:custGeom>
            <a:solidFill>
              <a:srgbClr val="000000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694890" y="3775290"/>
              <a:ext cx="2405608" cy="23429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121618" y="3595268"/>
              <a:ext cx="3095625" cy="2748280"/>
            </a:xfrm>
            <a:custGeom>
              <a:avLst/>
              <a:gdLst/>
              <a:ahLst/>
              <a:cxnLst/>
              <a:rect l="l" t="t" r="r" b="b"/>
              <a:pathLst>
                <a:path w="3095625" h="2748279">
                  <a:moveTo>
                    <a:pt x="3095243" y="0"/>
                  </a:moveTo>
                  <a:lnTo>
                    <a:pt x="0" y="0"/>
                  </a:lnTo>
                  <a:lnTo>
                    <a:pt x="0" y="2747772"/>
                  </a:lnTo>
                  <a:lnTo>
                    <a:pt x="3095243" y="2747772"/>
                  </a:lnTo>
                  <a:lnTo>
                    <a:pt x="3095243" y="0"/>
                  </a:lnTo>
                  <a:close/>
                </a:path>
              </a:pathLst>
            </a:custGeom>
            <a:solidFill>
              <a:srgbClr val="000000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296764" y="3775303"/>
              <a:ext cx="2688336" cy="23428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55712" y="339725"/>
            <a:ext cx="16992600" cy="787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TW" sz="6600" b="1" kern="100" dirty="0" smtClean="0">
              <a:solidFill>
                <a:srgbClr val="FF0000"/>
              </a:solidFill>
              <a:highlight>
                <a:srgbClr val="FFFF00"/>
              </a:highlight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6600" b="1" kern="100" dirty="0">
                <a:solidFill>
                  <a:srgbClr val="FF0000"/>
                </a:solidFill>
                <a:highlight>
                  <a:srgbClr val="FFFF00"/>
                </a:highlight>
                <a:ea typeface="標楷體" panose="03000509000000000000" pitchFamily="65" charset="-120"/>
                <a:cs typeface="Times New Roman" panose="02020603050405020304" pitchFamily="18" charset="0"/>
              </a:rPr>
              <a:t>老師可以運用以下</a:t>
            </a:r>
            <a:r>
              <a:rPr lang="zh-TW" altLang="en-US" sz="6600" b="1" kern="100" dirty="0" smtClean="0">
                <a:solidFill>
                  <a:srgbClr val="FF0000"/>
                </a:solidFill>
                <a:highlight>
                  <a:srgbClr val="FFFF00"/>
                </a:highlight>
                <a:ea typeface="標楷體" panose="03000509000000000000" pitchFamily="65" charset="-120"/>
                <a:cs typeface="Times New Roman" panose="02020603050405020304" pitchFamily="18" charset="0"/>
              </a:rPr>
              <a:t>資料</a:t>
            </a:r>
            <a:endParaRPr lang="en-US" altLang="zh-TW" sz="6600" b="1" kern="100" dirty="0" smtClean="0">
              <a:solidFill>
                <a:srgbClr val="FF0000"/>
              </a:solidFill>
              <a:highlight>
                <a:srgbClr val="FFFF00"/>
              </a:highlight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zh-TW" sz="6600" kern="1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r>
              <a:rPr lang="en-US" altLang="zh-TW" sz="6600" b="1" kern="100" dirty="0" smtClean="0">
                <a:solidFill>
                  <a:srgbClr val="FF0000"/>
                </a:solidFill>
                <a:latin typeface="標楷體" panose="03000509000000000000" pitchFamily="65" charset="-120"/>
                <a:cs typeface="Segoe UI Symbol" panose="020B0502040204020203" pitchFamily="34" charset="0"/>
              </a:rPr>
              <a:t>★</a:t>
            </a:r>
            <a:r>
              <a:rPr lang="zh-TW" altLang="zh-TW" sz="6600" b="1" kern="1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《每一個都要到》繪本影片完整</a:t>
            </a:r>
            <a:r>
              <a:rPr lang="zh-TW" altLang="zh-TW" sz="6600" b="1" kern="1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版</a:t>
            </a:r>
            <a:endParaRPr lang="en-US" altLang="zh-TW" sz="6600" b="1" kern="100" dirty="0" smtClean="0">
              <a:solidFill>
                <a:srgbClr val="FF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6600" b="1" kern="1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6600" b="1" kern="1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     </a:t>
            </a:r>
            <a:r>
              <a:rPr lang="en-US" altLang="zh-TW" sz="6600" b="1" kern="1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6600" b="1" kern="1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片長時間</a:t>
            </a:r>
            <a:r>
              <a:rPr lang="en-US" altLang="zh-TW" sz="6600" b="1" kern="1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:6:15)</a:t>
            </a:r>
            <a:endParaRPr lang="zh-TW" altLang="zh-TW" sz="6600" kern="1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r>
              <a:rPr lang="en-US" altLang="zh-TW" sz="6600" b="1" kern="100" dirty="0">
                <a:solidFill>
                  <a:srgbClr val="FF0000"/>
                </a:solidFill>
                <a:latin typeface="標楷體" panose="03000509000000000000" pitchFamily="65" charset="-120"/>
                <a:cs typeface="Segoe UI Symbol" panose="020B0502040204020203" pitchFamily="34" charset="0"/>
              </a:rPr>
              <a:t>    </a:t>
            </a:r>
            <a:r>
              <a:rPr lang="en-US" altLang="zh-TW" sz="4400" b="1" kern="100" dirty="0">
                <a:solidFill>
                  <a:srgbClr val="FF0000"/>
                </a:solidFill>
                <a:latin typeface="標楷體" panose="03000509000000000000" pitchFamily="65" charset="-120"/>
                <a:cs typeface="Segoe UI Symbol" panose="020B0502040204020203" pitchFamily="34" charset="0"/>
                <a:hlinkClick r:id="rId2"/>
              </a:rPr>
              <a:t>https://</a:t>
            </a:r>
            <a:r>
              <a:rPr lang="en-US" altLang="zh-TW" sz="4400" b="1" kern="100" dirty="0" smtClean="0">
                <a:solidFill>
                  <a:srgbClr val="FF0000"/>
                </a:solidFill>
                <a:latin typeface="標楷體" panose="03000509000000000000" pitchFamily="65" charset="-120"/>
                <a:cs typeface="Segoe UI Symbol" panose="020B0502040204020203" pitchFamily="34" charset="0"/>
                <a:hlinkClick r:id="rId2"/>
              </a:rPr>
              <a:t>www.youtube.com/watch?v=m32PamaDTzE</a:t>
            </a:r>
            <a:endParaRPr lang="en-US" altLang="zh-TW" sz="4400" b="1" kern="100" dirty="0" smtClean="0">
              <a:solidFill>
                <a:srgbClr val="FF0000"/>
              </a:solidFill>
              <a:latin typeface="標楷體" panose="03000509000000000000" pitchFamily="65" charset="-120"/>
              <a:cs typeface="Segoe UI Symbol" panose="020B0502040204020203" pitchFamily="34" charset="0"/>
            </a:endParaRPr>
          </a:p>
          <a:p>
            <a:endParaRPr lang="en-US" altLang="zh-TW" sz="4400" b="1" kern="100" dirty="0" smtClean="0">
              <a:solidFill>
                <a:srgbClr val="FF0000"/>
              </a:solidFill>
              <a:latin typeface="標楷體" panose="03000509000000000000" pitchFamily="65" charset="-120"/>
              <a:cs typeface="Segoe UI Symbol" panose="020B0502040204020203" pitchFamily="34" charset="0"/>
            </a:endParaRPr>
          </a:p>
          <a:p>
            <a:endParaRPr lang="zh-TW" altLang="zh-TW" sz="6600" kern="1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8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1979" y="0"/>
            <a:ext cx="9878291" cy="10585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720986" y="265900"/>
            <a:ext cx="9133751" cy="10053650"/>
          </a:xfrm>
          <a:prstGeom prst="rect">
            <a:avLst/>
          </a:prstGeom>
          <a:solidFill>
            <a:schemeClr val="bg1">
              <a:lumMod val="95000"/>
              <a:alpha val="23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12700" rIns="0" bIns="0" rtlCol="0">
            <a:spAutoFit/>
          </a:bodyPr>
          <a:lstStyle/>
          <a:p>
            <a:pPr marL="354330">
              <a:spcBef>
                <a:spcPts val="100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小琪愛她的學校</a:t>
            </a:r>
            <a:r>
              <a:rPr sz="3600" b="1" spc="-3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很愛很愛</a:t>
            </a:r>
            <a:r>
              <a:rPr sz="3600" b="1" spc="-2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那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裡有最棒的建築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1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、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最高的樹</a:t>
            </a:r>
            <a:r>
              <a:rPr sz="3600" b="1" spc="-5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、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最親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切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的老師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同學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對了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還有最可愛的校狗豆豆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校鴨卡</a:t>
            </a:r>
            <a:r>
              <a:rPr sz="3600" b="1" spc="141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卡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354330">
              <a:spcBef>
                <a:spcPts val="1570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只有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件事讓她受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不</a:t>
            </a:r>
            <a:r>
              <a:rPr sz="3600" b="1" spc="14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了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去年的秋季旅行她沒辦</a:t>
            </a:r>
            <a:r>
              <a:rPr 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法參加</a:t>
            </a:r>
            <a:r>
              <a:rPr sz="3600" b="1" spc="-8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因為老師說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：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「除非媽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肯陪你來</a:t>
            </a:r>
            <a:r>
              <a:rPr lang="zh-TW" alt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，否</a:t>
            </a:r>
            <a:endParaRPr lang="en-US" altLang="zh-TW" sz="3600" b="1" spc="969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lang="zh-TW" alt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則老師擔心無法照顧到</a:t>
            </a:r>
            <a:endParaRPr lang="en-US" altLang="zh-TW" sz="3600" b="1" spc="969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lang="zh-TW" alt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你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」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14604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媽不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能來</a:t>
            </a:r>
            <a:r>
              <a:rPr sz="3600" b="1" spc="-9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因為媽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媽</a:t>
            </a:r>
            <a:r>
              <a:rPr 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 </a:t>
            </a:r>
          </a:p>
          <a:p>
            <a:pPr marL="12700" marR="14604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要照顧剛出生的寶</a:t>
            </a:r>
            <a:r>
              <a:rPr sz="3600" b="1" spc="14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寶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13" y="-10795"/>
            <a:ext cx="11582399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847511" y="1"/>
            <a:ext cx="6970713" cy="11123045"/>
          </a:xfrm>
          <a:prstGeom prst="rect">
            <a:avLst/>
          </a:prstGeom>
          <a:solidFill>
            <a:schemeClr val="bg1">
              <a:lumMod val="95000"/>
              <a:alpha val="6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5400" b="1" spc="9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今年的春季旅行她也沒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去</a:t>
            </a:r>
            <a:r>
              <a:rPr sz="54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因為老師說</a:t>
            </a:r>
            <a:r>
              <a:rPr sz="54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那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裡需要爬上爬下</a:t>
            </a:r>
            <a:r>
              <a:rPr sz="5400" b="1" spc="-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除非能請爸</a:t>
            </a:r>
            <a:r>
              <a:rPr sz="54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爸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來幫忙</a:t>
            </a:r>
            <a:r>
              <a:rPr sz="5400" b="1" spc="-2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54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661670" indent="341630">
              <a:lnSpc>
                <a:spcPct val="120300"/>
              </a:lnSpc>
              <a:spcBef>
                <a:spcPts val="1135"/>
              </a:spcBef>
            </a:pPr>
            <a:r>
              <a:rPr sz="54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可惜爸</a:t>
            </a:r>
            <a:r>
              <a:rPr sz="5400" b="1" spc="969" dirty="0" err="1" smtClean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爸</a:t>
            </a:r>
            <a:r>
              <a:rPr sz="54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工作</a:t>
            </a:r>
            <a:r>
              <a:rPr sz="54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忙</a:t>
            </a:r>
            <a:r>
              <a:rPr sz="5400" b="1" spc="61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5400" b="1" spc="969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沒有辦法來幫</a:t>
            </a:r>
            <a:r>
              <a:rPr sz="5400" b="1" spc="142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忙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54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13" y="-10795"/>
            <a:ext cx="1143000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731625" y="568325"/>
            <a:ext cx="7086600" cy="9756517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聊起旅行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全班都很開心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小琪覺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自己像是外星人</a:t>
            </a:r>
            <a:r>
              <a:rPr sz="40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什麼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話都接不上</a:t>
            </a:r>
            <a:r>
              <a:rPr sz="40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她很想去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但她</a:t>
            </a:r>
            <a:r>
              <a:rPr sz="40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坐著輪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椅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 algn="just">
              <a:lnSpc>
                <a:spcPct val="120300"/>
              </a:lnSpc>
              <a:spcBef>
                <a:spcPts val="1135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坐著輪椅雖然也很酷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男生都說她好像坐在自己的跑車上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但有些時候</a:t>
            </a:r>
            <a:r>
              <a:rPr sz="40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有些地方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她就是去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不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IPAexMincho"/>
              </a:rPr>
              <a:t>了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84712" y="73077"/>
            <a:ext cx="4721556" cy="10510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-24448" y="812732"/>
            <a:ext cx="4709160" cy="8876789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秋天開學後</a:t>
            </a:r>
            <a:r>
              <a:rPr sz="48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她升上</a:t>
            </a:r>
            <a:r>
              <a:rPr sz="48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個年級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換了新的喵喵老師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喵喵老師很愛很愛她的寶貝學</a:t>
            </a:r>
            <a:r>
              <a:rPr sz="48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生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8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406255" y="365385"/>
            <a:ext cx="3660457" cy="102186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066712" y="1254125"/>
            <a:ext cx="5949404" cy="1859483"/>
          </a:xfrm>
          <a:prstGeom prst="rect">
            <a:avLst/>
          </a:prstGeom>
          <a:solidFill>
            <a:schemeClr val="bg1">
              <a:lumMod val="95000"/>
              <a:alpha val="3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他們有的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長得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高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的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IPAexMincho"/>
              </a:rPr>
              <a:t>長</a:t>
            </a:r>
            <a:r>
              <a:rPr sz="4000" b="1" spc="969" dirty="0" err="1" smtClean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壯</a:t>
            </a:r>
            <a:r>
              <a:rPr lang="zh-TW" altLang="en-US" sz="4000" b="1" spc="1420" dirty="0" smtClean="0">
                <a:latin typeface="標楷體" panose="03000509000000000000" pitchFamily="65" charset="-120"/>
                <a:ea typeface="標楷體" panose="03000509000000000000" pitchFamily="65" charset="-120"/>
                <a:cs typeface="WenQuanYi Micro Hei"/>
              </a:rPr>
              <a:t>。</a:t>
            </a:r>
            <a:r>
              <a:rPr spc="969" dirty="0" smtClean="0">
                <a:latin typeface="WenQuanYi Micro Hei"/>
                <a:cs typeface="WenQuanYi Micro Hei"/>
              </a:rPr>
              <a:t>，</a:t>
            </a:r>
            <a:r>
              <a:rPr spc="-20" dirty="0" smtClean="0">
                <a:latin typeface="WenQuanYi Micro Hei"/>
                <a:cs typeface="WenQuanYi Micro Hei"/>
              </a:rPr>
              <a:t> </a:t>
            </a:r>
            <a:endParaRPr dirty="0">
              <a:latin typeface="WenQuanYi Micro Hei"/>
              <a:cs typeface="WenQuanYi Micro 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072744" y="3740263"/>
            <a:ext cx="5427713" cy="124393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有的跑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快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有的跳</a:t>
            </a:r>
            <a:r>
              <a:rPr sz="4000" b="1" spc="969" dirty="0" err="1" smtClean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高</a:t>
            </a:r>
            <a:r>
              <a:rPr lang="zh-TW" altLang="en-US" sz="4000" b="1" spc="1420" dirty="0" smtClean="0">
                <a:latin typeface="標楷體" panose="03000509000000000000" pitchFamily="65" charset="-120"/>
                <a:ea typeface="標楷體" panose="03000509000000000000" pitchFamily="65" charset="-120"/>
                <a:cs typeface="WenQuanYi Micro Hei"/>
              </a:rPr>
              <a:t>。</a:t>
            </a:r>
            <a:r>
              <a:rPr sz="4000" b="1" spc="-2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029018" y="6226401"/>
            <a:ext cx="5962650" cy="3706143"/>
          </a:xfrm>
          <a:prstGeom prst="rect">
            <a:avLst/>
          </a:prstGeom>
          <a:solidFill>
            <a:schemeClr val="bg1">
              <a:lumMod val="95000"/>
              <a:alpha val="3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0300"/>
              </a:lnSpc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有的會溜直排輪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也有人坐輪椅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或者戴眼鏡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戴助聽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器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03712" y="0"/>
            <a:ext cx="5102556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220301"/>
            <a:ext cx="4602810" cy="5582875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今年的秋季旅行快要到了</a:t>
            </a:r>
            <a:r>
              <a:rPr sz="44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她希望二十個寶貝</a:t>
            </a:r>
            <a:r>
              <a:rPr sz="4400" b="1" spc="-3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每</a:t>
            </a:r>
            <a:r>
              <a:rPr sz="44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個都要去</a:t>
            </a:r>
            <a:r>
              <a:rPr sz="4400" b="1" spc="-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4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406269" y="0"/>
            <a:ext cx="4879644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9549" y="6307204"/>
            <a:ext cx="4303711" cy="44448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000" b="1" spc="11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「可是我們以前都沒有試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過</a:t>
            </a:r>
            <a:r>
              <a:rPr sz="40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-24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……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 校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長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抓抓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頭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551025" y="467218"/>
            <a:ext cx="4267200" cy="9649565"/>
          </a:xfrm>
          <a:prstGeom prst="rect">
            <a:avLst/>
          </a:prstGeom>
          <a:solidFill>
            <a:schemeClr val="bg1">
              <a:lumMod val="95000"/>
              <a:alpha val="1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IPAexMincho"/>
              </a:rPr>
              <a:t>那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我們要注意</a:t>
            </a:r>
            <a:r>
              <a:rPr sz="4000" b="1" spc="994" dirty="0">
                <a:latin typeface="文鼎標楷注音" pitchFamily="34" charset="-120"/>
                <a:ea typeface="文鼎標楷注音" pitchFamily="34" charset="-120"/>
                <a:cs typeface="IPAexMincho"/>
              </a:rPr>
              <a:t>什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IPAexMincho"/>
              </a:rPr>
              <a:t>麼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事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情</a:t>
            </a:r>
            <a:r>
              <a:rPr sz="4000" b="1" spc="-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」主任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很擔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心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8890" indent="341630">
              <a:lnSpc>
                <a:spcPct val="120300"/>
              </a:lnSpc>
              <a:spcBef>
                <a:spcPts val="1135"/>
              </a:spcBef>
            </a:pP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「這是有難度的事情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啊</a:t>
            </a:r>
            <a:r>
              <a:rPr sz="4000" b="1" spc="-145" dirty="0">
                <a:latin typeface="文鼎標楷注音" pitchFamily="34" charset="-120"/>
                <a:ea typeface="文鼎標楷注音" pitchFamily="34" charset="-120"/>
                <a:cs typeface="IPAexMincho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」隔壁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班的老師說</a:t>
            </a:r>
            <a:r>
              <a:rPr sz="4000" b="1" spc="-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「別忘了</a:t>
            </a:r>
            <a:r>
              <a:rPr sz="4000" b="1" spc="-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你有小琪</a:t>
            </a:r>
            <a:r>
              <a:rPr sz="4000" b="1" spc="-3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33" y="0"/>
            <a:ext cx="483108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13452" y="2954209"/>
            <a:ext cx="287655" cy="199390"/>
          </a:xfrm>
          <a:custGeom>
            <a:avLst/>
            <a:gdLst/>
            <a:ahLst/>
            <a:cxnLst/>
            <a:rect l="l" t="t" r="r" b="b"/>
            <a:pathLst>
              <a:path w="287654" h="199389">
                <a:moveTo>
                  <a:pt x="183705" y="77470"/>
                </a:moveTo>
                <a:lnTo>
                  <a:pt x="181063" y="74930"/>
                </a:lnTo>
                <a:lnTo>
                  <a:pt x="175793" y="72390"/>
                </a:lnTo>
                <a:lnTo>
                  <a:pt x="169202" y="69850"/>
                </a:lnTo>
                <a:lnTo>
                  <a:pt x="165684" y="68580"/>
                </a:lnTo>
                <a:lnTo>
                  <a:pt x="163931" y="68580"/>
                </a:lnTo>
                <a:lnTo>
                  <a:pt x="161505" y="69850"/>
                </a:lnTo>
                <a:lnTo>
                  <a:pt x="157111" y="69850"/>
                </a:lnTo>
                <a:lnTo>
                  <a:pt x="148666" y="71120"/>
                </a:lnTo>
                <a:lnTo>
                  <a:pt x="138544" y="73660"/>
                </a:lnTo>
                <a:lnTo>
                  <a:pt x="126758" y="74930"/>
                </a:lnTo>
                <a:lnTo>
                  <a:pt x="113385" y="76200"/>
                </a:lnTo>
                <a:lnTo>
                  <a:pt x="96685" y="77470"/>
                </a:lnTo>
                <a:lnTo>
                  <a:pt x="88773" y="77470"/>
                </a:lnTo>
                <a:lnTo>
                  <a:pt x="91414" y="72390"/>
                </a:lnTo>
                <a:lnTo>
                  <a:pt x="96151" y="60960"/>
                </a:lnTo>
                <a:lnTo>
                  <a:pt x="96685" y="59690"/>
                </a:lnTo>
                <a:lnTo>
                  <a:pt x="114490" y="57150"/>
                </a:lnTo>
                <a:lnTo>
                  <a:pt x="117995" y="57150"/>
                </a:lnTo>
                <a:lnTo>
                  <a:pt x="128104" y="54610"/>
                </a:lnTo>
                <a:lnTo>
                  <a:pt x="134696" y="54610"/>
                </a:lnTo>
                <a:lnTo>
                  <a:pt x="139750" y="53340"/>
                </a:lnTo>
                <a:lnTo>
                  <a:pt x="142392" y="52070"/>
                </a:lnTo>
                <a:lnTo>
                  <a:pt x="142392" y="49530"/>
                </a:lnTo>
                <a:lnTo>
                  <a:pt x="142392" y="48260"/>
                </a:lnTo>
                <a:lnTo>
                  <a:pt x="140195" y="46990"/>
                </a:lnTo>
                <a:lnTo>
                  <a:pt x="135801" y="45720"/>
                </a:lnTo>
                <a:lnTo>
                  <a:pt x="130962" y="45720"/>
                </a:lnTo>
                <a:lnTo>
                  <a:pt x="127673" y="44450"/>
                </a:lnTo>
                <a:lnTo>
                  <a:pt x="125691" y="44450"/>
                </a:lnTo>
                <a:lnTo>
                  <a:pt x="122834" y="45720"/>
                </a:lnTo>
                <a:lnTo>
                  <a:pt x="117348" y="46990"/>
                </a:lnTo>
                <a:lnTo>
                  <a:pt x="111633" y="46990"/>
                </a:lnTo>
                <a:lnTo>
                  <a:pt x="100418" y="49530"/>
                </a:lnTo>
                <a:lnTo>
                  <a:pt x="101523" y="45720"/>
                </a:lnTo>
                <a:lnTo>
                  <a:pt x="102616" y="43180"/>
                </a:lnTo>
                <a:lnTo>
                  <a:pt x="103936" y="40640"/>
                </a:lnTo>
                <a:lnTo>
                  <a:pt x="104813" y="39370"/>
                </a:lnTo>
                <a:lnTo>
                  <a:pt x="105473" y="38100"/>
                </a:lnTo>
                <a:lnTo>
                  <a:pt x="105473" y="35560"/>
                </a:lnTo>
                <a:lnTo>
                  <a:pt x="103492" y="33020"/>
                </a:lnTo>
                <a:lnTo>
                  <a:pt x="99542" y="30480"/>
                </a:lnTo>
                <a:lnTo>
                  <a:pt x="97790" y="29210"/>
                </a:lnTo>
                <a:lnTo>
                  <a:pt x="96901" y="29210"/>
                </a:lnTo>
                <a:lnTo>
                  <a:pt x="103276" y="27940"/>
                </a:lnTo>
                <a:lnTo>
                  <a:pt x="110528" y="25400"/>
                </a:lnTo>
                <a:lnTo>
                  <a:pt x="118884" y="21590"/>
                </a:lnTo>
                <a:lnTo>
                  <a:pt x="123278" y="19050"/>
                </a:lnTo>
                <a:lnTo>
                  <a:pt x="132943" y="16510"/>
                </a:lnTo>
                <a:lnTo>
                  <a:pt x="136461" y="15240"/>
                </a:lnTo>
                <a:lnTo>
                  <a:pt x="138214" y="13970"/>
                </a:lnTo>
                <a:lnTo>
                  <a:pt x="138214" y="8890"/>
                </a:lnTo>
                <a:lnTo>
                  <a:pt x="132943" y="5080"/>
                </a:lnTo>
                <a:lnTo>
                  <a:pt x="128993" y="1270"/>
                </a:lnTo>
                <a:lnTo>
                  <a:pt x="125691" y="0"/>
                </a:lnTo>
                <a:lnTo>
                  <a:pt x="122618" y="0"/>
                </a:lnTo>
                <a:lnTo>
                  <a:pt x="121513" y="1270"/>
                </a:lnTo>
                <a:lnTo>
                  <a:pt x="119976" y="2540"/>
                </a:lnTo>
                <a:lnTo>
                  <a:pt x="78054" y="26670"/>
                </a:lnTo>
                <a:lnTo>
                  <a:pt x="56032" y="33020"/>
                </a:lnTo>
                <a:lnTo>
                  <a:pt x="53390" y="33020"/>
                </a:lnTo>
                <a:lnTo>
                  <a:pt x="52298" y="34290"/>
                </a:lnTo>
                <a:lnTo>
                  <a:pt x="52298" y="35560"/>
                </a:lnTo>
                <a:lnTo>
                  <a:pt x="72948" y="35560"/>
                </a:lnTo>
                <a:lnTo>
                  <a:pt x="83502" y="33020"/>
                </a:lnTo>
                <a:lnTo>
                  <a:pt x="85039" y="33020"/>
                </a:lnTo>
                <a:lnTo>
                  <a:pt x="85915" y="38100"/>
                </a:lnTo>
                <a:lnTo>
                  <a:pt x="85915" y="44450"/>
                </a:lnTo>
                <a:lnTo>
                  <a:pt x="85483" y="48260"/>
                </a:lnTo>
                <a:lnTo>
                  <a:pt x="84594" y="52070"/>
                </a:lnTo>
                <a:lnTo>
                  <a:pt x="78028" y="53340"/>
                </a:lnTo>
                <a:lnTo>
                  <a:pt x="71513" y="53340"/>
                </a:lnTo>
                <a:lnTo>
                  <a:pt x="64998" y="54610"/>
                </a:lnTo>
                <a:lnTo>
                  <a:pt x="58445" y="54610"/>
                </a:lnTo>
                <a:lnTo>
                  <a:pt x="53174" y="55880"/>
                </a:lnTo>
                <a:lnTo>
                  <a:pt x="50546" y="57150"/>
                </a:lnTo>
                <a:lnTo>
                  <a:pt x="50546" y="59690"/>
                </a:lnTo>
                <a:lnTo>
                  <a:pt x="52298" y="60960"/>
                </a:lnTo>
                <a:lnTo>
                  <a:pt x="56032" y="62230"/>
                </a:lnTo>
                <a:lnTo>
                  <a:pt x="73837" y="62230"/>
                </a:lnTo>
                <a:lnTo>
                  <a:pt x="81965" y="60960"/>
                </a:lnTo>
                <a:lnTo>
                  <a:pt x="80200" y="66040"/>
                </a:lnTo>
                <a:lnTo>
                  <a:pt x="57353" y="81280"/>
                </a:lnTo>
                <a:lnTo>
                  <a:pt x="49644" y="82550"/>
                </a:lnTo>
                <a:lnTo>
                  <a:pt x="40068" y="83820"/>
                </a:lnTo>
                <a:lnTo>
                  <a:pt x="11861" y="83820"/>
                </a:lnTo>
                <a:lnTo>
                  <a:pt x="10325" y="85090"/>
                </a:lnTo>
                <a:lnTo>
                  <a:pt x="10325" y="87630"/>
                </a:lnTo>
                <a:lnTo>
                  <a:pt x="12750" y="90170"/>
                </a:lnTo>
                <a:lnTo>
                  <a:pt x="17792" y="92710"/>
                </a:lnTo>
                <a:lnTo>
                  <a:pt x="22415" y="93980"/>
                </a:lnTo>
                <a:lnTo>
                  <a:pt x="25933" y="95250"/>
                </a:lnTo>
                <a:lnTo>
                  <a:pt x="32740" y="95250"/>
                </a:lnTo>
                <a:lnTo>
                  <a:pt x="37350" y="93980"/>
                </a:lnTo>
                <a:lnTo>
                  <a:pt x="46164" y="91440"/>
                </a:lnTo>
                <a:lnTo>
                  <a:pt x="54787" y="90170"/>
                </a:lnTo>
                <a:lnTo>
                  <a:pt x="63207" y="87630"/>
                </a:lnTo>
                <a:lnTo>
                  <a:pt x="71412" y="87630"/>
                </a:lnTo>
                <a:lnTo>
                  <a:pt x="48348" y="123190"/>
                </a:lnTo>
                <a:lnTo>
                  <a:pt x="13754" y="157480"/>
                </a:lnTo>
                <a:lnTo>
                  <a:pt x="0" y="168910"/>
                </a:lnTo>
                <a:lnTo>
                  <a:pt x="0" y="170180"/>
                </a:lnTo>
                <a:lnTo>
                  <a:pt x="3517" y="170180"/>
                </a:lnTo>
                <a:lnTo>
                  <a:pt x="8572" y="167640"/>
                </a:lnTo>
                <a:lnTo>
                  <a:pt x="17145" y="163830"/>
                </a:lnTo>
                <a:lnTo>
                  <a:pt x="54940" y="132080"/>
                </a:lnTo>
                <a:lnTo>
                  <a:pt x="68783" y="114300"/>
                </a:lnTo>
                <a:lnTo>
                  <a:pt x="70319" y="116840"/>
                </a:lnTo>
                <a:lnTo>
                  <a:pt x="71196" y="121920"/>
                </a:lnTo>
                <a:lnTo>
                  <a:pt x="71081" y="138430"/>
                </a:lnTo>
                <a:lnTo>
                  <a:pt x="70891" y="146050"/>
                </a:lnTo>
                <a:lnTo>
                  <a:pt x="67246" y="173990"/>
                </a:lnTo>
                <a:lnTo>
                  <a:pt x="67017" y="175260"/>
                </a:lnTo>
                <a:lnTo>
                  <a:pt x="67017" y="180340"/>
                </a:lnTo>
                <a:lnTo>
                  <a:pt x="68122" y="184150"/>
                </a:lnTo>
                <a:lnTo>
                  <a:pt x="70751" y="189230"/>
                </a:lnTo>
                <a:lnTo>
                  <a:pt x="72517" y="191770"/>
                </a:lnTo>
                <a:lnTo>
                  <a:pt x="74498" y="194310"/>
                </a:lnTo>
                <a:lnTo>
                  <a:pt x="77787" y="194310"/>
                </a:lnTo>
                <a:lnTo>
                  <a:pt x="78663" y="191770"/>
                </a:lnTo>
                <a:lnTo>
                  <a:pt x="79324" y="189230"/>
                </a:lnTo>
                <a:lnTo>
                  <a:pt x="79540" y="187960"/>
                </a:lnTo>
                <a:lnTo>
                  <a:pt x="79540" y="186690"/>
                </a:lnTo>
                <a:lnTo>
                  <a:pt x="93827" y="186690"/>
                </a:lnTo>
                <a:lnTo>
                  <a:pt x="116459" y="185420"/>
                </a:lnTo>
                <a:lnTo>
                  <a:pt x="118656" y="184150"/>
                </a:lnTo>
                <a:lnTo>
                  <a:pt x="123494" y="184150"/>
                </a:lnTo>
                <a:lnTo>
                  <a:pt x="125247" y="186690"/>
                </a:lnTo>
                <a:lnTo>
                  <a:pt x="127228" y="190500"/>
                </a:lnTo>
                <a:lnTo>
                  <a:pt x="130962" y="198120"/>
                </a:lnTo>
                <a:lnTo>
                  <a:pt x="132283" y="199390"/>
                </a:lnTo>
                <a:lnTo>
                  <a:pt x="136017" y="199390"/>
                </a:lnTo>
                <a:lnTo>
                  <a:pt x="138874" y="198120"/>
                </a:lnTo>
                <a:lnTo>
                  <a:pt x="142176" y="193040"/>
                </a:lnTo>
                <a:lnTo>
                  <a:pt x="145249" y="187960"/>
                </a:lnTo>
                <a:lnTo>
                  <a:pt x="146392" y="184150"/>
                </a:lnTo>
                <a:lnTo>
                  <a:pt x="146786" y="182880"/>
                </a:lnTo>
                <a:lnTo>
                  <a:pt x="146786" y="179070"/>
                </a:lnTo>
                <a:lnTo>
                  <a:pt x="146786" y="176530"/>
                </a:lnTo>
                <a:lnTo>
                  <a:pt x="144805" y="156210"/>
                </a:lnTo>
                <a:lnTo>
                  <a:pt x="144551" y="152400"/>
                </a:lnTo>
                <a:lnTo>
                  <a:pt x="144310" y="148590"/>
                </a:lnTo>
                <a:lnTo>
                  <a:pt x="144195" y="146050"/>
                </a:lnTo>
                <a:lnTo>
                  <a:pt x="144310" y="134620"/>
                </a:lnTo>
                <a:lnTo>
                  <a:pt x="147662" y="110490"/>
                </a:lnTo>
                <a:lnTo>
                  <a:pt x="147662" y="109220"/>
                </a:lnTo>
                <a:lnTo>
                  <a:pt x="147662" y="106680"/>
                </a:lnTo>
                <a:lnTo>
                  <a:pt x="144589" y="104140"/>
                </a:lnTo>
                <a:lnTo>
                  <a:pt x="138874" y="101600"/>
                </a:lnTo>
                <a:lnTo>
                  <a:pt x="135140" y="99060"/>
                </a:lnTo>
                <a:lnTo>
                  <a:pt x="132727" y="97790"/>
                </a:lnTo>
                <a:lnTo>
                  <a:pt x="132067" y="97790"/>
                </a:lnTo>
                <a:lnTo>
                  <a:pt x="132067" y="127000"/>
                </a:lnTo>
                <a:lnTo>
                  <a:pt x="132067" y="132080"/>
                </a:lnTo>
                <a:lnTo>
                  <a:pt x="132067" y="152400"/>
                </a:lnTo>
                <a:lnTo>
                  <a:pt x="132067" y="156210"/>
                </a:lnTo>
                <a:lnTo>
                  <a:pt x="131851" y="165100"/>
                </a:lnTo>
                <a:lnTo>
                  <a:pt x="131406" y="170180"/>
                </a:lnTo>
                <a:lnTo>
                  <a:pt x="130962" y="173990"/>
                </a:lnTo>
                <a:lnTo>
                  <a:pt x="129641" y="177800"/>
                </a:lnTo>
                <a:lnTo>
                  <a:pt x="125247" y="175260"/>
                </a:lnTo>
                <a:lnTo>
                  <a:pt x="122174" y="173990"/>
                </a:lnTo>
                <a:lnTo>
                  <a:pt x="118440" y="173990"/>
                </a:lnTo>
                <a:lnTo>
                  <a:pt x="114706" y="175260"/>
                </a:lnTo>
                <a:lnTo>
                  <a:pt x="108991" y="175260"/>
                </a:lnTo>
                <a:lnTo>
                  <a:pt x="95199" y="177800"/>
                </a:lnTo>
                <a:lnTo>
                  <a:pt x="87909" y="177800"/>
                </a:lnTo>
                <a:lnTo>
                  <a:pt x="80429" y="179070"/>
                </a:lnTo>
                <a:lnTo>
                  <a:pt x="80860" y="168910"/>
                </a:lnTo>
                <a:lnTo>
                  <a:pt x="81305" y="161290"/>
                </a:lnTo>
                <a:lnTo>
                  <a:pt x="81305" y="162560"/>
                </a:lnTo>
                <a:lnTo>
                  <a:pt x="101079" y="162560"/>
                </a:lnTo>
                <a:lnTo>
                  <a:pt x="110528" y="161290"/>
                </a:lnTo>
                <a:lnTo>
                  <a:pt x="116459" y="160020"/>
                </a:lnTo>
                <a:lnTo>
                  <a:pt x="118884" y="158750"/>
                </a:lnTo>
                <a:lnTo>
                  <a:pt x="124371" y="158750"/>
                </a:lnTo>
                <a:lnTo>
                  <a:pt x="127889" y="157480"/>
                </a:lnTo>
                <a:lnTo>
                  <a:pt x="130962" y="157480"/>
                </a:lnTo>
                <a:lnTo>
                  <a:pt x="132067" y="156210"/>
                </a:lnTo>
                <a:lnTo>
                  <a:pt x="132067" y="152400"/>
                </a:lnTo>
                <a:lnTo>
                  <a:pt x="131191" y="151130"/>
                </a:lnTo>
                <a:lnTo>
                  <a:pt x="128333" y="151130"/>
                </a:lnTo>
                <a:lnTo>
                  <a:pt x="120637" y="149860"/>
                </a:lnTo>
                <a:lnTo>
                  <a:pt x="114706" y="149860"/>
                </a:lnTo>
                <a:lnTo>
                  <a:pt x="107111" y="152400"/>
                </a:lnTo>
                <a:lnTo>
                  <a:pt x="91859" y="154940"/>
                </a:lnTo>
                <a:lnTo>
                  <a:pt x="84162" y="154940"/>
                </a:lnTo>
                <a:lnTo>
                  <a:pt x="83058" y="156210"/>
                </a:lnTo>
                <a:lnTo>
                  <a:pt x="81305" y="156210"/>
                </a:lnTo>
                <a:lnTo>
                  <a:pt x="81965" y="138430"/>
                </a:lnTo>
                <a:lnTo>
                  <a:pt x="83502" y="138430"/>
                </a:lnTo>
                <a:lnTo>
                  <a:pt x="85699" y="139700"/>
                </a:lnTo>
                <a:lnTo>
                  <a:pt x="90538" y="139700"/>
                </a:lnTo>
                <a:lnTo>
                  <a:pt x="94272" y="138430"/>
                </a:lnTo>
                <a:lnTo>
                  <a:pt x="99542" y="138430"/>
                </a:lnTo>
                <a:lnTo>
                  <a:pt x="109207" y="135890"/>
                </a:lnTo>
                <a:lnTo>
                  <a:pt x="115138" y="135890"/>
                </a:lnTo>
                <a:lnTo>
                  <a:pt x="117779" y="134620"/>
                </a:lnTo>
                <a:lnTo>
                  <a:pt x="120192" y="134620"/>
                </a:lnTo>
                <a:lnTo>
                  <a:pt x="123278" y="133350"/>
                </a:lnTo>
                <a:lnTo>
                  <a:pt x="129209" y="133350"/>
                </a:lnTo>
                <a:lnTo>
                  <a:pt x="130746" y="132080"/>
                </a:lnTo>
                <a:lnTo>
                  <a:pt x="132067" y="132080"/>
                </a:lnTo>
                <a:lnTo>
                  <a:pt x="132067" y="127000"/>
                </a:lnTo>
                <a:lnTo>
                  <a:pt x="130962" y="127000"/>
                </a:lnTo>
                <a:lnTo>
                  <a:pt x="129425" y="125730"/>
                </a:lnTo>
                <a:lnTo>
                  <a:pt x="122834" y="125730"/>
                </a:lnTo>
                <a:lnTo>
                  <a:pt x="119761" y="124460"/>
                </a:lnTo>
                <a:lnTo>
                  <a:pt x="117995" y="124460"/>
                </a:lnTo>
                <a:lnTo>
                  <a:pt x="116459" y="125730"/>
                </a:lnTo>
                <a:lnTo>
                  <a:pt x="113830" y="125730"/>
                </a:lnTo>
                <a:lnTo>
                  <a:pt x="106032" y="127000"/>
                </a:lnTo>
                <a:lnTo>
                  <a:pt x="98183" y="129540"/>
                </a:lnTo>
                <a:lnTo>
                  <a:pt x="82397" y="132080"/>
                </a:lnTo>
                <a:lnTo>
                  <a:pt x="81965" y="132080"/>
                </a:lnTo>
                <a:lnTo>
                  <a:pt x="82067" y="124460"/>
                </a:lnTo>
                <a:lnTo>
                  <a:pt x="82181" y="121920"/>
                </a:lnTo>
                <a:lnTo>
                  <a:pt x="82397" y="115570"/>
                </a:lnTo>
                <a:lnTo>
                  <a:pt x="83502" y="115570"/>
                </a:lnTo>
                <a:lnTo>
                  <a:pt x="86144" y="114300"/>
                </a:lnTo>
                <a:lnTo>
                  <a:pt x="90093" y="114300"/>
                </a:lnTo>
                <a:lnTo>
                  <a:pt x="99275" y="111760"/>
                </a:lnTo>
                <a:lnTo>
                  <a:pt x="107365" y="110490"/>
                </a:lnTo>
                <a:lnTo>
                  <a:pt x="130086" y="110490"/>
                </a:lnTo>
                <a:lnTo>
                  <a:pt x="131622" y="111760"/>
                </a:lnTo>
                <a:lnTo>
                  <a:pt x="131673" y="118110"/>
                </a:lnTo>
                <a:lnTo>
                  <a:pt x="132067" y="127000"/>
                </a:lnTo>
                <a:lnTo>
                  <a:pt x="132067" y="97790"/>
                </a:lnTo>
                <a:lnTo>
                  <a:pt x="129870" y="97790"/>
                </a:lnTo>
                <a:lnTo>
                  <a:pt x="125476" y="99060"/>
                </a:lnTo>
                <a:lnTo>
                  <a:pt x="117995" y="101600"/>
                </a:lnTo>
                <a:lnTo>
                  <a:pt x="107365" y="104140"/>
                </a:lnTo>
                <a:lnTo>
                  <a:pt x="97282" y="105410"/>
                </a:lnTo>
                <a:lnTo>
                  <a:pt x="87769" y="107950"/>
                </a:lnTo>
                <a:lnTo>
                  <a:pt x="78892" y="109220"/>
                </a:lnTo>
                <a:lnTo>
                  <a:pt x="78663" y="109220"/>
                </a:lnTo>
                <a:lnTo>
                  <a:pt x="75145" y="106680"/>
                </a:lnTo>
                <a:lnTo>
                  <a:pt x="72948" y="106680"/>
                </a:lnTo>
                <a:lnTo>
                  <a:pt x="74930" y="104140"/>
                </a:lnTo>
                <a:lnTo>
                  <a:pt x="76911" y="100330"/>
                </a:lnTo>
                <a:lnTo>
                  <a:pt x="79108" y="96520"/>
                </a:lnTo>
                <a:lnTo>
                  <a:pt x="80860" y="92710"/>
                </a:lnTo>
                <a:lnTo>
                  <a:pt x="83642" y="87630"/>
                </a:lnTo>
                <a:lnTo>
                  <a:pt x="85039" y="85090"/>
                </a:lnTo>
                <a:lnTo>
                  <a:pt x="87020" y="85090"/>
                </a:lnTo>
                <a:lnTo>
                  <a:pt x="102666" y="83820"/>
                </a:lnTo>
                <a:lnTo>
                  <a:pt x="116674" y="83820"/>
                </a:lnTo>
                <a:lnTo>
                  <a:pt x="129032" y="82550"/>
                </a:lnTo>
                <a:lnTo>
                  <a:pt x="179971" y="82550"/>
                </a:lnTo>
                <a:lnTo>
                  <a:pt x="183705" y="81280"/>
                </a:lnTo>
                <a:lnTo>
                  <a:pt x="183705" y="77470"/>
                </a:lnTo>
                <a:close/>
              </a:path>
              <a:path w="287654" h="199389">
                <a:moveTo>
                  <a:pt x="267944" y="15811"/>
                </a:moveTo>
                <a:lnTo>
                  <a:pt x="266839" y="13614"/>
                </a:lnTo>
                <a:lnTo>
                  <a:pt x="264845" y="11633"/>
                </a:lnTo>
                <a:lnTo>
                  <a:pt x="262623" y="9880"/>
                </a:lnTo>
                <a:lnTo>
                  <a:pt x="260184" y="8775"/>
                </a:lnTo>
                <a:lnTo>
                  <a:pt x="254850" y="8775"/>
                </a:lnTo>
                <a:lnTo>
                  <a:pt x="252641" y="9880"/>
                </a:lnTo>
                <a:lnTo>
                  <a:pt x="248856" y="13614"/>
                </a:lnTo>
                <a:lnTo>
                  <a:pt x="247980" y="15811"/>
                </a:lnTo>
                <a:lnTo>
                  <a:pt x="247980" y="21082"/>
                </a:lnTo>
                <a:lnTo>
                  <a:pt x="248856" y="23495"/>
                </a:lnTo>
                <a:lnTo>
                  <a:pt x="250863" y="25476"/>
                </a:lnTo>
                <a:lnTo>
                  <a:pt x="252641" y="27673"/>
                </a:lnTo>
                <a:lnTo>
                  <a:pt x="254850" y="28549"/>
                </a:lnTo>
                <a:lnTo>
                  <a:pt x="260184" y="28549"/>
                </a:lnTo>
                <a:lnTo>
                  <a:pt x="262623" y="27673"/>
                </a:lnTo>
                <a:lnTo>
                  <a:pt x="266839" y="23495"/>
                </a:lnTo>
                <a:lnTo>
                  <a:pt x="267944" y="21082"/>
                </a:lnTo>
                <a:lnTo>
                  <a:pt x="267944" y="15811"/>
                </a:lnTo>
                <a:close/>
              </a:path>
              <a:path w="287654" h="199389">
                <a:moveTo>
                  <a:pt x="283908" y="158407"/>
                </a:moveTo>
                <a:lnTo>
                  <a:pt x="283895" y="157073"/>
                </a:lnTo>
                <a:lnTo>
                  <a:pt x="283083" y="155778"/>
                </a:lnTo>
                <a:lnTo>
                  <a:pt x="282803" y="155333"/>
                </a:lnTo>
                <a:lnTo>
                  <a:pt x="282397" y="154889"/>
                </a:lnTo>
                <a:lnTo>
                  <a:pt x="280835" y="153136"/>
                </a:lnTo>
                <a:lnTo>
                  <a:pt x="279082" y="152031"/>
                </a:lnTo>
                <a:lnTo>
                  <a:pt x="278409" y="151599"/>
                </a:lnTo>
                <a:lnTo>
                  <a:pt x="276656" y="150723"/>
                </a:lnTo>
                <a:lnTo>
                  <a:pt x="275336" y="150723"/>
                </a:lnTo>
                <a:lnTo>
                  <a:pt x="271386" y="151599"/>
                </a:lnTo>
                <a:lnTo>
                  <a:pt x="267208" y="152031"/>
                </a:lnTo>
                <a:lnTo>
                  <a:pt x="262369" y="152031"/>
                </a:lnTo>
                <a:lnTo>
                  <a:pt x="266763" y="142367"/>
                </a:lnTo>
                <a:lnTo>
                  <a:pt x="270281" y="136436"/>
                </a:lnTo>
                <a:lnTo>
                  <a:pt x="272923" y="134239"/>
                </a:lnTo>
                <a:lnTo>
                  <a:pt x="274675" y="133362"/>
                </a:lnTo>
                <a:lnTo>
                  <a:pt x="275551" y="132486"/>
                </a:lnTo>
                <a:lnTo>
                  <a:pt x="275551" y="129628"/>
                </a:lnTo>
                <a:lnTo>
                  <a:pt x="274459" y="127863"/>
                </a:lnTo>
                <a:lnTo>
                  <a:pt x="272478" y="125666"/>
                </a:lnTo>
                <a:lnTo>
                  <a:pt x="270281" y="124345"/>
                </a:lnTo>
                <a:lnTo>
                  <a:pt x="268744" y="123685"/>
                </a:lnTo>
                <a:lnTo>
                  <a:pt x="267208" y="123685"/>
                </a:lnTo>
                <a:lnTo>
                  <a:pt x="266204" y="124294"/>
                </a:lnTo>
                <a:lnTo>
                  <a:pt x="266204" y="133362"/>
                </a:lnTo>
                <a:lnTo>
                  <a:pt x="262597" y="139954"/>
                </a:lnTo>
                <a:lnTo>
                  <a:pt x="255562" y="152031"/>
                </a:lnTo>
                <a:lnTo>
                  <a:pt x="249262" y="152450"/>
                </a:lnTo>
                <a:lnTo>
                  <a:pt x="242925" y="153060"/>
                </a:lnTo>
                <a:lnTo>
                  <a:pt x="236588" y="153860"/>
                </a:lnTo>
                <a:lnTo>
                  <a:pt x="230289" y="154889"/>
                </a:lnTo>
                <a:lnTo>
                  <a:pt x="235127" y="148526"/>
                </a:lnTo>
                <a:lnTo>
                  <a:pt x="237540" y="143027"/>
                </a:lnTo>
                <a:lnTo>
                  <a:pt x="237540" y="137312"/>
                </a:lnTo>
                <a:lnTo>
                  <a:pt x="236664" y="135559"/>
                </a:lnTo>
                <a:lnTo>
                  <a:pt x="235127" y="133134"/>
                </a:lnTo>
                <a:lnTo>
                  <a:pt x="239318" y="131699"/>
                </a:lnTo>
                <a:lnTo>
                  <a:pt x="245338" y="130644"/>
                </a:lnTo>
                <a:lnTo>
                  <a:pt x="253161" y="129959"/>
                </a:lnTo>
                <a:lnTo>
                  <a:pt x="262813" y="129628"/>
                </a:lnTo>
                <a:lnTo>
                  <a:pt x="264795" y="129628"/>
                </a:lnTo>
                <a:lnTo>
                  <a:pt x="265887" y="130276"/>
                </a:lnTo>
                <a:lnTo>
                  <a:pt x="266141" y="130937"/>
                </a:lnTo>
                <a:lnTo>
                  <a:pt x="266204" y="133362"/>
                </a:lnTo>
                <a:lnTo>
                  <a:pt x="266204" y="124294"/>
                </a:lnTo>
                <a:lnTo>
                  <a:pt x="264350" y="125234"/>
                </a:lnTo>
                <a:lnTo>
                  <a:pt x="261378" y="125768"/>
                </a:lnTo>
                <a:lnTo>
                  <a:pt x="254482" y="126390"/>
                </a:lnTo>
                <a:lnTo>
                  <a:pt x="243674" y="127088"/>
                </a:lnTo>
                <a:lnTo>
                  <a:pt x="228968" y="127863"/>
                </a:lnTo>
                <a:lnTo>
                  <a:pt x="227215" y="128079"/>
                </a:lnTo>
                <a:lnTo>
                  <a:pt x="226555" y="128308"/>
                </a:lnTo>
                <a:lnTo>
                  <a:pt x="226656" y="129959"/>
                </a:lnTo>
                <a:lnTo>
                  <a:pt x="227215" y="130505"/>
                </a:lnTo>
                <a:lnTo>
                  <a:pt x="228536" y="130937"/>
                </a:lnTo>
                <a:lnTo>
                  <a:pt x="231165" y="132702"/>
                </a:lnTo>
                <a:lnTo>
                  <a:pt x="232486" y="133794"/>
                </a:lnTo>
                <a:lnTo>
                  <a:pt x="232486" y="141490"/>
                </a:lnTo>
                <a:lnTo>
                  <a:pt x="230505" y="146761"/>
                </a:lnTo>
                <a:lnTo>
                  <a:pt x="226999" y="150723"/>
                </a:lnTo>
                <a:lnTo>
                  <a:pt x="222821" y="154228"/>
                </a:lnTo>
                <a:lnTo>
                  <a:pt x="220840" y="156654"/>
                </a:lnTo>
                <a:lnTo>
                  <a:pt x="220929" y="159067"/>
                </a:lnTo>
                <a:lnTo>
                  <a:pt x="221056" y="161048"/>
                </a:lnTo>
                <a:lnTo>
                  <a:pt x="221945" y="162585"/>
                </a:lnTo>
                <a:lnTo>
                  <a:pt x="224574" y="162585"/>
                </a:lnTo>
                <a:lnTo>
                  <a:pt x="226339" y="162140"/>
                </a:lnTo>
                <a:lnTo>
                  <a:pt x="228752" y="160832"/>
                </a:lnTo>
                <a:lnTo>
                  <a:pt x="233489" y="158661"/>
                </a:lnTo>
                <a:lnTo>
                  <a:pt x="241795" y="157073"/>
                </a:lnTo>
                <a:lnTo>
                  <a:pt x="253682" y="156108"/>
                </a:lnTo>
                <a:lnTo>
                  <a:pt x="269189" y="155778"/>
                </a:lnTo>
                <a:lnTo>
                  <a:pt x="272694" y="155778"/>
                </a:lnTo>
                <a:lnTo>
                  <a:pt x="274459" y="156654"/>
                </a:lnTo>
                <a:lnTo>
                  <a:pt x="274358" y="158661"/>
                </a:lnTo>
                <a:lnTo>
                  <a:pt x="257759" y="185000"/>
                </a:lnTo>
                <a:lnTo>
                  <a:pt x="256654" y="186321"/>
                </a:lnTo>
                <a:lnTo>
                  <a:pt x="256654" y="188518"/>
                </a:lnTo>
                <a:lnTo>
                  <a:pt x="257543" y="189395"/>
                </a:lnTo>
                <a:lnTo>
                  <a:pt x="259295" y="189395"/>
                </a:lnTo>
                <a:lnTo>
                  <a:pt x="265341" y="183629"/>
                </a:lnTo>
                <a:lnTo>
                  <a:pt x="270332" y="178130"/>
                </a:lnTo>
                <a:lnTo>
                  <a:pt x="274243" y="172897"/>
                </a:lnTo>
                <a:lnTo>
                  <a:pt x="277101" y="167855"/>
                </a:lnTo>
                <a:lnTo>
                  <a:pt x="278409" y="164338"/>
                </a:lnTo>
                <a:lnTo>
                  <a:pt x="280390" y="161709"/>
                </a:lnTo>
                <a:lnTo>
                  <a:pt x="282587" y="159943"/>
                </a:lnTo>
                <a:lnTo>
                  <a:pt x="283032" y="159067"/>
                </a:lnTo>
                <a:lnTo>
                  <a:pt x="283464" y="158635"/>
                </a:lnTo>
                <a:lnTo>
                  <a:pt x="283908" y="158407"/>
                </a:lnTo>
                <a:close/>
              </a:path>
              <a:path w="287654" h="199389">
                <a:moveTo>
                  <a:pt x="287197" y="52717"/>
                </a:moveTo>
                <a:lnTo>
                  <a:pt x="285661" y="51612"/>
                </a:lnTo>
                <a:lnTo>
                  <a:pt x="283032" y="50520"/>
                </a:lnTo>
                <a:lnTo>
                  <a:pt x="280835" y="50076"/>
                </a:lnTo>
                <a:lnTo>
                  <a:pt x="279514" y="49860"/>
                </a:lnTo>
                <a:lnTo>
                  <a:pt x="278638" y="49860"/>
                </a:lnTo>
                <a:lnTo>
                  <a:pt x="274243" y="50736"/>
                </a:lnTo>
                <a:lnTo>
                  <a:pt x="266103" y="51828"/>
                </a:lnTo>
                <a:lnTo>
                  <a:pt x="227698" y="53949"/>
                </a:lnTo>
                <a:lnTo>
                  <a:pt x="221056" y="54025"/>
                </a:lnTo>
                <a:lnTo>
                  <a:pt x="218859" y="54470"/>
                </a:lnTo>
                <a:lnTo>
                  <a:pt x="217766" y="55346"/>
                </a:lnTo>
                <a:lnTo>
                  <a:pt x="217766" y="57111"/>
                </a:lnTo>
                <a:lnTo>
                  <a:pt x="218427" y="57772"/>
                </a:lnTo>
                <a:lnTo>
                  <a:pt x="220179" y="58648"/>
                </a:lnTo>
                <a:lnTo>
                  <a:pt x="221716" y="59740"/>
                </a:lnTo>
                <a:lnTo>
                  <a:pt x="223253" y="60185"/>
                </a:lnTo>
                <a:lnTo>
                  <a:pt x="224574" y="60185"/>
                </a:lnTo>
                <a:lnTo>
                  <a:pt x="230289" y="59309"/>
                </a:lnTo>
                <a:lnTo>
                  <a:pt x="243471" y="57543"/>
                </a:lnTo>
                <a:lnTo>
                  <a:pt x="241274" y="64795"/>
                </a:lnTo>
                <a:lnTo>
                  <a:pt x="239077" y="70510"/>
                </a:lnTo>
                <a:lnTo>
                  <a:pt x="236664" y="74472"/>
                </a:lnTo>
                <a:lnTo>
                  <a:pt x="237324" y="76225"/>
                </a:lnTo>
                <a:lnTo>
                  <a:pt x="238417" y="77101"/>
                </a:lnTo>
                <a:lnTo>
                  <a:pt x="240182" y="77101"/>
                </a:lnTo>
                <a:lnTo>
                  <a:pt x="247434" y="74904"/>
                </a:lnTo>
                <a:lnTo>
                  <a:pt x="255346" y="73583"/>
                </a:lnTo>
                <a:lnTo>
                  <a:pt x="266547" y="73583"/>
                </a:lnTo>
                <a:lnTo>
                  <a:pt x="268084" y="74904"/>
                </a:lnTo>
                <a:lnTo>
                  <a:pt x="268084" y="81724"/>
                </a:lnTo>
                <a:lnTo>
                  <a:pt x="266547" y="87439"/>
                </a:lnTo>
                <a:lnTo>
                  <a:pt x="263474" y="94246"/>
                </a:lnTo>
                <a:lnTo>
                  <a:pt x="260400" y="100393"/>
                </a:lnTo>
                <a:lnTo>
                  <a:pt x="257314" y="103479"/>
                </a:lnTo>
                <a:lnTo>
                  <a:pt x="253149" y="103479"/>
                </a:lnTo>
                <a:lnTo>
                  <a:pt x="249631" y="102158"/>
                </a:lnTo>
                <a:lnTo>
                  <a:pt x="244348" y="99072"/>
                </a:lnTo>
                <a:lnTo>
                  <a:pt x="243700" y="99072"/>
                </a:lnTo>
                <a:lnTo>
                  <a:pt x="243471" y="99517"/>
                </a:lnTo>
                <a:lnTo>
                  <a:pt x="243471" y="99961"/>
                </a:lnTo>
                <a:lnTo>
                  <a:pt x="247434" y="103911"/>
                </a:lnTo>
                <a:lnTo>
                  <a:pt x="249631" y="106984"/>
                </a:lnTo>
                <a:lnTo>
                  <a:pt x="250063" y="108966"/>
                </a:lnTo>
                <a:lnTo>
                  <a:pt x="250507" y="111163"/>
                </a:lnTo>
                <a:lnTo>
                  <a:pt x="251383" y="112039"/>
                </a:lnTo>
                <a:lnTo>
                  <a:pt x="257543" y="112039"/>
                </a:lnTo>
                <a:lnTo>
                  <a:pt x="261937" y="108750"/>
                </a:lnTo>
                <a:lnTo>
                  <a:pt x="264883" y="103479"/>
                </a:lnTo>
                <a:lnTo>
                  <a:pt x="265887" y="101714"/>
                </a:lnTo>
                <a:lnTo>
                  <a:pt x="269849" y="95567"/>
                </a:lnTo>
                <a:lnTo>
                  <a:pt x="272046" y="89852"/>
                </a:lnTo>
                <a:lnTo>
                  <a:pt x="272694" y="84797"/>
                </a:lnTo>
                <a:lnTo>
                  <a:pt x="273583" y="81280"/>
                </a:lnTo>
                <a:lnTo>
                  <a:pt x="274891" y="77546"/>
                </a:lnTo>
                <a:lnTo>
                  <a:pt x="276656" y="73583"/>
                </a:lnTo>
                <a:lnTo>
                  <a:pt x="276656" y="72491"/>
                </a:lnTo>
                <a:lnTo>
                  <a:pt x="275780" y="71386"/>
                </a:lnTo>
                <a:lnTo>
                  <a:pt x="275336" y="71170"/>
                </a:lnTo>
                <a:lnTo>
                  <a:pt x="274015" y="70510"/>
                </a:lnTo>
                <a:lnTo>
                  <a:pt x="272478" y="69189"/>
                </a:lnTo>
                <a:lnTo>
                  <a:pt x="271157" y="68529"/>
                </a:lnTo>
                <a:lnTo>
                  <a:pt x="269189" y="68529"/>
                </a:lnTo>
                <a:lnTo>
                  <a:pt x="268084" y="68757"/>
                </a:lnTo>
                <a:lnTo>
                  <a:pt x="266547" y="69189"/>
                </a:lnTo>
                <a:lnTo>
                  <a:pt x="258635" y="70510"/>
                </a:lnTo>
                <a:lnTo>
                  <a:pt x="252260" y="71170"/>
                </a:lnTo>
                <a:lnTo>
                  <a:pt x="246113" y="71170"/>
                </a:lnTo>
                <a:lnTo>
                  <a:pt x="245237" y="70294"/>
                </a:lnTo>
                <a:lnTo>
                  <a:pt x="245237" y="67652"/>
                </a:lnTo>
                <a:lnTo>
                  <a:pt x="246545" y="63703"/>
                </a:lnTo>
                <a:lnTo>
                  <a:pt x="249008" y="57543"/>
                </a:lnTo>
                <a:lnTo>
                  <a:pt x="249186" y="57111"/>
                </a:lnTo>
                <a:lnTo>
                  <a:pt x="267868" y="55791"/>
                </a:lnTo>
                <a:lnTo>
                  <a:pt x="273583" y="55791"/>
                </a:lnTo>
                <a:lnTo>
                  <a:pt x="278638" y="56235"/>
                </a:lnTo>
                <a:lnTo>
                  <a:pt x="283032" y="56667"/>
                </a:lnTo>
                <a:lnTo>
                  <a:pt x="285229" y="56667"/>
                </a:lnTo>
                <a:lnTo>
                  <a:pt x="286766" y="55791"/>
                </a:lnTo>
                <a:lnTo>
                  <a:pt x="287083" y="54470"/>
                </a:lnTo>
                <a:lnTo>
                  <a:pt x="287197" y="527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97759" y="3614609"/>
            <a:ext cx="287655" cy="199390"/>
          </a:xfrm>
          <a:custGeom>
            <a:avLst/>
            <a:gdLst/>
            <a:ahLst/>
            <a:cxnLst/>
            <a:rect l="l" t="t" r="r" b="b"/>
            <a:pathLst>
              <a:path w="287655" h="199389">
                <a:moveTo>
                  <a:pt x="183705" y="77470"/>
                </a:moveTo>
                <a:lnTo>
                  <a:pt x="181063" y="74930"/>
                </a:lnTo>
                <a:lnTo>
                  <a:pt x="175793" y="72390"/>
                </a:lnTo>
                <a:lnTo>
                  <a:pt x="169202" y="69850"/>
                </a:lnTo>
                <a:lnTo>
                  <a:pt x="165684" y="68580"/>
                </a:lnTo>
                <a:lnTo>
                  <a:pt x="163931" y="68580"/>
                </a:lnTo>
                <a:lnTo>
                  <a:pt x="161505" y="69850"/>
                </a:lnTo>
                <a:lnTo>
                  <a:pt x="157111" y="69850"/>
                </a:lnTo>
                <a:lnTo>
                  <a:pt x="148666" y="71120"/>
                </a:lnTo>
                <a:lnTo>
                  <a:pt x="138544" y="73660"/>
                </a:lnTo>
                <a:lnTo>
                  <a:pt x="126758" y="74930"/>
                </a:lnTo>
                <a:lnTo>
                  <a:pt x="113385" y="76200"/>
                </a:lnTo>
                <a:lnTo>
                  <a:pt x="96685" y="77470"/>
                </a:lnTo>
                <a:lnTo>
                  <a:pt x="88773" y="77470"/>
                </a:lnTo>
                <a:lnTo>
                  <a:pt x="91414" y="72390"/>
                </a:lnTo>
                <a:lnTo>
                  <a:pt x="96151" y="60960"/>
                </a:lnTo>
                <a:lnTo>
                  <a:pt x="96685" y="59690"/>
                </a:lnTo>
                <a:lnTo>
                  <a:pt x="114490" y="57150"/>
                </a:lnTo>
                <a:lnTo>
                  <a:pt x="117995" y="57150"/>
                </a:lnTo>
                <a:lnTo>
                  <a:pt x="128104" y="54610"/>
                </a:lnTo>
                <a:lnTo>
                  <a:pt x="134696" y="54610"/>
                </a:lnTo>
                <a:lnTo>
                  <a:pt x="139750" y="53340"/>
                </a:lnTo>
                <a:lnTo>
                  <a:pt x="142392" y="52070"/>
                </a:lnTo>
                <a:lnTo>
                  <a:pt x="142392" y="49530"/>
                </a:lnTo>
                <a:lnTo>
                  <a:pt x="142392" y="48260"/>
                </a:lnTo>
                <a:lnTo>
                  <a:pt x="140195" y="46990"/>
                </a:lnTo>
                <a:lnTo>
                  <a:pt x="135801" y="45720"/>
                </a:lnTo>
                <a:lnTo>
                  <a:pt x="130962" y="45720"/>
                </a:lnTo>
                <a:lnTo>
                  <a:pt x="127673" y="44450"/>
                </a:lnTo>
                <a:lnTo>
                  <a:pt x="125691" y="44450"/>
                </a:lnTo>
                <a:lnTo>
                  <a:pt x="122834" y="45720"/>
                </a:lnTo>
                <a:lnTo>
                  <a:pt x="117348" y="46990"/>
                </a:lnTo>
                <a:lnTo>
                  <a:pt x="111633" y="46990"/>
                </a:lnTo>
                <a:lnTo>
                  <a:pt x="100418" y="49530"/>
                </a:lnTo>
                <a:lnTo>
                  <a:pt x="101523" y="45720"/>
                </a:lnTo>
                <a:lnTo>
                  <a:pt x="102616" y="43180"/>
                </a:lnTo>
                <a:lnTo>
                  <a:pt x="103936" y="40640"/>
                </a:lnTo>
                <a:lnTo>
                  <a:pt x="104813" y="39370"/>
                </a:lnTo>
                <a:lnTo>
                  <a:pt x="105473" y="38100"/>
                </a:lnTo>
                <a:lnTo>
                  <a:pt x="105473" y="35560"/>
                </a:lnTo>
                <a:lnTo>
                  <a:pt x="103492" y="33020"/>
                </a:lnTo>
                <a:lnTo>
                  <a:pt x="99542" y="30480"/>
                </a:lnTo>
                <a:lnTo>
                  <a:pt x="97790" y="29210"/>
                </a:lnTo>
                <a:lnTo>
                  <a:pt x="96901" y="29210"/>
                </a:lnTo>
                <a:lnTo>
                  <a:pt x="103276" y="27940"/>
                </a:lnTo>
                <a:lnTo>
                  <a:pt x="110528" y="25400"/>
                </a:lnTo>
                <a:lnTo>
                  <a:pt x="118884" y="21590"/>
                </a:lnTo>
                <a:lnTo>
                  <a:pt x="123278" y="19050"/>
                </a:lnTo>
                <a:lnTo>
                  <a:pt x="132943" y="16510"/>
                </a:lnTo>
                <a:lnTo>
                  <a:pt x="136461" y="15240"/>
                </a:lnTo>
                <a:lnTo>
                  <a:pt x="138214" y="13970"/>
                </a:lnTo>
                <a:lnTo>
                  <a:pt x="138214" y="8890"/>
                </a:lnTo>
                <a:lnTo>
                  <a:pt x="132943" y="5080"/>
                </a:lnTo>
                <a:lnTo>
                  <a:pt x="128993" y="1270"/>
                </a:lnTo>
                <a:lnTo>
                  <a:pt x="125691" y="0"/>
                </a:lnTo>
                <a:lnTo>
                  <a:pt x="122618" y="0"/>
                </a:lnTo>
                <a:lnTo>
                  <a:pt x="121513" y="1270"/>
                </a:lnTo>
                <a:lnTo>
                  <a:pt x="119976" y="2540"/>
                </a:lnTo>
                <a:lnTo>
                  <a:pt x="78054" y="26670"/>
                </a:lnTo>
                <a:lnTo>
                  <a:pt x="56032" y="33020"/>
                </a:lnTo>
                <a:lnTo>
                  <a:pt x="53390" y="33020"/>
                </a:lnTo>
                <a:lnTo>
                  <a:pt x="52298" y="34290"/>
                </a:lnTo>
                <a:lnTo>
                  <a:pt x="52298" y="35560"/>
                </a:lnTo>
                <a:lnTo>
                  <a:pt x="72948" y="35560"/>
                </a:lnTo>
                <a:lnTo>
                  <a:pt x="83502" y="33020"/>
                </a:lnTo>
                <a:lnTo>
                  <a:pt x="85039" y="33020"/>
                </a:lnTo>
                <a:lnTo>
                  <a:pt x="85915" y="38100"/>
                </a:lnTo>
                <a:lnTo>
                  <a:pt x="85915" y="44450"/>
                </a:lnTo>
                <a:lnTo>
                  <a:pt x="85483" y="48260"/>
                </a:lnTo>
                <a:lnTo>
                  <a:pt x="84594" y="52070"/>
                </a:lnTo>
                <a:lnTo>
                  <a:pt x="78028" y="53340"/>
                </a:lnTo>
                <a:lnTo>
                  <a:pt x="71513" y="53340"/>
                </a:lnTo>
                <a:lnTo>
                  <a:pt x="64998" y="54610"/>
                </a:lnTo>
                <a:lnTo>
                  <a:pt x="58445" y="54610"/>
                </a:lnTo>
                <a:lnTo>
                  <a:pt x="53174" y="55880"/>
                </a:lnTo>
                <a:lnTo>
                  <a:pt x="50546" y="57150"/>
                </a:lnTo>
                <a:lnTo>
                  <a:pt x="50546" y="59690"/>
                </a:lnTo>
                <a:lnTo>
                  <a:pt x="52298" y="60960"/>
                </a:lnTo>
                <a:lnTo>
                  <a:pt x="56032" y="62230"/>
                </a:lnTo>
                <a:lnTo>
                  <a:pt x="73837" y="62230"/>
                </a:lnTo>
                <a:lnTo>
                  <a:pt x="81965" y="60960"/>
                </a:lnTo>
                <a:lnTo>
                  <a:pt x="80200" y="66040"/>
                </a:lnTo>
                <a:lnTo>
                  <a:pt x="57353" y="81280"/>
                </a:lnTo>
                <a:lnTo>
                  <a:pt x="49644" y="82550"/>
                </a:lnTo>
                <a:lnTo>
                  <a:pt x="40068" y="83820"/>
                </a:lnTo>
                <a:lnTo>
                  <a:pt x="11861" y="83820"/>
                </a:lnTo>
                <a:lnTo>
                  <a:pt x="10325" y="85090"/>
                </a:lnTo>
                <a:lnTo>
                  <a:pt x="10325" y="87630"/>
                </a:lnTo>
                <a:lnTo>
                  <a:pt x="12738" y="90170"/>
                </a:lnTo>
                <a:lnTo>
                  <a:pt x="17792" y="92710"/>
                </a:lnTo>
                <a:lnTo>
                  <a:pt x="22415" y="93980"/>
                </a:lnTo>
                <a:lnTo>
                  <a:pt x="25933" y="95250"/>
                </a:lnTo>
                <a:lnTo>
                  <a:pt x="32740" y="95250"/>
                </a:lnTo>
                <a:lnTo>
                  <a:pt x="37350" y="93980"/>
                </a:lnTo>
                <a:lnTo>
                  <a:pt x="46164" y="91440"/>
                </a:lnTo>
                <a:lnTo>
                  <a:pt x="54787" y="90170"/>
                </a:lnTo>
                <a:lnTo>
                  <a:pt x="63207" y="87630"/>
                </a:lnTo>
                <a:lnTo>
                  <a:pt x="71412" y="87630"/>
                </a:lnTo>
                <a:lnTo>
                  <a:pt x="48348" y="123190"/>
                </a:lnTo>
                <a:lnTo>
                  <a:pt x="13754" y="157480"/>
                </a:lnTo>
                <a:lnTo>
                  <a:pt x="0" y="168910"/>
                </a:lnTo>
                <a:lnTo>
                  <a:pt x="0" y="170180"/>
                </a:lnTo>
                <a:lnTo>
                  <a:pt x="3517" y="170180"/>
                </a:lnTo>
                <a:lnTo>
                  <a:pt x="8572" y="167640"/>
                </a:lnTo>
                <a:lnTo>
                  <a:pt x="17145" y="163830"/>
                </a:lnTo>
                <a:lnTo>
                  <a:pt x="54940" y="132080"/>
                </a:lnTo>
                <a:lnTo>
                  <a:pt x="68783" y="114300"/>
                </a:lnTo>
                <a:lnTo>
                  <a:pt x="70319" y="116840"/>
                </a:lnTo>
                <a:lnTo>
                  <a:pt x="71196" y="121920"/>
                </a:lnTo>
                <a:lnTo>
                  <a:pt x="71081" y="138430"/>
                </a:lnTo>
                <a:lnTo>
                  <a:pt x="70891" y="146050"/>
                </a:lnTo>
                <a:lnTo>
                  <a:pt x="67246" y="173990"/>
                </a:lnTo>
                <a:lnTo>
                  <a:pt x="67017" y="175260"/>
                </a:lnTo>
                <a:lnTo>
                  <a:pt x="67017" y="180340"/>
                </a:lnTo>
                <a:lnTo>
                  <a:pt x="68122" y="184150"/>
                </a:lnTo>
                <a:lnTo>
                  <a:pt x="70751" y="189230"/>
                </a:lnTo>
                <a:lnTo>
                  <a:pt x="72517" y="191770"/>
                </a:lnTo>
                <a:lnTo>
                  <a:pt x="74498" y="194310"/>
                </a:lnTo>
                <a:lnTo>
                  <a:pt x="77787" y="194310"/>
                </a:lnTo>
                <a:lnTo>
                  <a:pt x="78663" y="191770"/>
                </a:lnTo>
                <a:lnTo>
                  <a:pt x="79324" y="189230"/>
                </a:lnTo>
                <a:lnTo>
                  <a:pt x="79540" y="187960"/>
                </a:lnTo>
                <a:lnTo>
                  <a:pt x="79540" y="186690"/>
                </a:lnTo>
                <a:lnTo>
                  <a:pt x="93827" y="186690"/>
                </a:lnTo>
                <a:lnTo>
                  <a:pt x="116459" y="185420"/>
                </a:lnTo>
                <a:lnTo>
                  <a:pt x="118656" y="184150"/>
                </a:lnTo>
                <a:lnTo>
                  <a:pt x="123494" y="184150"/>
                </a:lnTo>
                <a:lnTo>
                  <a:pt x="125247" y="186690"/>
                </a:lnTo>
                <a:lnTo>
                  <a:pt x="127228" y="190500"/>
                </a:lnTo>
                <a:lnTo>
                  <a:pt x="130962" y="198120"/>
                </a:lnTo>
                <a:lnTo>
                  <a:pt x="132283" y="199390"/>
                </a:lnTo>
                <a:lnTo>
                  <a:pt x="136017" y="199390"/>
                </a:lnTo>
                <a:lnTo>
                  <a:pt x="138874" y="198120"/>
                </a:lnTo>
                <a:lnTo>
                  <a:pt x="142176" y="193040"/>
                </a:lnTo>
                <a:lnTo>
                  <a:pt x="145249" y="187960"/>
                </a:lnTo>
                <a:lnTo>
                  <a:pt x="146392" y="184150"/>
                </a:lnTo>
                <a:lnTo>
                  <a:pt x="146786" y="182880"/>
                </a:lnTo>
                <a:lnTo>
                  <a:pt x="146786" y="179070"/>
                </a:lnTo>
                <a:lnTo>
                  <a:pt x="146786" y="176530"/>
                </a:lnTo>
                <a:lnTo>
                  <a:pt x="144805" y="156210"/>
                </a:lnTo>
                <a:lnTo>
                  <a:pt x="144551" y="152400"/>
                </a:lnTo>
                <a:lnTo>
                  <a:pt x="144310" y="148590"/>
                </a:lnTo>
                <a:lnTo>
                  <a:pt x="144195" y="146050"/>
                </a:lnTo>
                <a:lnTo>
                  <a:pt x="144310" y="134620"/>
                </a:lnTo>
                <a:lnTo>
                  <a:pt x="147662" y="110490"/>
                </a:lnTo>
                <a:lnTo>
                  <a:pt x="147662" y="109220"/>
                </a:lnTo>
                <a:lnTo>
                  <a:pt x="147662" y="106680"/>
                </a:lnTo>
                <a:lnTo>
                  <a:pt x="144589" y="104140"/>
                </a:lnTo>
                <a:lnTo>
                  <a:pt x="138874" y="101600"/>
                </a:lnTo>
                <a:lnTo>
                  <a:pt x="135140" y="99060"/>
                </a:lnTo>
                <a:lnTo>
                  <a:pt x="132727" y="97790"/>
                </a:lnTo>
                <a:lnTo>
                  <a:pt x="132067" y="97790"/>
                </a:lnTo>
                <a:lnTo>
                  <a:pt x="132067" y="127000"/>
                </a:lnTo>
                <a:lnTo>
                  <a:pt x="132067" y="132080"/>
                </a:lnTo>
                <a:lnTo>
                  <a:pt x="132067" y="152400"/>
                </a:lnTo>
                <a:lnTo>
                  <a:pt x="132067" y="156210"/>
                </a:lnTo>
                <a:lnTo>
                  <a:pt x="131838" y="165100"/>
                </a:lnTo>
                <a:lnTo>
                  <a:pt x="131406" y="170180"/>
                </a:lnTo>
                <a:lnTo>
                  <a:pt x="130962" y="173990"/>
                </a:lnTo>
                <a:lnTo>
                  <a:pt x="129641" y="177800"/>
                </a:lnTo>
                <a:lnTo>
                  <a:pt x="125247" y="175260"/>
                </a:lnTo>
                <a:lnTo>
                  <a:pt x="122174" y="173990"/>
                </a:lnTo>
                <a:lnTo>
                  <a:pt x="118440" y="173990"/>
                </a:lnTo>
                <a:lnTo>
                  <a:pt x="114706" y="175260"/>
                </a:lnTo>
                <a:lnTo>
                  <a:pt x="108991" y="175260"/>
                </a:lnTo>
                <a:lnTo>
                  <a:pt x="95199" y="177800"/>
                </a:lnTo>
                <a:lnTo>
                  <a:pt x="87909" y="177800"/>
                </a:lnTo>
                <a:lnTo>
                  <a:pt x="80429" y="179070"/>
                </a:lnTo>
                <a:lnTo>
                  <a:pt x="80860" y="168910"/>
                </a:lnTo>
                <a:lnTo>
                  <a:pt x="81305" y="161290"/>
                </a:lnTo>
                <a:lnTo>
                  <a:pt x="81305" y="162560"/>
                </a:lnTo>
                <a:lnTo>
                  <a:pt x="101079" y="162560"/>
                </a:lnTo>
                <a:lnTo>
                  <a:pt x="110528" y="161290"/>
                </a:lnTo>
                <a:lnTo>
                  <a:pt x="116459" y="160020"/>
                </a:lnTo>
                <a:lnTo>
                  <a:pt x="118884" y="158750"/>
                </a:lnTo>
                <a:lnTo>
                  <a:pt x="124371" y="158750"/>
                </a:lnTo>
                <a:lnTo>
                  <a:pt x="127889" y="157480"/>
                </a:lnTo>
                <a:lnTo>
                  <a:pt x="130962" y="157480"/>
                </a:lnTo>
                <a:lnTo>
                  <a:pt x="132067" y="156210"/>
                </a:lnTo>
                <a:lnTo>
                  <a:pt x="132067" y="152400"/>
                </a:lnTo>
                <a:lnTo>
                  <a:pt x="131191" y="151130"/>
                </a:lnTo>
                <a:lnTo>
                  <a:pt x="128333" y="151130"/>
                </a:lnTo>
                <a:lnTo>
                  <a:pt x="120637" y="149860"/>
                </a:lnTo>
                <a:lnTo>
                  <a:pt x="114706" y="149860"/>
                </a:lnTo>
                <a:lnTo>
                  <a:pt x="107111" y="152400"/>
                </a:lnTo>
                <a:lnTo>
                  <a:pt x="91859" y="154940"/>
                </a:lnTo>
                <a:lnTo>
                  <a:pt x="84162" y="154940"/>
                </a:lnTo>
                <a:lnTo>
                  <a:pt x="83058" y="156210"/>
                </a:lnTo>
                <a:lnTo>
                  <a:pt x="81305" y="156210"/>
                </a:lnTo>
                <a:lnTo>
                  <a:pt x="81965" y="138430"/>
                </a:lnTo>
                <a:lnTo>
                  <a:pt x="83502" y="138430"/>
                </a:lnTo>
                <a:lnTo>
                  <a:pt x="85699" y="139700"/>
                </a:lnTo>
                <a:lnTo>
                  <a:pt x="90538" y="139700"/>
                </a:lnTo>
                <a:lnTo>
                  <a:pt x="94272" y="138430"/>
                </a:lnTo>
                <a:lnTo>
                  <a:pt x="99542" y="138430"/>
                </a:lnTo>
                <a:lnTo>
                  <a:pt x="109207" y="135890"/>
                </a:lnTo>
                <a:lnTo>
                  <a:pt x="115138" y="135890"/>
                </a:lnTo>
                <a:lnTo>
                  <a:pt x="117779" y="134620"/>
                </a:lnTo>
                <a:lnTo>
                  <a:pt x="120192" y="134620"/>
                </a:lnTo>
                <a:lnTo>
                  <a:pt x="123278" y="133350"/>
                </a:lnTo>
                <a:lnTo>
                  <a:pt x="129209" y="133350"/>
                </a:lnTo>
                <a:lnTo>
                  <a:pt x="130746" y="132080"/>
                </a:lnTo>
                <a:lnTo>
                  <a:pt x="132067" y="132080"/>
                </a:lnTo>
                <a:lnTo>
                  <a:pt x="132067" y="127000"/>
                </a:lnTo>
                <a:lnTo>
                  <a:pt x="130962" y="127000"/>
                </a:lnTo>
                <a:lnTo>
                  <a:pt x="129425" y="125730"/>
                </a:lnTo>
                <a:lnTo>
                  <a:pt x="122834" y="125730"/>
                </a:lnTo>
                <a:lnTo>
                  <a:pt x="119761" y="124460"/>
                </a:lnTo>
                <a:lnTo>
                  <a:pt x="117995" y="124460"/>
                </a:lnTo>
                <a:lnTo>
                  <a:pt x="116459" y="125730"/>
                </a:lnTo>
                <a:lnTo>
                  <a:pt x="113830" y="125730"/>
                </a:lnTo>
                <a:lnTo>
                  <a:pt x="106032" y="127000"/>
                </a:lnTo>
                <a:lnTo>
                  <a:pt x="98183" y="129540"/>
                </a:lnTo>
                <a:lnTo>
                  <a:pt x="82397" y="132080"/>
                </a:lnTo>
                <a:lnTo>
                  <a:pt x="81965" y="132080"/>
                </a:lnTo>
                <a:lnTo>
                  <a:pt x="82067" y="124460"/>
                </a:lnTo>
                <a:lnTo>
                  <a:pt x="82181" y="121920"/>
                </a:lnTo>
                <a:lnTo>
                  <a:pt x="82397" y="115570"/>
                </a:lnTo>
                <a:lnTo>
                  <a:pt x="83502" y="115570"/>
                </a:lnTo>
                <a:lnTo>
                  <a:pt x="86144" y="114300"/>
                </a:lnTo>
                <a:lnTo>
                  <a:pt x="90093" y="114300"/>
                </a:lnTo>
                <a:lnTo>
                  <a:pt x="99275" y="111760"/>
                </a:lnTo>
                <a:lnTo>
                  <a:pt x="107365" y="110490"/>
                </a:lnTo>
                <a:lnTo>
                  <a:pt x="130086" y="110490"/>
                </a:lnTo>
                <a:lnTo>
                  <a:pt x="131622" y="111760"/>
                </a:lnTo>
                <a:lnTo>
                  <a:pt x="131673" y="118110"/>
                </a:lnTo>
                <a:lnTo>
                  <a:pt x="132067" y="127000"/>
                </a:lnTo>
                <a:lnTo>
                  <a:pt x="132067" y="97790"/>
                </a:lnTo>
                <a:lnTo>
                  <a:pt x="129870" y="97790"/>
                </a:lnTo>
                <a:lnTo>
                  <a:pt x="125476" y="99060"/>
                </a:lnTo>
                <a:lnTo>
                  <a:pt x="117995" y="101600"/>
                </a:lnTo>
                <a:lnTo>
                  <a:pt x="107365" y="104140"/>
                </a:lnTo>
                <a:lnTo>
                  <a:pt x="97282" y="105410"/>
                </a:lnTo>
                <a:lnTo>
                  <a:pt x="87769" y="107950"/>
                </a:lnTo>
                <a:lnTo>
                  <a:pt x="78892" y="109220"/>
                </a:lnTo>
                <a:lnTo>
                  <a:pt x="78663" y="109220"/>
                </a:lnTo>
                <a:lnTo>
                  <a:pt x="75145" y="106680"/>
                </a:lnTo>
                <a:lnTo>
                  <a:pt x="72948" y="106680"/>
                </a:lnTo>
                <a:lnTo>
                  <a:pt x="74930" y="104140"/>
                </a:lnTo>
                <a:lnTo>
                  <a:pt x="76911" y="100330"/>
                </a:lnTo>
                <a:lnTo>
                  <a:pt x="79108" y="96520"/>
                </a:lnTo>
                <a:lnTo>
                  <a:pt x="80860" y="92710"/>
                </a:lnTo>
                <a:lnTo>
                  <a:pt x="83642" y="87630"/>
                </a:lnTo>
                <a:lnTo>
                  <a:pt x="85039" y="85090"/>
                </a:lnTo>
                <a:lnTo>
                  <a:pt x="87020" y="85090"/>
                </a:lnTo>
                <a:lnTo>
                  <a:pt x="102666" y="83820"/>
                </a:lnTo>
                <a:lnTo>
                  <a:pt x="116674" y="83820"/>
                </a:lnTo>
                <a:lnTo>
                  <a:pt x="129032" y="82550"/>
                </a:lnTo>
                <a:lnTo>
                  <a:pt x="179971" y="82550"/>
                </a:lnTo>
                <a:lnTo>
                  <a:pt x="183705" y="81280"/>
                </a:lnTo>
                <a:lnTo>
                  <a:pt x="183705" y="77470"/>
                </a:lnTo>
                <a:close/>
              </a:path>
              <a:path w="287655" h="199389">
                <a:moveTo>
                  <a:pt x="267957" y="15811"/>
                </a:moveTo>
                <a:lnTo>
                  <a:pt x="266852" y="13614"/>
                </a:lnTo>
                <a:lnTo>
                  <a:pt x="264858" y="11633"/>
                </a:lnTo>
                <a:lnTo>
                  <a:pt x="262636" y="9880"/>
                </a:lnTo>
                <a:lnTo>
                  <a:pt x="260197" y="8775"/>
                </a:lnTo>
                <a:lnTo>
                  <a:pt x="254863" y="8775"/>
                </a:lnTo>
                <a:lnTo>
                  <a:pt x="252653" y="9880"/>
                </a:lnTo>
                <a:lnTo>
                  <a:pt x="248869" y="13614"/>
                </a:lnTo>
                <a:lnTo>
                  <a:pt x="247992" y="15811"/>
                </a:lnTo>
                <a:lnTo>
                  <a:pt x="247992" y="21082"/>
                </a:lnTo>
                <a:lnTo>
                  <a:pt x="248869" y="23495"/>
                </a:lnTo>
                <a:lnTo>
                  <a:pt x="250875" y="25476"/>
                </a:lnTo>
                <a:lnTo>
                  <a:pt x="252653" y="27673"/>
                </a:lnTo>
                <a:lnTo>
                  <a:pt x="254863" y="28549"/>
                </a:lnTo>
                <a:lnTo>
                  <a:pt x="260197" y="28549"/>
                </a:lnTo>
                <a:lnTo>
                  <a:pt x="262636" y="27673"/>
                </a:lnTo>
                <a:lnTo>
                  <a:pt x="266852" y="23495"/>
                </a:lnTo>
                <a:lnTo>
                  <a:pt x="267957" y="21082"/>
                </a:lnTo>
                <a:lnTo>
                  <a:pt x="267957" y="15811"/>
                </a:lnTo>
                <a:close/>
              </a:path>
              <a:path w="287655" h="199389">
                <a:moveTo>
                  <a:pt x="283908" y="158407"/>
                </a:moveTo>
                <a:lnTo>
                  <a:pt x="283895" y="157073"/>
                </a:lnTo>
                <a:lnTo>
                  <a:pt x="283083" y="155778"/>
                </a:lnTo>
                <a:lnTo>
                  <a:pt x="282803" y="155333"/>
                </a:lnTo>
                <a:lnTo>
                  <a:pt x="282397" y="154889"/>
                </a:lnTo>
                <a:lnTo>
                  <a:pt x="280835" y="153136"/>
                </a:lnTo>
                <a:lnTo>
                  <a:pt x="279082" y="152031"/>
                </a:lnTo>
                <a:lnTo>
                  <a:pt x="278409" y="151599"/>
                </a:lnTo>
                <a:lnTo>
                  <a:pt x="276656" y="150723"/>
                </a:lnTo>
                <a:lnTo>
                  <a:pt x="275336" y="150723"/>
                </a:lnTo>
                <a:lnTo>
                  <a:pt x="271386" y="151599"/>
                </a:lnTo>
                <a:lnTo>
                  <a:pt x="267208" y="152031"/>
                </a:lnTo>
                <a:lnTo>
                  <a:pt x="262369" y="152031"/>
                </a:lnTo>
                <a:lnTo>
                  <a:pt x="266763" y="142367"/>
                </a:lnTo>
                <a:lnTo>
                  <a:pt x="270281" y="136436"/>
                </a:lnTo>
                <a:lnTo>
                  <a:pt x="272923" y="134239"/>
                </a:lnTo>
                <a:lnTo>
                  <a:pt x="274675" y="133362"/>
                </a:lnTo>
                <a:lnTo>
                  <a:pt x="275551" y="132486"/>
                </a:lnTo>
                <a:lnTo>
                  <a:pt x="275551" y="129628"/>
                </a:lnTo>
                <a:lnTo>
                  <a:pt x="274459" y="127863"/>
                </a:lnTo>
                <a:lnTo>
                  <a:pt x="272478" y="125666"/>
                </a:lnTo>
                <a:lnTo>
                  <a:pt x="270281" y="124345"/>
                </a:lnTo>
                <a:lnTo>
                  <a:pt x="268744" y="123685"/>
                </a:lnTo>
                <a:lnTo>
                  <a:pt x="267208" y="123685"/>
                </a:lnTo>
                <a:lnTo>
                  <a:pt x="266204" y="124294"/>
                </a:lnTo>
                <a:lnTo>
                  <a:pt x="266204" y="133362"/>
                </a:lnTo>
                <a:lnTo>
                  <a:pt x="262597" y="139954"/>
                </a:lnTo>
                <a:lnTo>
                  <a:pt x="255562" y="152031"/>
                </a:lnTo>
                <a:lnTo>
                  <a:pt x="249262" y="152450"/>
                </a:lnTo>
                <a:lnTo>
                  <a:pt x="242925" y="153060"/>
                </a:lnTo>
                <a:lnTo>
                  <a:pt x="236588" y="153860"/>
                </a:lnTo>
                <a:lnTo>
                  <a:pt x="230289" y="154889"/>
                </a:lnTo>
                <a:lnTo>
                  <a:pt x="235127" y="148526"/>
                </a:lnTo>
                <a:lnTo>
                  <a:pt x="237540" y="143027"/>
                </a:lnTo>
                <a:lnTo>
                  <a:pt x="237540" y="137312"/>
                </a:lnTo>
                <a:lnTo>
                  <a:pt x="236664" y="135559"/>
                </a:lnTo>
                <a:lnTo>
                  <a:pt x="235127" y="133134"/>
                </a:lnTo>
                <a:lnTo>
                  <a:pt x="239318" y="131699"/>
                </a:lnTo>
                <a:lnTo>
                  <a:pt x="245338" y="130644"/>
                </a:lnTo>
                <a:lnTo>
                  <a:pt x="253161" y="129959"/>
                </a:lnTo>
                <a:lnTo>
                  <a:pt x="262813" y="129628"/>
                </a:lnTo>
                <a:lnTo>
                  <a:pt x="264795" y="129628"/>
                </a:lnTo>
                <a:lnTo>
                  <a:pt x="265887" y="130276"/>
                </a:lnTo>
                <a:lnTo>
                  <a:pt x="266141" y="130937"/>
                </a:lnTo>
                <a:lnTo>
                  <a:pt x="266204" y="133362"/>
                </a:lnTo>
                <a:lnTo>
                  <a:pt x="266204" y="124294"/>
                </a:lnTo>
                <a:lnTo>
                  <a:pt x="264350" y="125234"/>
                </a:lnTo>
                <a:lnTo>
                  <a:pt x="261378" y="125768"/>
                </a:lnTo>
                <a:lnTo>
                  <a:pt x="254482" y="126390"/>
                </a:lnTo>
                <a:lnTo>
                  <a:pt x="243674" y="127088"/>
                </a:lnTo>
                <a:lnTo>
                  <a:pt x="228968" y="127863"/>
                </a:lnTo>
                <a:lnTo>
                  <a:pt x="227215" y="128079"/>
                </a:lnTo>
                <a:lnTo>
                  <a:pt x="226555" y="128308"/>
                </a:lnTo>
                <a:lnTo>
                  <a:pt x="226656" y="129959"/>
                </a:lnTo>
                <a:lnTo>
                  <a:pt x="227215" y="130505"/>
                </a:lnTo>
                <a:lnTo>
                  <a:pt x="228536" y="130937"/>
                </a:lnTo>
                <a:lnTo>
                  <a:pt x="231165" y="132702"/>
                </a:lnTo>
                <a:lnTo>
                  <a:pt x="232486" y="133794"/>
                </a:lnTo>
                <a:lnTo>
                  <a:pt x="232486" y="141490"/>
                </a:lnTo>
                <a:lnTo>
                  <a:pt x="230505" y="146761"/>
                </a:lnTo>
                <a:lnTo>
                  <a:pt x="226999" y="150723"/>
                </a:lnTo>
                <a:lnTo>
                  <a:pt x="222821" y="154228"/>
                </a:lnTo>
                <a:lnTo>
                  <a:pt x="220840" y="156654"/>
                </a:lnTo>
                <a:lnTo>
                  <a:pt x="220929" y="159067"/>
                </a:lnTo>
                <a:lnTo>
                  <a:pt x="221056" y="161048"/>
                </a:lnTo>
                <a:lnTo>
                  <a:pt x="221945" y="162585"/>
                </a:lnTo>
                <a:lnTo>
                  <a:pt x="224574" y="162585"/>
                </a:lnTo>
                <a:lnTo>
                  <a:pt x="226339" y="162140"/>
                </a:lnTo>
                <a:lnTo>
                  <a:pt x="228752" y="160832"/>
                </a:lnTo>
                <a:lnTo>
                  <a:pt x="233489" y="158661"/>
                </a:lnTo>
                <a:lnTo>
                  <a:pt x="241795" y="157073"/>
                </a:lnTo>
                <a:lnTo>
                  <a:pt x="253682" y="156108"/>
                </a:lnTo>
                <a:lnTo>
                  <a:pt x="269189" y="155778"/>
                </a:lnTo>
                <a:lnTo>
                  <a:pt x="272694" y="155778"/>
                </a:lnTo>
                <a:lnTo>
                  <a:pt x="274459" y="156654"/>
                </a:lnTo>
                <a:lnTo>
                  <a:pt x="274358" y="158661"/>
                </a:lnTo>
                <a:lnTo>
                  <a:pt x="257759" y="185000"/>
                </a:lnTo>
                <a:lnTo>
                  <a:pt x="256654" y="186321"/>
                </a:lnTo>
                <a:lnTo>
                  <a:pt x="256654" y="188518"/>
                </a:lnTo>
                <a:lnTo>
                  <a:pt x="257543" y="189395"/>
                </a:lnTo>
                <a:lnTo>
                  <a:pt x="259295" y="189395"/>
                </a:lnTo>
                <a:lnTo>
                  <a:pt x="265341" y="183629"/>
                </a:lnTo>
                <a:lnTo>
                  <a:pt x="270332" y="178130"/>
                </a:lnTo>
                <a:lnTo>
                  <a:pt x="274243" y="172897"/>
                </a:lnTo>
                <a:lnTo>
                  <a:pt x="277088" y="167855"/>
                </a:lnTo>
                <a:lnTo>
                  <a:pt x="278409" y="164338"/>
                </a:lnTo>
                <a:lnTo>
                  <a:pt x="280390" y="161709"/>
                </a:lnTo>
                <a:lnTo>
                  <a:pt x="282587" y="159943"/>
                </a:lnTo>
                <a:lnTo>
                  <a:pt x="283032" y="159067"/>
                </a:lnTo>
                <a:lnTo>
                  <a:pt x="283464" y="158635"/>
                </a:lnTo>
                <a:lnTo>
                  <a:pt x="283908" y="158407"/>
                </a:lnTo>
                <a:close/>
              </a:path>
              <a:path w="287655" h="199389">
                <a:moveTo>
                  <a:pt x="287197" y="52717"/>
                </a:moveTo>
                <a:lnTo>
                  <a:pt x="285661" y="51612"/>
                </a:lnTo>
                <a:lnTo>
                  <a:pt x="283032" y="50520"/>
                </a:lnTo>
                <a:lnTo>
                  <a:pt x="280835" y="50076"/>
                </a:lnTo>
                <a:lnTo>
                  <a:pt x="279514" y="49860"/>
                </a:lnTo>
                <a:lnTo>
                  <a:pt x="278638" y="49860"/>
                </a:lnTo>
                <a:lnTo>
                  <a:pt x="274243" y="50736"/>
                </a:lnTo>
                <a:lnTo>
                  <a:pt x="266103" y="51828"/>
                </a:lnTo>
                <a:lnTo>
                  <a:pt x="227698" y="53949"/>
                </a:lnTo>
                <a:lnTo>
                  <a:pt x="221056" y="54025"/>
                </a:lnTo>
                <a:lnTo>
                  <a:pt x="218859" y="54470"/>
                </a:lnTo>
                <a:lnTo>
                  <a:pt x="217766" y="55346"/>
                </a:lnTo>
                <a:lnTo>
                  <a:pt x="217766" y="57111"/>
                </a:lnTo>
                <a:lnTo>
                  <a:pt x="218427" y="57772"/>
                </a:lnTo>
                <a:lnTo>
                  <a:pt x="220179" y="58648"/>
                </a:lnTo>
                <a:lnTo>
                  <a:pt x="221716" y="59740"/>
                </a:lnTo>
                <a:lnTo>
                  <a:pt x="223253" y="60185"/>
                </a:lnTo>
                <a:lnTo>
                  <a:pt x="224574" y="60185"/>
                </a:lnTo>
                <a:lnTo>
                  <a:pt x="230289" y="59309"/>
                </a:lnTo>
                <a:lnTo>
                  <a:pt x="243471" y="57543"/>
                </a:lnTo>
                <a:lnTo>
                  <a:pt x="241274" y="64795"/>
                </a:lnTo>
                <a:lnTo>
                  <a:pt x="239077" y="70510"/>
                </a:lnTo>
                <a:lnTo>
                  <a:pt x="236664" y="74472"/>
                </a:lnTo>
                <a:lnTo>
                  <a:pt x="237324" y="76225"/>
                </a:lnTo>
                <a:lnTo>
                  <a:pt x="238417" y="77101"/>
                </a:lnTo>
                <a:lnTo>
                  <a:pt x="240182" y="77101"/>
                </a:lnTo>
                <a:lnTo>
                  <a:pt x="247434" y="74904"/>
                </a:lnTo>
                <a:lnTo>
                  <a:pt x="255346" y="73583"/>
                </a:lnTo>
                <a:lnTo>
                  <a:pt x="266547" y="73583"/>
                </a:lnTo>
                <a:lnTo>
                  <a:pt x="268084" y="74904"/>
                </a:lnTo>
                <a:lnTo>
                  <a:pt x="268084" y="81724"/>
                </a:lnTo>
                <a:lnTo>
                  <a:pt x="266547" y="87439"/>
                </a:lnTo>
                <a:lnTo>
                  <a:pt x="263474" y="94246"/>
                </a:lnTo>
                <a:lnTo>
                  <a:pt x="260388" y="100393"/>
                </a:lnTo>
                <a:lnTo>
                  <a:pt x="257314" y="103479"/>
                </a:lnTo>
                <a:lnTo>
                  <a:pt x="253149" y="103479"/>
                </a:lnTo>
                <a:lnTo>
                  <a:pt x="249631" y="102158"/>
                </a:lnTo>
                <a:lnTo>
                  <a:pt x="244348" y="99072"/>
                </a:lnTo>
                <a:lnTo>
                  <a:pt x="243700" y="99072"/>
                </a:lnTo>
                <a:lnTo>
                  <a:pt x="243471" y="99517"/>
                </a:lnTo>
                <a:lnTo>
                  <a:pt x="243471" y="99961"/>
                </a:lnTo>
                <a:lnTo>
                  <a:pt x="247434" y="103911"/>
                </a:lnTo>
                <a:lnTo>
                  <a:pt x="249631" y="106984"/>
                </a:lnTo>
                <a:lnTo>
                  <a:pt x="250063" y="108966"/>
                </a:lnTo>
                <a:lnTo>
                  <a:pt x="250507" y="111163"/>
                </a:lnTo>
                <a:lnTo>
                  <a:pt x="251383" y="112039"/>
                </a:lnTo>
                <a:lnTo>
                  <a:pt x="257543" y="112039"/>
                </a:lnTo>
                <a:lnTo>
                  <a:pt x="261937" y="108750"/>
                </a:lnTo>
                <a:lnTo>
                  <a:pt x="264883" y="103479"/>
                </a:lnTo>
                <a:lnTo>
                  <a:pt x="265887" y="101714"/>
                </a:lnTo>
                <a:lnTo>
                  <a:pt x="269849" y="95567"/>
                </a:lnTo>
                <a:lnTo>
                  <a:pt x="272046" y="89852"/>
                </a:lnTo>
                <a:lnTo>
                  <a:pt x="272694" y="84797"/>
                </a:lnTo>
                <a:lnTo>
                  <a:pt x="273583" y="81280"/>
                </a:lnTo>
                <a:lnTo>
                  <a:pt x="274891" y="77546"/>
                </a:lnTo>
                <a:lnTo>
                  <a:pt x="276656" y="73583"/>
                </a:lnTo>
                <a:lnTo>
                  <a:pt x="276656" y="72491"/>
                </a:lnTo>
                <a:lnTo>
                  <a:pt x="275780" y="71386"/>
                </a:lnTo>
                <a:lnTo>
                  <a:pt x="275336" y="71170"/>
                </a:lnTo>
                <a:lnTo>
                  <a:pt x="274015" y="70510"/>
                </a:lnTo>
                <a:lnTo>
                  <a:pt x="272478" y="69189"/>
                </a:lnTo>
                <a:lnTo>
                  <a:pt x="271157" y="68529"/>
                </a:lnTo>
                <a:lnTo>
                  <a:pt x="269189" y="68529"/>
                </a:lnTo>
                <a:lnTo>
                  <a:pt x="268084" y="68757"/>
                </a:lnTo>
                <a:lnTo>
                  <a:pt x="266547" y="69189"/>
                </a:lnTo>
                <a:lnTo>
                  <a:pt x="258635" y="70510"/>
                </a:lnTo>
                <a:lnTo>
                  <a:pt x="252260" y="71170"/>
                </a:lnTo>
                <a:lnTo>
                  <a:pt x="246113" y="71170"/>
                </a:lnTo>
                <a:lnTo>
                  <a:pt x="245237" y="70294"/>
                </a:lnTo>
                <a:lnTo>
                  <a:pt x="245237" y="67652"/>
                </a:lnTo>
                <a:lnTo>
                  <a:pt x="246545" y="63703"/>
                </a:lnTo>
                <a:lnTo>
                  <a:pt x="249008" y="57543"/>
                </a:lnTo>
                <a:lnTo>
                  <a:pt x="249186" y="57111"/>
                </a:lnTo>
                <a:lnTo>
                  <a:pt x="267868" y="55791"/>
                </a:lnTo>
                <a:lnTo>
                  <a:pt x="273583" y="55791"/>
                </a:lnTo>
                <a:lnTo>
                  <a:pt x="278638" y="56235"/>
                </a:lnTo>
                <a:lnTo>
                  <a:pt x="283032" y="56667"/>
                </a:lnTo>
                <a:lnTo>
                  <a:pt x="285229" y="56667"/>
                </a:lnTo>
                <a:lnTo>
                  <a:pt x="286766" y="55791"/>
                </a:lnTo>
                <a:lnTo>
                  <a:pt x="287083" y="54470"/>
                </a:lnTo>
                <a:lnTo>
                  <a:pt x="287197" y="527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676312" y="0"/>
            <a:ext cx="514191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904105" y="314933"/>
            <a:ext cx="8686800" cy="9954135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 indent="341630">
              <a:lnSpc>
                <a:spcPct val="120400"/>
              </a:lnSpc>
              <a:spcBef>
                <a:spcPts val="95"/>
              </a:spcBef>
              <a:tabLst>
                <a:tab pos="2475230" algn="l"/>
              </a:tabLst>
            </a:pPr>
            <a:r>
              <a:rPr lang="zh-TW" altLang="en-US" sz="4000" b="1" spc="9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lang="zh-TW" altLang="en-US" sz="4000" b="1" spc="99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 </a:t>
            </a:r>
            <a:r>
              <a:rPr sz="4000" b="1" spc="99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看</a:t>
            </a:r>
            <a:r>
              <a:rPr sz="4000" b="1" spc="99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意見調查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表</a:t>
            </a:r>
            <a:r>
              <a:rPr sz="4000" b="1" spc="-11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小</a:t>
            </a:r>
            <a:r>
              <a:rPr sz="4000" b="1" spc="101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琪寫</a:t>
            </a:r>
            <a:r>
              <a:rPr sz="4000" b="1" spc="969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了</a:t>
            </a:r>
            <a:r>
              <a:rPr sz="4000" b="1" spc="101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1015" dirty="0" err="1" smtClean="0">
                <a:latin typeface="文鼎標楷注音" pitchFamily="34" charset="-120"/>
                <a:ea typeface="文鼎標楷注音" pitchFamily="34" charset="-120"/>
                <a:cs typeface="IPAexMincho"/>
              </a:rPr>
              <a:t>不</a:t>
            </a:r>
            <a:r>
              <a:rPr sz="4000" b="1" spc="101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參加</a:t>
            </a:r>
            <a:r>
              <a:rPr sz="4000" b="1" spc="969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r>
              <a:rPr sz="4000" b="1" spc="56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894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喵喵老師看</a:t>
            </a:r>
            <a:r>
              <a:rPr sz="4000" b="1" spc="894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101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琪</a:t>
            </a:r>
            <a:r>
              <a:rPr sz="40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7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1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當大家都在</a:t>
            </a:r>
            <a:r>
              <a:rPr sz="4000" b="1" spc="102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笑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時</a:t>
            </a:r>
            <a:r>
              <a:rPr sz="4000" b="1" spc="-5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7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1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的眼神總飄向遠</a:t>
            </a:r>
            <a:r>
              <a:rPr sz="40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方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7620" indent="341630">
              <a:lnSpc>
                <a:spcPct val="120300"/>
              </a:lnSpc>
              <a:spcBef>
                <a:spcPts val="1135"/>
              </a:spcBef>
            </a:pPr>
            <a:r>
              <a:rPr lang="zh-TW" altLang="en-US" sz="4000" b="1" spc="98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 </a:t>
            </a:r>
            <a:r>
              <a:rPr sz="4000" b="1" spc="98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老師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問</a:t>
            </a:r>
            <a:r>
              <a:rPr sz="4000" b="1" spc="-5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「小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琪</a:t>
            </a:r>
            <a:r>
              <a:rPr sz="4000" b="1" spc="53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想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IPAexMincho"/>
              </a:rPr>
              <a:t>不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想參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加</a:t>
            </a:r>
            <a:r>
              <a:rPr sz="4000" b="1" spc="-2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>
              <a:spcBef>
                <a:spcPts val="1575"/>
              </a:spcBef>
            </a:pPr>
            <a:endParaRPr lang="en-US" sz="4000" b="1" spc="969" dirty="0" smtClean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>
              <a:spcBef>
                <a:spcPts val="1575"/>
              </a:spcBef>
            </a:pPr>
            <a:r>
              <a:rPr sz="4000" b="1" spc="969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不用了</a:t>
            </a:r>
            <a:r>
              <a:rPr sz="4000" b="1" spc="-2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-24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……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4000" b="1" spc="10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1330" dirty="0" err="1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不</a:t>
            </a:r>
            <a:r>
              <a:rPr sz="4000" b="1" spc="55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0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你</a:t>
            </a:r>
            <a:r>
              <a:rPr sz="4000" b="1" spc="1005" dirty="0" err="1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100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定要參</a:t>
            </a:r>
            <a:r>
              <a:rPr sz="4000" b="1" spc="133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加</a:t>
            </a:r>
            <a:r>
              <a:rPr sz="4000" b="1" spc="55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0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我</a:t>
            </a:r>
            <a:r>
              <a:rPr sz="4000" b="1" spc="76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們班</a:t>
            </a:r>
            <a:r>
              <a:rPr sz="4000" b="1" spc="88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二十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</a:t>
            </a:r>
            <a:r>
              <a:rPr sz="4000" b="1" spc="-12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4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8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每</a:t>
            </a:r>
            <a:r>
              <a:rPr sz="4000" b="1" spc="88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8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個人都要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去</a:t>
            </a:r>
            <a:r>
              <a:rPr sz="4000" b="1" spc="-114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4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58232" y="0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-172957"/>
            <a:ext cx="13828712" cy="5464958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354330">
              <a:spcBef>
                <a:spcPts val="540"/>
              </a:spcBef>
            </a:pP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為了讓每</a:t>
            </a:r>
            <a:r>
              <a:rPr sz="3600" b="1" spc="112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個人都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去</a:t>
            </a:r>
            <a:r>
              <a:rPr sz="3600" b="1" spc="-7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3600" b="1" spc="66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她請大家</a:t>
            </a:r>
            <a:r>
              <a:rPr sz="36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起幫</a:t>
            </a:r>
            <a:r>
              <a:rPr sz="36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忙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 marR="546735">
              <a:lnSpc>
                <a:spcPct val="172800"/>
              </a:lnSpc>
              <a:spcBef>
                <a:spcPts val="5"/>
              </a:spcBef>
            </a:pP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但哪裡可以玩</a:t>
            </a:r>
            <a:r>
              <a:rPr sz="36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開心又盡</a:t>
            </a:r>
            <a:r>
              <a:rPr sz="3600" b="1" spc="142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興</a:t>
            </a:r>
            <a:r>
              <a:rPr sz="3600" b="1" spc="61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同學們也</a:t>
            </a:r>
            <a:r>
              <a:rPr sz="36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起動動</a:t>
            </a:r>
            <a:r>
              <a:rPr sz="36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腦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0"/>
              </a:spcBef>
            </a:pP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有人說要有坡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道</a:t>
            </a:r>
            <a:r>
              <a:rPr sz="3600" b="1" spc="-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3600" b="1" spc="66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有人說要</a:t>
            </a:r>
            <a:endParaRPr lang="en-US" sz="3600" b="1" spc="1115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0"/>
              </a:spcBef>
            </a:pP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有大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家</a:t>
            </a:r>
            <a:r>
              <a:rPr sz="36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起玩的設施才</a:t>
            </a:r>
            <a:r>
              <a:rPr sz="36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好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>
              <a:spcBef>
                <a:spcPts val="1575"/>
              </a:spcBef>
            </a:pPr>
            <a:r>
              <a:rPr lang="zh-TW" altLang="en-US" sz="3600" b="1" spc="969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       </a:t>
            </a:r>
            <a:r>
              <a:rPr sz="36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喵喵老師打了幾通電話</a:t>
            </a:r>
            <a:r>
              <a:rPr sz="3600" b="1" spc="-2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3600" b="1" spc="47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……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98227" y="-24586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 rot="780000">
            <a:off x="7974842" y="5694236"/>
            <a:ext cx="42274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pc="969" dirty="0">
                <a:latin typeface="WenQuanYi Micro Hei"/>
                <a:cs typeface="WenQuanYi Micro Hei"/>
              </a:rPr>
              <a:t>：</a:t>
            </a:r>
            <a:endParaRPr>
              <a:latin typeface="WenQuanYi Micro Hei"/>
              <a:cs typeface="WenQuanYi Micro He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258232" y="-24586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 rot="600000">
            <a:off x="11586228" y="6142655"/>
            <a:ext cx="422206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pc="969" dirty="0">
                <a:latin typeface="WenQuanYi Micro Hei"/>
                <a:cs typeface="WenQuanYi Micro Hei"/>
              </a:rPr>
              <a:t>，</a:t>
            </a:r>
            <a:endParaRPr>
              <a:latin typeface="WenQuanYi Micro Hei"/>
              <a:cs typeface="WenQuanYi Micro Hei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06947" y="1482725"/>
            <a:ext cx="3365600" cy="1938992"/>
          </a:xfrm>
          <a:prstGeom prst="rect">
            <a:avLst/>
          </a:prstGeom>
          <a:solidFill>
            <a:schemeClr val="bg1">
              <a:lumMod val="95000"/>
              <a:alpha val="42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文鼎標楷注音" pitchFamily="34" charset="-120"/>
                <a:ea typeface="文鼎標楷注音" pitchFamily="34" charset="-120"/>
              </a:rPr>
              <a:t>直到</a:t>
            </a:r>
            <a:r>
              <a:rPr lang="zh-TW" altLang="en-US" sz="4000" b="1" dirty="0">
                <a:latin typeface="文鼎標楷注音破音二" pitchFamily="34" charset="-120"/>
                <a:ea typeface="文鼎標楷注音破音二" pitchFamily="34" charset="-120"/>
              </a:rPr>
              <a:t>一</a:t>
            </a:r>
            <a:r>
              <a:rPr lang="zh-TW" altLang="en-US" sz="4000" b="1" dirty="0">
                <a:latin typeface="文鼎標楷注音" pitchFamily="34" charset="-120"/>
                <a:ea typeface="文鼎標楷注音" pitchFamily="34" charset="-120"/>
              </a:rPr>
              <a:t>間農場主人說</a:t>
            </a:r>
            <a:r>
              <a:rPr lang="en-US" altLang="zh-TW" sz="4000" b="1" dirty="0">
                <a:latin typeface="文鼎標楷注音" pitchFamily="34" charset="-120"/>
                <a:ea typeface="文鼎標楷注音" pitchFamily="34" charset="-120"/>
              </a:rPr>
              <a:t>:</a:t>
            </a:r>
            <a:endParaRPr lang="zh-TW" altLang="en-US" sz="4000" b="1" dirty="0">
              <a:latin typeface="文鼎標楷注音" pitchFamily="34" charset="-120"/>
              <a:ea typeface="文鼎標楷注音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20002" y="4093143"/>
            <a:ext cx="3578225" cy="1754326"/>
          </a:xfrm>
          <a:prstGeom prst="rect">
            <a:avLst/>
          </a:prstGeom>
          <a:solidFill>
            <a:schemeClr val="bg1">
              <a:lumMod val="95000"/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文鼎標楷注音" pitchFamily="34" charset="-120"/>
                <a:ea typeface="文鼎標楷注音" pitchFamily="34" charset="-120"/>
              </a:rPr>
              <a:t>「來來來， 歡迎你們。 」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</TotalTime>
  <Words>371</Words>
  <Application>Microsoft Office PowerPoint</Application>
  <PresentationFormat>自訂</PresentationFormat>
  <Paragraphs>59</Paragraphs>
  <Slides>19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31" baseType="lpstr">
      <vt:lpstr>IPAexMincho</vt:lpstr>
      <vt:lpstr>IPAmjMincho</vt:lpstr>
      <vt:lpstr>WenQuanYi Micro Hei</vt:lpstr>
      <vt:lpstr>文鼎標楷注音</vt:lpstr>
      <vt:lpstr>文鼎標楷注音破音一</vt:lpstr>
      <vt:lpstr>文鼎標楷注音破音二</vt:lpstr>
      <vt:lpstr>新細明體</vt:lpstr>
      <vt:lpstr>標楷體</vt:lpstr>
      <vt:lpstr>Calibri</vt:lpstr>
      <vt:lpstr>Segoe UI Symbol</vt:lpstr>
      <vt:lpstr>Times New Roman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給大小朋友的話</dc:title>
  <dc:creator>user</dc:creator>
  <cp:lastModifiedBy>Microsoft 帳戶</cp:lastModifiedBy>
  <cp:revision>30</cp:revision>
  <dcterms:created xsi:type="dcterms:W3CDTF">2020-12-06T01:48:37Z</dcterms:created>
  <dcterms:modified xsi:type="dcterms:W3CDTF">2024-08-25T06:38:48Z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2018-10-11T00:00:00Z</vt:filetime>
  </property>
  <property fmtid="{D5CDD505-2E9C-101B-9397-08002B2CF9AE}" pid="3" name="Creator">
    <vt:lpwstr>Adobe InDesign CC 13.1 (Macintosh)</vt:lpwstr>
  </property>
  <property fmtid="{D5CDD505-2E9C-101B-9397-08002B2CF9AE}" pid="4" name="LastSaved">
    <vt:filetime>2020-12-06T00:00:00Z</vt:filetime>
  </property>
</Properties>
</file>