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Lst>
  <p:sldSz cx="12192000" cy="6858000"/>
  <p:notesSz cx="7104063" cy="102346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494" autoAdjust="0"/>
  </p:normalViewPr>
  <p:slideViewPr>
    <p:cSldViewPr snapToGrid="0">
      <p:cViewPr varScale="1">
        <p:scale>
          <a:sx n="82" d="100"/>
          <a:sy n="82" d="100"/>
        </p:scale>
        <p:origin x="16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zh-TW" altLang="en-US"/>
          </a:p>
        </p:txBody>
      </p:sp>
      <p:sp>
        <p:nvSpPr>
          <p:cNvPr id="3" name="日期版面配置區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00ECA3D7-A8AA-4255-923A-C8C19581E7B4}" type="datetimeFigureOut">
              <a:rPr lang="zh-TW" altLang="en-US" smtClean="0"/>
              <a:t>2024/9/30</a:t>
            </a:fld>
            <a:endParaRPr lang="zh-TW" altLang="en-US"/>
          </a:p>
        </p:txBody>
      </p:sp>
      <p:sp>
        <p:nvSpPr>
          <p:cNvPr id="4" name="投影片影像版面配置區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zh-TW" altLang="en-US"/>
          </a:p>
        </p:txBody>
      </p:sp>
      <p:sp>
        <p:nvSpPr>
          <p:cNvPr id="5" name="備忘稿版面配置區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zh-TW" altLang="en-US"/>
          </a:p>
        </p:txBody>
      </p:sp>
      <p:sp>
        <p:nvSpPr>
          <p:cNvPr id="7" name="投影片編號版面配置區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518A8BD8-9769-4FC9-ACA1-5C8A0EE636E0}" type="slidenum">
              <a:rPr lang="zh-TW" altLang="en-US" smtClean="0"/>
              <a:t>‹#›</a:t>
            </a:fld>
            <a:endParaRPr lang="zh-TW" altLang="en-US"/>
          </a:p>
        </p:txBody>
      </p:sp>
    </p:spTree>
    <p:extLst>
      <p:ext uri="{BB962C8B-B14F-4D97-AF65-F5344CB8AC3E}">
        <p14:creationId xmlns:p14="http://schemas.microsoft.com/office/powerpoint/2010/main" val="3426192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大家好，剛資源回收組張老師幫大家介紹有關各項可回收資源的回收方式及注意事項</a:t>
            </a:r>
            <a:endParaRPr lang="en-US" altLang="zh-TW" dirty="0"/>
          </a:p>
          <a:p>
            <a:r>
              <a:rPr lang="zh-TW" altLang="en-US" dirty="0"/>
              <a:t>接下來由我來向同學宣導</a:t>
            </a:r>
            <a:r>
              <a:rPr lang="en-US" altLang="zh-TW" dirty="0"/>
              <a:t>, </a:t>
            </a:r>
            <a:r>
              <a:rPr lang="zh-TW" altLang="en-US" dirty="0"/>
              <a:t>除了已產出的垃圾要做好分類外，</a:t>
            </a:r>
            <a:br>
              <a:rPr lang="en-US" altLang="zh-TW" dirty="0"/>
            </a:br>
            <a:r>
              <a:rPr lang="zh-TW" altLang="en-US" dirty="0"/>
              <a:t>其實還以用垃圾減量來保護我們的生活環境喔。</a:t>
            </a:r>
            <a:endParaRPr lang="en-US" altLang="zh-TW" dirty="0"/>
          </a:p>
          <a:p>
            <a:r>
              <a:rPr lang="zh-TW" altLang="en-US" dirty="0"/>
              <a:t>我們分成一次性產品及含汞產品來做說明</a:t>
            </a:r>
          </a:p>
          <a:p>
            <a:endParaRPr lang="zh-TW" altLang="en-US" dirty="0"/>
          </a:p>
        </p:txBody>
      </p:sp>
      <p:sp>
        <p:nvSpPr>
          <p:cNvPr id="4" name="投影片編號版面配置區 3"/>
          <p:cNvSpPr>
            <a:spLocks noGrp="1"/>
          </p:cNvSpPr>
          <p:nvPr>
            <p:ph type="sldNum" sz="quarter" idx="5"/>
          </p:nvPr>
        </p:nvSpPr>
        <p:spPr/>
        <p:txBody>
          <a:bodyPr/>
          <a:lstStyle/>
          <a:p>
            <a:fld id="{518A8BD8-9769-4FC9-ACA1-5C8A0EE636E0}" type="slidenum">
              <a:rPr lang="zh-TW" altLang="en-US" smtClean="0"/>
              <a:t>1</a:t>
            </a:fld>
            <a:endParaRPr lang="zh-TW" altLang="en-US"/>
          </a:p>
        </p:txBody>
      </p:sp>
    </p:spTree>
    <p:extLst>
      <p:ext uri="{BB962C8B-B14F-4D97-AF65-F5344CB8AC3E}">
        <p14:creationId xmlns:p14="http://schemas.microsoft.com/office/powerpoint/2010/main" val="507494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90752"/>
            <a:r>
              <a:rPr lang="zh-TW" altLang="en-US" b="0" i="0" dirty="0">
                <a:solidFill>
                  <a:srgbClr val="505050"/>
                </a:solidFill>
                <a:effectLst/>
                <a:latin typeface="微軟正黑體" panose="020B0604030504040204" pitchFamily="34" charset="-120"/>
                <a:ea typeface="微軟正黑體" panose="020B0604030504040204" pitchFamily="34" charset="-120"/>
              </a:rPr>
              <a:t>自</a:t>
            </a:r>
            <a:r>
              <a:rPr lang="en-US" altLang="zh-TW" b="0" i="0" dirty="0">
                <a:solidFill>
                  <a:srgbClr val="505050"/>
                </a:solidFill>
                <a:effectLst/>
                <a:latin typeface="微軟正黑體" panose="020B0604030504040204" pitchFamily="34" charset="-120"/>
                <a:ea typeface="微軟正黑體" panose="020B0604030504040204" pitchFamily="34" charset="-120"/>
              </a:rPr>
              <a:t>97</a:t>
            </a:r>
            <a:r>
              <a:rPr lang="zh-TW" altLang="en-US" b="0" i="0" dirty="0">
                <a:solidFill>
                  <a:srgbClr val="505050"/>
                </a:solidFill>
                <a:effectLst/>
                <a:latin typeface="微軟正黑體" panose="020B0604030504040204" pitchFamily="34" charset="-120"/>
                <a:ea typeface="微軟正黑體" panose="020B0604030504040204" pitchFamily="34" charset="-120"/>
              </a:rPr>
              <a:t>年</a:t>
            </a:r>
            <a:r>
              <a:rPr lang="en-US" altLang="zh-TW" b="0" i="0" dirty="0">
                <a:solidFill>
                  <a:srgbClr val="505050"/>
                </a:solidFill>
                <a:effectLst/>
                <a:latin typeface="微軟正黑體" panose="020B0604030504040204" pitchFamily="34" charset="-120"/>
                <a:ea typeface="微軟正黑體" panose="020B0604030504040204" pitchFamily="34" charset="-120"/>
              </a:rPr>
              <a:t>7</a:t>
            </a:r>
            <a:r>
              <a:rPr lang="zh-TW" altLang="en-US" b="0" i="0" dirty="0">
                <a:solidFill>
                  <a:srgbClr val="505050"/>
                </a:solidFill>
                <a:effectLst/>
                <a:latin typeface="微軟正黑體" panose="020B0604030504040204" pitchFamily="34" charset="-120"/>
                <a:ea typeface="微軟正黑體" panose="020B0604030504040204" pitchFamily="34" charset="-120"/>
              </a:rPr>
              <a:t>月</a:t>
            </a:r>
            <a:r>
              <a:rPr lang="en-US" altLang="zh-TW" b="0" i="0" dirty="0">
                <a:solidFill>
                  <a:srgbClr val="505050"/>
                </a:solidFill>
                <a:effectLst/>
                <a:latin typeface="微軟正黑體" panose="020B0604030504040204" pitchFamily="34" charset="-120"/>
                <a:ea typeface="微軟正黑體" panose="020B0604030504040204" pitchFamily="34" charset="-120"/>
              </a:rPr>
              <a:t>1</a:t>
            </a:r>
            <a:r>
              <a:rPr lang="zh-TW" altLang="en-US" b="0" i="0" dirty="0">
                <a:solidFill>
                  <a:srgbClr val="505050"/>
                </a:solidFill>
                <a:effectLst/>
                <a:latin typeface="微軟正黑體" panose="020B0604030504040204" pitchFamily="34" charset="-120"/>
                <a:ea typeface="微軟正黑體" panose="020B0604030504040204" pitchFamily="34" charset="-120"/>
              </a:rPr>
              <a:t>日起至</a:t>
            </a:r>
            <a:r>
              <a:rPr lang="en-US" altLang="zh-TW" b="0" i="0" dirty="0">
                <a:solidFill>
                  <a:srgbClr val="505050"/>
                </a:solidFill>
                <a:effectLst/>
                <a:latin typeface="微軟正黑體" panose="020B0604030504040204" pitchFamily="34" charset="-120"/>
                <a:ea typeface="微軟正黑體" panose="020B0604030504040204" pitchFamily="34" charset="-120"/>
              </a:rPr>
              <a:t>100</a:t>
            </a:r>
            <a:r>
              <a:rPr lang="zh-TW" altLang="en-US" b="0" i="0" dirty="0">
                <a:solidFill>
                  <a:srgbClr val="505050"/>
                </a:solidFill>
                <a:effectLst/>
                <a:latin typeface="微軟正黑體" panose="020B0604030504040204" pitchFamily="34" charset="-120"/>
                <a:ea typeface="微軟正黑體" panose="020B0604030504040204" pitchFamily="34" charset="-120"/>
              </a:rPr>
              <a:t>年</a:t>
            </a:r>
            <a:r>
              <a:rPr lang="en-US" altLang="zh-TW" b="0" i="0" dirty="0">
                <a:solidFill>
                  <a:srgbClr val="505050"/>
                </a:solidFill>
                <a:effectLst/>
                <a:latin typeface="微軟正黑體" panose="020B0604030504040204" pitchFamily="34" charset="-120"/>
                <a:ea typeface="微軟正黑體" panose="020B0604030504040204" pitchFamily="34" charset="-120"/>
              </a:rPr>
              <a:t>6</a:t>
            </a:r>
            <a:r>
              <a:rPr lang="zh-TW" altLang="en-US" b="0" i="0" dirty="0">
                <a:solidFill>
                  <a:srgbClr val="505050"/>
                </a:solidFill>
                <a:effectLst/>
                <a:latin typeface="微軟正黑體" panose="020B0604030504040204" pitchFamily="34" charset="-120"/>
                <a:ea typeface="微軟正黑體" panose="020B0604030504040204" pitchFamily="34" charset="-120"/>
              </a:rPr>
              <a:t>月</a:t>
            </a:r>
            <a:r>
              <a:rPr lang="en-US" altLang="zh-TW" b="0" i="0" dirty="0">
                <a:solidFill>
                  <a:srgbClr val="505050"/>
                </a:solidFill>
                <a:effectLst/>
                <a:latin typeface="微軟正黑體" panose="020B0604030504040204" pitchFamily="34" charset="-120"/>
                <a:ea typeface="微軟正黑體" panose="020B0604030504040204" pitchFamily="34" charset="-120"/>
              </a:rPr>
              <a:t>30</a:t>
            </a:r>
            <a:r>
              <a:rPr lang="zh-TW" altLang="en-US" b="0" i="0" dirty="0">
                <a:solidFill>
                  <a:srgbClr val="505050"/>
                </a:solidFill>
                <a:effectLst/>
                <a:latin typeface="微軟正黑體" panose="020B0604030504040204" pitchFamily="34" charset="-120"/>
                <a:ea typeface="微軟正黑體" panose="020B0604030504040204" pitchFamily="34" charset="-120"/>
              </a:rPr>
              <a:t>日止，水銀體溫計禁止販賣與非醫療機構；自</a:t>
            </a:r>
            <a:r>
              <a:rPr lang="en-US" altLang="zh-TW" b="0" i="0" dirty="0">
                <a:solidFill>
                  <a:srgbClr val="505050"/>
                </a:solidFill>
                <a:effectLst/>
                <a:latin typeface="微軟正黑體" panose="020B0604030504040204" pitchFamily="34" charset="-120"/>
                <a:ea typeface="微軟正黑體" panose="020B0604030504040204" pitchFamily="34" charset="-120"/>
              </a:rPr>
              <a:t>100</a:t>
            </a:r>
            <a:r>
              <a:rPr lang="zh-TW" altLang="en-US" b="0" i="0" dirty="0">
                <a:solidFill>
                  <a:srgbClr val="505050"/>
                </a:solidFill>
                <a:effectLst/>
                <a:latin typeface="微軟正黑體" panose="020B0604030504040204" pitchFamily="34" charset="-120"/>
                <a:ea typeface="微軟正黑體" panose="020B0604030504040204" pitchFamily="34" charset="-120"/>
              </a:rPr>
              <a:t>年</a:t>
            </a:r>
            <a:r>
              <a:rPr lang="en-US" altLang="zh-TW" b="0" i="0" dirty="0">
                <a:solidFill>
                  <a:srgbClr val="505050"/>
                </a:solidFill>
                <a:effectLst/>
                <a:latin typeface="微軟正黑體" panose="020B0604030504040204" pitchFamily="34" charset="-120"/>
                <a:ea typeface="微軟正黑體" panose="020B0604030504040204" pitchFamily="34" charset="-120"/>
              </a:rPr>
              <a:t>7</a:t>
            </a:r>
            <a:r>
              <a:rPr lang="zh-TW" altLang="en-US" b="0" i="0" dirty="0">
                <a:solidFill>
                  <a:srgbClr val="505050"/>
                </a:solidFill>
                <a:effectLst/>
                <a:latin typeface="微軟正黑體" panose="020B0604030504040204" pitchFamily="34" charset="-120"/>
                <a:ea typeface="微軟正黑體" panose="020B0604030504040204" pitchFamily="34" charset="-120"/>
              </a:rPr>
              <a:t>月</a:t>
            </a:r>
            <a:r>
              <a:rPr lang="en-US" altLang="zh-TW" b="0" i="0" dirty="0">
                <a:solidFill>
                  <a:srgbClr val="505050"/>
                </a:solidFill>
                <a:effectLst/>
                <a:latin typeface="微軟正黑體" panose="020B0604030504040204" pitchFamily="34" charset="-120"/>
                <a:ea typeface="微軟正黑體" panose="020B0604030504040204" pitchFamily="34" charset="-120"/>
              </a:rPr>
              <a:t>1</a:t>
            </a:r>
            <a:r>
              <a:rPr lang="zh-TW" altLang="en-US" b="0" i="0" dirty="0">
                <a:solidFill>
                  <a:srgbClr val="505050"/>
                </a:solidFill>
                <a:effectLst/>
                <a:latin typeface="微軟正黑體" panose="020B0604030504040204" pitchFamily="34" charset="-120"/>
                <a:ea typeface="微軟正黑體" panose="020B0604030504040204" pitchFamily="34" charset="-120"/>
              </a:rPr>
              <a:t>日起全面禁止販賣，</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518A8BD8-9769-4FC9-ACA1-5C8A0EE636E0}" type="slidenum">
              <a:rPr lang="zh-TW" altLang="en-US" smtClean="0"/>
              <a:t>10</a:t>
            </a:fld>
            <a:endParaRPr lang="zh-TW" altLang="en-US"/>
          </a:p>
        </p:txBody>
      </p:sp>
    </p:spTree>
    <p:extLst>
      <p:ext uri="{BB962C8B-B14F-4D97-AF65-F5344CB8AC3E}">
        <p14:creationId xmlns:p14="http://schemas.microsoft.com/office/powerpoint/2010/main" val="3415024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90752"/>
            <a:r>
              <a:rPr lang="zh-TW" altLang="en-US" b="0" i="0" dirty="0">
                <a:solidFill>
                  <a:srgbClr val="353535"/>
                </a:solidFill>
                <a:effectLst/>
                <a:latin typeface="Lato" panose="020F0502020204030203" pitchFamily="34" charset="0"/>
              </a:rPr>
              <a:t>還有，來路不明的美白化粧品 </a:t>
            </a:r>
            <a:r>
              <a:rPr lang="en-US" altLang="zh-TW" b="0" i="0" dirty="0">
                <a:solidFill>
                  <a:srgbClr val="353535"/>
                </a:solidFill>
                <a:effectLst/>
                <a:latin typeface="Lato" panose="020F0502020204030203" pitchFamily="34" charset="0"/>
              </a:rPr>
              <a:t>/</a:t>
            </a:r>
            <a:r>
              <a:rPr lang="zh-TW" altLang="en-US" b="0" i="0" dirty="0">
                <a:solidFill>
                  <a:srgbClr val="353535"/>
                </a:solidFill>
                <a:effectLst/>
                <a:latin typeface="Lato" panose="020F0502020204030203" pitchFamily="34" charset="0"/>
              </a:rPr>
              <a:t>保養品</a:t>
            </a:r>
            <a:endParaRPr lang="en-US" altLang="zh-TW" b="0" i="0" dirty="0">
              <a:solidFill>
                <a:srgbClr val="353535"/>
              </a:solidFill>
              <a:effectLst/>
              <a:latin typeface="Lato" panose="020F0502020204030203" pitchFamily="34" charset="0"/>
            </a:endParaRPr>
          </a:p>
          <a:p>
            <a:pPr defTabSz="990752"/>
            <a:r>
              <a:rPr lang="zh-TW" altLang="en-US" b="0" i="0" dirty="0">
                <a:solidFill>
                  <a:srgbClr val="353535"/>
                </a:solidFill>
                <a:effectLst/>
                <a:latin typeface="Lato" panose="020F0502020204030203" pitchFamily="34" charset="0"/>
              </a:rPr>
              <a:t>用來補牙的銀粉</a:t>
            </a:r>
            <a:endParaRPr lang="en-US" altLang="zh-TW" b="0" i="0" dirty="0">
              <a:solidFill>
                <a:srgbClr val="353535"/>
              </a:solidFill>
              <a:effectLst/>
              <a:latin typeface="Lato" panose="020F0502020204030203" pitchFamily="34" charset="0"/>
            </a:endParaRPr>
          </a:p>
          <a:p>
            <a:pPr defTabSz="990752"/>
            <a:endParaRPr lang="en-US" altLang="zh-TW" b="0" i="0" dirty="0">
              <a:solidFill>
                <a:srgbClr val="353535"/>
              </a:solidFill>
              <a:effectLst/>
              <a:latin typeface="Lato" panose="020F0502020204030203" pitchFamily="34" charset="0"/>
            </a:endParaRPr>
          </a:p>
          <a:p>
            <a:pPr defTabSz="990752"/>
            <a:endParaRPr lang="en-US" altLang="zh-TW" b="0" i="0" dirty="0">
              <a:solidFill>
                <a:srgbClr val="353535"/>
              </a:solidFill>
              <a:effectLst/>
              <a:latin typeface="Lato" panose="020F0502020204030203" pitchFamily="34" charset="0"/>
            </a:endParaRPr>
          </a:p>
          <a:p>
            <a:pPr defTabSz="990752"/>
            <a:r>
              <a:rPr lang="en-US" altLang="zh-TW" b="0" i="0" dirty="0">
                <a:solidFill>
                  <a:srgbClr val="353535"/>
                </a:solidFill>
                <a:effectLst/>
                <a:latin typeface="Lato" panose="020F0502020204030203" pitchFamily="34" charset="0"/>
              </a:rPr>
              <a:t>(</a:t>
            </a:r>
            <a:r>
              <a:rPr lang="zh-TW" altLang="en-US" b="0" i="0" dirty="0">
                <a:solidFill>
                  <a:srgbClr val="353535"/>
                </a:solidFill>
                <a:effectLst/>
                <a:latin typeface="Lato" panose="020F0502020204030203" pitchFamily="34" charset="0"/>
              </a:rPr>
              <a:t>環境部化學物質管理署</a:t>
            </a:r>
            <a:r>
              <a:rPr lang="en-US" altLang="zh-TW" b="0" i="0" dirty="0">
                <a:solidFill>
                  <a:srgbClr val="353535"/>
                </a:solidFill>
                <a:effectLst/>
                <a:latin typeface="Lato" panose="020F0502020204030203" pitchFamily="34" charset="0"/>
              </a:rPr>
              <a:t>)</a:t>
            </a:r>
            <a:br>
              <a:rPr lang="en-US" altLang="zh-TW" b="0" i="0" dirty="0">
                <a:solidFill>
                  <a:srgbClr val="353535"/>
                </a:solidFill>
                <a:effectLst/>
                <a:latin typeface="Lato" panose="020F0502020204030203" pitchFamily="34" charset="0"/>
              </a:rPr>
            </a:br>
            <a:r>
              <a:rPr lang="zh-TW" altLang="en-US" b="0" i="0" dirty="0">
                <a:solidFill>
                  <a:srgbClr val="353535"/>
                </a:solidFill>
                <a:effectLst/>
                <a:latin typeface="Lato" panose="020F0502020204030203" pitchFamily="34" charset="0"/>
              </a:rPr>
              <a:t>將自</a:t>
            </a:r>
            <a:r>
              <a:rPr lang="en-US" altLang="zh-TW" b="0" i="0" dirty="0">
                <a:solidFill>
                  <a:srgbClr val="353535"/>
                </a:solidFill>
                <a:effectLst/>
                <a:latin typeface="Lato" panose="020F0502020204030203" pitchFamily="34" charset="0"/>
              </a:rPr>
              <a:t>110</a:t>
            </a:r>
            <a:r>
              <a:rPr lang="zh-TW" altLang="en-US" b="0" i="0" dirty="0">
                <a:solidFill>
                  <a:srgbClr val="353535"/>
                </a:solidFill>
                <a:effectLst/>
                <a:latin typeface="Lato" panose="020F0502020204030203" pitchFamily="34" charset="0"/>
              </a:rPr>
              <a:t>年</a:t>
            </a:r>
            <a:r>
              <a:rPr lang="en-US" altLang="zh-TW" b="0" i="0" dirty="0">
                <a:solidFill>
                  <a:srgbClr val="353535"/>
                </a:solidFill>
                <a:effectLst/>
                <a:latin typeface="Lato" panose="020F0502020204030203" pitchFamily="34" charset="0"/>
              </a:rPr>
              <a:t>1</a:t>
            </a:r>
            <a:r>
              <a:rPr lang="zh-TW" altLang="en-US" b="0" i="0" dirty="0">
                <a:solidFill>
                  <a:srgbClr val="353535"/>
                </a:solidFill>
                <a:effectLst/>
                <a:latin typeface="Lato" panose="020F0502020204030203" pitchFamily="34" charset="0"/>
              </a:rPr>
              <a:t>月</a:t>
            </a:r>
            <a:r>
              <a:rPr lang="en-US" altLang="zh-TW" b="0" i="0" dirty="0">
                <a:solidFill>
                  <a:srgbClr val="353535"/>
                </a:solidFill>
                <a:effectLst/>
                <a:latin typeface="Lato" panose="020F0502020204030203" pitchFamily="34" charset="0"/>
              </a:rPr>
              <a:t>1</a:t>
            </a:r>
            <a:r>
              <a:rPr lang="zh-TW" altLang="en-US" b="0" i="0" dirty="0">
                <a:solidFill>
                  <a:srgbClr val="353535"/>
                </a:solidFill>
                <a:effectLst/>
                <a:latin typeface="Lato" panose="020F0502020204030203" pitchFamily="34" charset="0"/>
              </a:rPr>
              <a:t>日起，不再核准國內製造含汞血壓計的醫療器材許可證的查驗登記、展延及變更案，而</a:t>
            </a:r>
            <a:r>
              <a:rPr lang="en-US" altLang="zh-TW" b="0" i="0" dirty="0">
                <a:solidFill>
                  <a:srgbClr val="353535"/>
                </a:solidFill>
                <a:effectLst/>
                <a:latin typeface="Lato" panose="020F0502020204030203" pitchFamily="34" charset="0"/>
              </a:rPr>
              <a:t>110</a:t>
            </a:r>
            <a:r>
              <a:rPr lang="zh-TW" altLang="en-US" b="0" i="0" dirty="0">
                <a:solidFill>
                  <a:srgbClr val="353535"/>
                </a:solidFill>
                <a:effectLst/>
                <a:latin typeface="Lato" panose="020F0502020204030203" pitchFamily="34" charset="0"/>
              </a:rPr>
              <a:t>年</a:t>
            </a:r>
            <a:r>
              <a:rPr lang="en-US" altLang="zh-TW" b="0" i="0" dirty="0">
                <a:solidFill>
                  <a:srgbClr val="353535"/>
                </a:solidFill>
                <a:effectLst/>
                <a:latin typeface="Lato" panose="020F0502020204030203" pitchFamily="34" charset="0"/>
              </a:rPr>
              <a:t>1</a:t>
            </a:r>
            <a:r>
              <a:rPr lang="zh-TW" altLang="en-US" b="0" i="0" dirty="0">
                <a:solidFill>
                  <a:srgbClr val="353535"/>
                </a:solidFill>
                <a:effectLst/>
                <a:latin typeface="Lato" panose="020F0502020204030203" pitchFamily="34" charset="0"/>
              </a:rPr>
              <a:t>月</a:t>
            </a:r>
            <a:r>
              <a:rPr lang="en-US" altLang="zh-TW" b="0" i="0" dirty="0">
                <a:solidFill>
                  <a:srgbClr val="353535"/>
                </a:solidFill>
                <a:effectLst/>
                <a:latin typeface="Lato" panose="020F0502020204030203" pitchFamily="34" charset="0"/>
              </a:rPr>
              <a:t>1</a:t>
            </a:r>
            <a:r>
              <a:rPr lang="zh-TW" altLang="en-US" b="0" i="0" dirty="0">
                <a:solidFill>
                  <a:srgbClr val="353535"/>
                </a:solidFill>
                <a:effectLst/>
                <a:latin typeface="Lato" panose="020F0502020204030203" pitchFamily="34" charset="0"/>
              </a:rPr>
              <a:t>日前製造的含汞血壓計產品，也提醒注意環保署相關針對販賣及輸入的限制規定，藉由修訂國內含汞產品的相關規定，落實汞管理，並減少環境中的汞污染。</a:t>
            </a:r>
            <a:endParaRPr lang="en-US" altLang="zh-TW" b="0" i="0" dirty="0">
              <a:solidFill>
                <a:srgbClr val="353535"/>
              </a:solidFill>
              <a:effectLst/>
              <a:latin typeface="Lato" panose="020F0502020204030203" pitchFamily="34" charset="0"/>
            </a:endParaRPr>
          </a:p>
          <a:p>
            <a:pPr defTabSz="990752"/>
            <a:endParaRPr lang="en-US" altLang="zh-TW" b="0" i="0" dirty="0">
              <a:solidFill>
                <a:srgbClr val="353535"/>
              </a:solidFill>
              <a:effectLst/>
              <a:latin typeface="Lato" panose="020F0502020204030203" pitchFamily="34" charset="0"/>
            </a:endParaRPr>
          </a:p>
          <a:p>
            <a:pPr defTabSz="990752"/>
            <a:endParaRPr lang="en-US" altLang="zh-TW" b="0" i="0" dirty="0">
              <a:solidFill>
                <a:srgbClr val="353535"/>
              </a:solidFill>
              <a:effectLst/>
              <a:latin typeface="Lato" panose="020F0502020204030203" pitchFamily="34" charset="0"/>
            </a:endParaRPr>
          </a:p>
          <a:p>
            <a:pPr defTabSz="990752"/>
            <a:endParaRPr lang="zh-TW" altLang="en-US" dirty="0"/>
          </a:p>
        </p:txBody>
      </p:sp>
      <p:sp>
        <p:nvSpPr>
          <p:cNvPr id="4" name="投影片編號版面配置區 3"/>
          <p:cNvSpPr>
            <a:spLocks noGrp="1"/>
          </p:cNvSpPr>
          <p:nvPr>
            <p:ph type="sldNum" sz="quarter" idx="5"/>
          </p:nvPr>
        </p:nvSpPr>
        <p:spPr/>
        <p:txBody>
          <a:bodyPr/>
          <a:lstStyle/>
          <a:p>
            <a:fld id="{518A8BD8-9769-4FC9-ACA1-5C8A0EE636E0}" type="slidenum">
              <a:rPr lang="zh-TW" altLang="en-US" smtClean="0"/>
              <a:t>11</a:t>
            </a:fld>
            <a:endParaRPr lang="zh-TW" altLang="en-US"/>
          </a:p>
        </p:txBody>
      </p:sp>
    </p:spTree>
    <p:extLst>
      <p:ext uri="{BB962C8B-B14F-4D97-AF65-F5344CB8AC3E}">
        <p14:creationId xmlns:p14="http://schemas.microsoft.com/office/powerpoint/2010/main" val="2306102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若是接觸有可能會有皮膚的傷害</a:t>
            </a:r>
            <a:br>
              <a:rPr lang="en-US" altLang="zh-TW" dirty="0"/>
            </a:br>
            <a:r>
              <a:rPr lang="zh-TW" altLang="en-US" dirty="0"/>
              <a:t>若是未小心處理，汞在空氣或在水中</a:t>
            </a:r>
            <a:r>
              <a:rPr lang="en-US" altLang="zh-TW" dirty="0"/>
              <a:t>,</a:t>
            </a:r>
            <a:r>
              <a:rPr lang="zh-TW" altLang="en-US" dirty="0"/>
              <a:t>有可能被動物吃入，我們又不小心吃到含汞的動物</a:t>
            </a:r>
            <a:r>
              <a:rPr lang="en-US" altLang="zh-TW" dirty="0"/>
              <a:t>(</a:t>
            </a:r>
            <a:r>
              <a:rPr lang="zh-TW" altLang="en-US" dirty="0"/>
              <a:t>如  </a:t>
            </a:r>
            <a:r>
              <a:rPr lang="en-US" altLang="zh-TW" dirty="0"/>
              <a:t>: </a:t>
            </a:r>
            <a:r>
              <a:rPr lang="zh-TW" altLang="en-US" dirty="0"/>
              <a:t>魚</a:t>
            </a:r>
            <a:r>
              <a:rPr lang="en-US" altLang="zh-TW" dirty="0"/>
              <a:t>)</a:t>
            </a:r>
            <a:br>
              <a:rPr lang="en-US" altLang="zh-TW" dirty="0"/>
            </a:br>
            <a:r>
              <a:rPr lang="zh-TW" altLang="en-US" dirty="0"/>
              <a:t>會造成身體的傷害喔</a:t>
            </a:r>
            <a:r>
              <a:rPr lang="en-US" altLang="zh-TW" dirty="0"/>
              <a:t>&gt;</a:t>
            </a:r>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518A8BD8-9769-4FC9-ACA1-5C8A0EE636E0}" type="slidenum">
              <a:rPr lang="zh-TW" altLang="en-US" smtClean="0"/>
              <a:t>12</a:t>
            </a:fld>
            <a:endParaRPr lang="zh-TW" altLang="en-US"/>
          </a:p>
        </p:txBody>
      </p:sp>
    </p:spTree>
    <p:extLst>
      <p:ext uri="{BB962C8B-B14F-4D97-AF65-F5344CB8AC3E}">
        <p14:creationId xmlns:p14="http://schemas.microsoft.com/office/powerpoint/2010/main" val="1878874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90752"/>
            <a:r>
              <a:rPr lang="en-US" altLang="zh-TW" b="0" i="0" dirty="0">
                <a:solidFill>
                  <a:srgbClr val="353535"/>
                </a:solidFill>
                <a:effectLst/>
                <a:latin typeface="Lato" panose="020F0502020204030203" pitchFamily="34" charset="0"/>
              </a:rPr>
              <a:t>(</a:t>
            </a:r>
            <a:r>
              <a:rPr lang="zh-TW" altLang="en-US" b="0" i="0" dirty="0">
                <a:solidFill>
                  <a:srgbClr val="353535"/>
                </a:solidFill>
                <a:effectLst/>
                <a:latin typeface="Lato" panose="020F0502020204030203" pitchFamily="34" charset="0"/>
              </a:rPr>
              <a:t>環境部化學物質管理署</a:t>
            </a:r>
            <a:r>
              <a:rPr lang="en-US" altLang="zh-TW" b="0" i="0" dirty="0">
                <a:solidFill>
                  <a:srgbClr val="353535"/>
                </a:solidFill>
                <a:effectLst/>
                <a:latin typeface="Lato" panose="020F0502020204030203" pitchFamily="34" charset="0"/>
              </a:rPr>
              <a:t>)</a:t>
            </a:r>
            <a:br>
              <a:rPr lang="en-US" altLang="zh-TW" b="0" i="0" dirty="0">
                <a:solidFill>
                  <a:srgbClr val="353535"/>
                </a:solidFill>
                <a:effectLst/>
                <a:latin typeface="Lato" panose="020F0502020204030203" pitchFamily="34" charset="0"/>
              </a:rPr>
            </a:br>
            <a:r>
              <a:rPr lang="zh-TW" altLang="en-US" b="0" i="0" dirty="0">
                <a:solidFill>
                  <a:srgbClr val="353535"/>
                </a:solidFill>
                <a:effectLst/>
                <a:latin typeface="Lato" panose="020F0502020204030203" pitchFamily="34" charset="0"/>
              </a:rPr>
              <a:t>將自</a:t>
            </a:r>
            <a:r>
              <a:rPr lang="en-US" altLang="zh-TW" b="0" i="0" dirty="0">
                <a:solidFill>
                  <a:srgbClr val="353535"/>
                </a:solidFill>
                <a:effectLst/>
                <a:latin typeface="Lato" panose="020F0502020204030203" pitchFamily="34" charset="0"/>
              </a:rPr>
              <a:t>110</a:t>
            </a:r>
            <a:r>
              <a:rPr lang="zh-TW" altLang="en-US" b="0" i="0" dirty="0">
                <a:solidFill>
                  <a:srgbClr val="353535"/>
                </a:solidFill>
                <a:effectLst/>
                <a:latin typeface="Lato" panose="020F0502020204030203" pitchFamily="34" charset="0"/>
              </a:rPr>
              <a:t>年</a:t>
            </a:r>
            <a:r>
              <a:rPr lang="en-US" altLang="zh-TW" b="0" i="0" dirty="0">
                <a:solidFill>
                  <a:srgbClr val="353535"/>
                </a:solidFill>
                <a:effectLst/>
                <a:latin typeface="Lato" panose="020F0502020204030203" pitchFamily="34" charset="0"/>
              </a:rPr>
              <a:t>1</a:t>
            </a:r>
            <a:r>
              <a:rPr lang="zh-TW" altLang="en-US" b="0" i="0" dirty="0">
                <a:solidFill>
                  <a:srgbClr val="353535"/>
                </a:solidFill>
                <a:effectLst/>
                <a:latin typeface="Lato" panose="020F0502020204030203" pitchFamily="34" charset="0"/>
              </a:rPr>
              <a:t>月</a:t>
            </a:r>
            <a:r>
              <a:rPr lang="en-US" altLang="zh-TW" b="0" i="0" dirty="0">
                <a:solidFill>
                  <a:srgbClr val="353535"/>
                </a:solidFill>
                <a:effectLst/>
                <a:latin typeface="Lato" panose="020F0502020204030203" pitchFamily="34" charset="0"/>
              </a:rPr>
              <a:t>1</a:t>
            </a:r>
            <a:r>
              <a:rPr lang="zh-TW" altLang="en-US" b="0" i="0" dirty="0">
                <a:solidFill>
                  <a:srgbClr val="353535"/>
                </a:solidFill>
                <a:effectLst/>
                <a:latin typeface="Lato" panose="020F0502020204030203" pitchFamily="34" charset="0"/>
              </a:rPr>
              <a:t>日起，不再核准國內製造含汞血壓計的醫療器材許可證的查驗登記、展延及變更案，而</a:t>
            </a:r>
            <a:r>
              <a:rPr lang="en-US" altLang="zh-TW" b="0" i="0" dirty="0">
                <a:solidFill>
                  <a:srgbClr val="353535"/>
                </a:solidFill>
                <a:effectLst/>
                <a:latin typeface="Lato" panose="020F0502020204030203" pitchFamily="34" charset="0"/>
              </a:rPr>
              <a:t>110</a:t>
            </a:r>
            <a:r>
              <a:rPr lang="zh-TW" altLang="en-US" b="0" i="0" dirty="0">
                <a:solidFill>
                  <a:srgbClr val="353535"/>
                </a:solidFill>
                <a:effectLst/>
                <a:latin typeface="Lato" panose="020F0502020204030203" pitchFamily="34" charset="0"/>
              </a:rPr>
              <a:t>年</a:t>
            </a:r>
            <a:r>
              <a:rPr lang="en-US" altLang="zh-TW" b="0" i="0" dirty="0">
                <a:solidFill>
                  <a:srgbClr val="353535"/>
                </a:solidFill>
                <a:effectLst/>
                <a:latin typeface="Lato" panose="020F0502020204030203" pitchFamily="34" charset="0"/>
              </a:rPr>
              <a:t>1</a:t>
            </a:r>
            <a:r>
              <a:rPr lang="zh-TW" altLang="en-US" b="0" i="0" dirty="0">
                <a:solidFill>
                  <a:srgbClr val="353535"/>
                </a:solidFill>
                <a:effectLst/>
                <a:latin typeface="Lato" panose="020F0502020204030203" pitchFamily="34" charset="0"/>
              </a:rPr>
              <a:t>月</a:t>
            </a:r>
            <a:r>
              <a:rPr lang="en-US" altLang="zh-TW" b="0" i="0" dirty="0">
                <a:solidFill>
                  <a:srgbClr val="353535"/>
                </a:solidFill>
                <a:effectLst/>
                <a:latin typeface="Lato" panose="020F0502020204030203" pitchFamily="34" charset="0"/>
              </a:rPr>
              <a:t>1</a:t>
            </a:r>
            <a:r>
              <a:rPr lang="zh-TW" altLang="en-US" b="0" i="0" dirty="0">
                <a:solidFill>
                  <a:srgbClr val="353535"/>
                </a:solidFill>
                <a:effectLst/>
                <a:latin typeface="Lato" panose="020F0502020204030203" pitchFamily="34" charset="0"/>
              </a:rPr>
              <a:t>日前製造的含汞血壓計產品，也提醒注意環保署相關針對販賣及輸入的限制規定，藉由修訂國內含汞產品的相關規定，落實汞管理，並減少環境中的汞污染。</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518A8BD8-9769-4FC9-ACA1-5C8A0EE636E0}" type="slidenum">
              <a:rPr lang="zh-TW" altLang="en-US" smtClean="0"/>
              <a:t>13</a:t>
            </a:fld>
            <a:endParaRPr lang="zh-TW" altLang="en-US"/>
          </a:p>
        </p:txBody>
      </p:sp>
    </p:spTree>
    <p:extLst>
      <p:ext uri="{BB962C8B-B14F-4D97-AF65-F5344CB8AC3E}">
        <p14:creationId xmlns:p14="http://schemas.microsoft.com/office/powerpoint/2010/main" val="377471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除了減少使用外，因為剛有提到汞是有毒的，所以，還要特別的小人妥善處理回收含汞商品喔。</a:t>
            </a:r>
            <a:endParaRPr lang="en-US" altLang="zh-TW" dirty="0"/>
          </a:p>
          <a:p>
            <a:r>
              <a:rPr lang="zh-TW" altLang="en-US" dirty="0"/>
              <a:t>像廢照明光源</a:t>
            </a:r>
            <a:r>
              <a:rPr lang="en-US" altLang="zh-TW" dirty="0"/>
              <a:t>&amp; </a:t>
            </a:r>
            <a:r>
              <a:rPr lang="zh-TW" altLang="en-US" dirty="0"/>
              <a:t>廢乾電池回收，剛資源回收都有特別說明。</a:t>
            </a:r>
            <a:br>
              <a:rPr lang="en-US" altLang="zh-TW" dirty="0"/>
            </a:br>
            <a:br>
              <a:rPr lang="en-US" altLang="zh-TW" dirty="0"/>
            </a:br>
            <a:r>
              <a:rPr lang="zh-TW" altLang="en-US" dirty="0"/>
              <a:t>因為汞是有毒，所以還要特別注意盛裝時的容器需要防漏喔。</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518A8BD8-9769-4FC9-ACA1-5C8A0EE636E0}" type="slidenum">
              <a:rPr lang="zh-TW" altLang="en-US" smtClean="0"/>
              <a:t>14</a:t>
            </a:fld>
            <a:endParaRPr lang="zh-TW" altLang="en-US"/>
          </a:p>
        </p:txBody>
      </p:sp>
    </p:spTree>
    <p:extLst>
      <p:ext uri="{BB962C8B-B14F-4D97-AF65-F5344CB8AC3E}">
        <p14:creationId xmlns:p14="http://schemas.microsoft.com/office/powerpoint/2010/main" val="3267795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提供各位小朋友記得  </a:t>
            </a:r>
            <a:endParaRPr lang="en-US" altLang="zh-TW" sz="1300" dirty="0"/>
          </a:p>
          <a:p>
            <a:endParaRPr lang="en-US" altLang="zh-TW" sz="1300" dirty="0"/>
          </a:p>
          <a:p>
            <a:r>
              <a:rPr lang="zh-TW" altLang="en-US" sz="1300" dirty="0">
                <a:solidFill>
                  <a:schemeClr val="tx2">
                    <a:lumMod val="75000"/>
                    <a:lumOff val="25000"/>
                  </a:schemeClr>
                </a:solidFill>
                <a:latin typeface="ㄅ源泉注音圓體 H" panose="02020A00000000000000" pitchFamily="18" charset="-120"/>
                <a:ea typeface="ㄅ源泉注音圓體 H" panose="02020A00000000000000" pitchFamily="18" charset="-120"/>
              </a:rPr>
              <a:t>含汞減量，妥善回收最安心</a:t>
            </a:r>
            <a:endParaRPr lang="en-US" altLang="zh-TW" sz="1500" dirty="0">
              <a:solidFill>
                <a:srgbClr val="2177AD"/>
              </a:solidFill>
              <a:latin typeface="ㄅ源泉注音圓體 H" panose="02020A00000000000000" pitchFamily="18" charset="-120"/>
              <a:ea typeface="ㄅ源泉注音圓體 H" panose="02020A00000000000000" pitchFamily="18" charset="-120"/>
              <a:cs typeface="王漢宗特黑體"/>
              <a:sym typeface="王漢宗特黑體"/>
            </a:endParaRPr>
          </a:p>
          <a:p>
            <a:endParaRPr lang="en-US" altLang="zh-TW" dirty="0"/>
          </a:p>
          <a:p>
            <a:r>
              <a:rPr lang="zh-TW" altLang="en-US" sz="1300" dirty="0">
                <a:solidFill>
                  <a:srgbClr val="002060"/>
                </a:solidFill>
              </a:rPr>
              <a:t>謝謝各位 最棒的環保小尖兵</a:t>
            </a:r>
            <a:endParaRPr lang="zh-TW" altLang="en-US" dirty="0"/>
          </a:p>
        </p:txBody>
      </p:sp>
      <p:sp>
        <p:nvSpPr>
          <p:cNvPr id="4" name="投影片編號版面配置區 3"/>
          <p:cNvSpPr>
            <a:spLocks noGrp="1"/>
          </p:cNvSpPr>
          <p:nvPr>
            <p:ph type="sldNum" sz="quarter" idx="5"/>
          </p:nvPr>
        </p:nvSpPr>
        <p:spPr/>
        <p:txBody>
          <a:bodyPr/>
          <a:lstStyle/>
          <a:p>
            <a:fld id="{518A8BD8-9769-4FC9-ACA1-5C8A0EE636E0}" type="slidenum">
              <a:rPr lang="zh-TW" altLang="en-US" smtClean="0"/>
              <a:t>15</a:t>
            </a:fld>
            <a:endParaRPr lang="zh-TW" altLang="en-US"/>
          </a:p>
        </p:txBody>
      </p:sp>
    </p:spTree>
    <p:extLst>
      <p:ext uri="{BB962C8B-B14F-4D97-AF65-F5344CB8AC3E}">
        <p14:creationId xmlns:p14="http://schemas.microsoft.com/office/powerpoint/2010/main" val="1325061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518A8BD8-9769-4FC9-ACA1-5C8A0EE636E0}" type="slidenum">
              <a:rPr lang="zh-TW" altLang="en-US" smtClean="0"/>
              <a:t>2</a:t>
            </a:fld>
            <a:endParaRPr lang="zh-TW" altLang="en-US"/>
          </a:p>
        </p:txBody>
      </p:sp>
    </p:spTree>
    <p:extLst>
      <p:ext uri="{BB962C8B-B14F-4D97-AF65-F5344CB8AC3E}">
        <p14:creationId xmlns:p14="http://schemas.microsoft.com/office/powerpoint/2010/main" val="3157319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一次性產品 其實就是我們常說的免洗類的物品</a:t>
            </a:r>
            <a:endParaRPr lang="en-US" altLang="zh-TW" dirty="0"/>
          </a:p>
          <a:p>
            <a:r>
              <a:rPr lang="zh-TW" altLang="en-US" dirty="0"/>
              <a:t>如</a:t>
            </a:r>
            <a:r>
              <a:rPr lang="en-US" altLang="zh-TW" dirty="0"/>
              <a:t>:………………</a:t>
            </a:r>
            <a:r>
              <a:rPr lang="zh-TW" altLang="en-US" dirty="0"/>
              <a:t>免洗杯、盒、去巿場時常見的塑膠帶</a:t>
            </a:r>
            <a:r>
              <a:rPr lang="en-US" altLang="zh-TW" dirty="0"/>
              <a:t>….</a:t>
            </a:r>
          </a:p>
          <a:p>
            <a:endParaRPr lang="en-US" altLang="zh-TW" dirty="0"/>
          </a:p>
          <a:p>
            <a:r>
              <a:rPr lang="zh-TW" altLang="en-US" dirty="0"/>
              <a:t>旅宿用品</a:t>
            </a:r>
            <a:r>
              <a:rPr lang="en-US" altLang="zh-TW" dirty="0"/>
              <a:t>: </a:t>
            </a:r>
            <a:r>
              <a:rPr lang="zh-TW" altLang="en-US" dirty="0"/>
              <a:t>牙膏、牙刷、刮鬍刀、刮鬍泡、梳子、浴帽 </a:t>
            </a:r>
            <a:endParaRPr lang="en-US" altLang="zh-TW" dirty="0"/>
          </a:p>
          <a:p>
            <a:endParaRPr lang="en-US" altLang="zh-TW" dirty="0"/>
          </a:p>
          <a:p>
            <a:r>
              <a:rPr lang="zh-TW" altLang="en-US" dirty="0"/>
              <a:t>還有什麼</a:t>
            </a:r>
            <a:r>
              <a:rPr lang="en-US" altLang="zh-TW" dirty="0"/>
              <a:t>:</a:t>
            </a:r>
          </a:p>
          <a:p>
            <a:endParaRPr lang="en-US" altLang="zh-TW" dirty="0"/>
          </a:p>
          <a:p>
            <a:r>
              <a:rPr lang="zh-TW" altLang="en-US" dirty="0"/>
              <a:t>吸管、雨衣 、拖鞋</a:t>
            </a:r>
            <a:r>
              <a:rPr lang="en-US" altLang="zh-TW" dirty="0"/>
              <a:t>…</a:t>
            </a:r>
          </a:p>
          <a:p>
            <a:endParaRPr lang="zh-TW" altLang="en-US" dirty="0"/>
          </a:p>
        </p:txBody>
      </p:sp>
      <p:sp>
        <p:nvSpPr>
          <p:cNvPr id="4" name="投影片編號版面配置區 3"/>
          <p:cNvSpPr>
            <a:spLocks noGrp="1"/>
          </p:cNvSpPr>
          <p:nvPr>
            <p:ph type="sldNum" sz="quarter" idx="5"/>
          </p:nvPr>
        </p:nvSpPr>
        <p:spPr/>
        <p:txBody>
          <a:bodyPr/>
          <a:lstStyle/>
          <a:p>
            <a:fld id="{518A8BD8-9769-4FC9-ACA1-5C8A0EE636E0}" type="slidenum">
              <a:rPr lang="zh-TW" altLang="en-US" smtClean="0"/>
              <a:t>3</a:t>
            </a:fld>
            <a:endParaRPr lang="zh-TW" altLang="en-US"/>
          </a:p>
        </p:txBody>
      </p:sp>
    </p:spTree>
    <p:extLst>
      <p:ext uri="{BB962C8B-B14F-4D97-AF65-F5344CB8AC3E}">
        <p14:creationId xmlns:p14="http://schemas.microsoft.com/office/powerpoint/2010/main" val="533955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518A8BD8-9769-4FC9-ACA1-5C8A0EE636E0}" type="slidenum">
              <a:rPr lang="zh-TW" altLang="en-US" smtClean="0"/>
              <a:t>4</a:t>
            </a:fld>
            <a:endParaRPr lang="zh-TW" altLang="en-US"/>
          </a:p>
        </p:txBody>
      </p:sp>
    </p:spTree>
    <p:extLst>
      <p:ext uri="{BB962C8B-B14F-4D97-AF65-F5344CB8AC3E}">
        <p14:creationId xmlns:p14="http://schemas.microsoft.com/office/powerpoint/2010/main" val="21130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518A8BD8-9769-4FC9-ACA1-5C8A0EE636E0}" type="slidenum">
              <a:rPr lang="zh-TW" altLang="en-US" smtClean="0"/>
              <a:t>5</a:t>
            </a:fld>
            <a:endParaRPr lang="zh-TW" altLang="en-US"/>
          </a:p>
        </p:txBody>
      </p:sp>
    </p:spTree>
    <p:extLst>
      <p:ext uri="{BB962C8B-B14F-4D97-AF65-F5344CB8AC3E}">
        <p14:creationId xmlns:p14="http://schemas.microsoft.com/office/powerpoint/2010/main" val="1942289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518A8BD8-9769-4FC9-ACA1-5C8A0EE636E0}" type="slidenum">
              <a:rPr lang="zh-TW" altLang="en-US" smtClean="0"/>
              <a:t>6</a:t>
            </a:fld>
            <a:endParaRPr lang="zh-TW" altLang="en-US"/>
          </a:p>
        </p:txBody>
      </p:sp>
    </p:spTree>
    <p:extLst>
      <p:ext uri="{BB962C8B-B14F-4D97-AF65-F5344CB8AC3E}">
        <p14:creationId xmlns:p14="http://schemas.microsoft.com/office/powerpoint/2010/main" val="660803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90752"/>
            <a:r>
              <a:rPr lang="zh-TW" altLang="en-US" dirty="0"/>
              <a:t>特別說一下有關旅宿用品這六項，明年度開始，飯店就不會在房間置置這些備品囉，僅必要時由櫃檯提供或販賣。</a:t>
            </a:r>
          </a:p>
          <a:p>
            <a:endParaRPr lang="zh-TW" altLang="en-US" dirty="0"/>
          </a:p>
        </p:txBody>
      </p:sp>
      <p:sp>
        <p:nvSpPr>
          <p:cNvPr id="4" name="投影片編號版面配置區 3"/>
          <p:cNvSpPr>
            <a:spLocks noGrp="1"/>
          </p:cNvSpPr>
          <p:nvPr>
            <p:ph type="sldNum" sz="quarter" idx="5"/>
          </p:nvPr>
        </p:nvSpPr>
        <p:spPr/>
        <p:txBody>
          <a:bodyPr/>
          <a:lstStyle/>
          <a:p>
            <a:fld id="{518A8BD8-9769-4FC9-ACA1-5C8A0EE636E0}" type="slidenum">
              <a:rPr lang="zh-TW" altLang="en-US" smtClean="0"/>
              <a:t>7</a:t>
            </a:fld>
            <a:endParaRPr lang="zh-TW" altLang="en-US"/>
          </a:p>
        </p:txBody>
      </p:sp>
    </p:spTree>
    <p:extLst>
      <p:ext uri="{BB962C8B-B14F-4D97-AF65-F5344CB8AC3E}">
        <p14:creationId xmlns:p14="http://schemas.microsoft.com/office/powerpoint/2010/main" val="3238921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減少使用一次性產品</a:t>
            </a:r>
            <a:br>
              <a:rPr lang="en-US" altLang="zh-TW" dirty="0"/>
            </a:br>
            <a:r>
              <a:rPr lang="zh-TW" altLang="en-US" dirty="0"/>
              <a:t>我們常會說有以下密訣</a:t>
            </a:r>
            <a:r>
              <a:rPr lang="en-US" altLang="zh-TW" dirty="0"/>
              <a:t>~</a:t>
            </a:r>
          </a:p>
          <a:p>
            <a:endParaRPr lang="en-US" altLang="zh-TW" dirty="0"/>
          </a:p>
          <a:p>
            <a:r>
              <a:rPr lang="zh-TW" altLang="en-US" dirty="0"/>
              <a:t>就是</a:t>
            </a:r>
            <a:endParaRPr lang="en-US" altLang="zh-TW" dirty="0"/>
          </a:p>
          <a:p>
            <a:endParaRPr lang="en-US" altLang="zh-TW" dirty="0"/>
          </a:p>
          <a:p>
            <a:r>
              <a:rPr lang="zh-TW" altLang="en-US" dirty="0"/>
              <a:t>養成</a:t>
            </a:r>
          </a:p>
          <a:p>
            <a:r>
              <a:rPr lang="zh-TW" altLang="en-US" dirty="0"/>
              <a:t>自備、重複、少用</a:t>
            </a:r>
          </a:p>
          <a:p>
            <a:r>
              <a:rPr lang="zh-TW" altLang="en-US" dirty="0"/>
              <a:t>好習慣</a:t>
            </a:r>
          </a:p>
          <a:p>
            <a:endParaRPr lang="zh-TW" altLang="en-US" dirty="0"/>
          </a:p>
        </p:txBody>
      </p:sp>
      <p:sp>
        <p:nvSpPr>
          <p:cNvPr id="4" name="投影片編號版面配置區 3"/>
          <p:cNvSpPr>
            <a:spLocks noGrp="1"/>
          </p:cNvSpPr>
          <p:nvPr>
            <p:ph type="sldNum" sz="quarter" idx="5"/>
          </p:nvPr>
        </p:nvSpPr>
        <p:spPr/>
        <p:txBody>
          <a:bodyPr/>
          <a:lstStyle/>
          <a:p>
            <a:fld id="{518A8BD8-9769-4FC9-ACA1-5C8A0EE636E0}" type="slidenum">
              <a:rPr lang="zh-TW" altLang="en-US" smtClean="0"/>
              <a:t>8</a:t>
            </a:fld>
            <a:endParaRPr lang="zh-TW" altLang="en-US"/>
          </a:p>
        </p:txBody>
      </p:sp>
    </p:spTree>
    <p:extLst>
      <p:ext uri="{BB962C8B-B14F-4D97-AF65-F5344CB8AC3E}">
        <p14:creationId xmlns:p14="http://schemas.microsoft.com/office/powerpoint/2010/main" val="2194569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518A8BD8-9769-4FC9-ACA1-5C8A0EE636E0}" type="slidenum">
              <a:rPr lang="zh-TW" altLang="en-US" smtClean="0"/>
              <a:t>9</a:t>
            </a:fld>
            <a:endParaRPr lang="zh-TW" altLang="en-US"/>
          </a:p>
        </p:txBody>
      </p:sp>
    </p:spTree>
    <p:extLst>
      <p:ext uri="{BB962C8B-B14F-4D97-AF65-F5344CB8AC3E}">
        <p14:creationId xmlns:p14="http://schemas.microsoft.com/office/powerpoint/2010/main" val="3799548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EE6FD1E-4933-739E-6864-B44F3B8E97FF}"/>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A0556E30-7084-417C-9EF4-5E12DDD337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6E34380E-9BBB-6F0C-5495-9BA987C14AF2}"/>
              </a:ext>
            </a:extLst>
          </p:cNvPr>
          <p:cNvSpPr>
            <a:spLocks noGrp="1"/>
          </p:cNvSpPr>
          <p:nvPr>
            <p:ph type="dt" sz="half" idx="10"/>
          </p:nvPr>
        </p:nvSpPr>
        <p:spPr/>
        <p:txBody>
          <a:bodyPr/>
          <a:lstStyle/>
          <a:p>
            <a:fld id="{F1B721FA-D90C-4E48-9C0F-6A273A41F98A}" type="datetime1">
              <a:rPr lang="zh-TW" altLang="en-US" smtClean="0"/>
              <a:t>2024/9/30</a:t>
            </a:fld>
            <a:endParaRPr lang="zh-TW" altLang="en-US"/>
          </a:p>
        </p:txBody>
      </p:sp>
      <p:sp>
        <p:nvSpPr>
          <p:cNvPr id="5" name="頁尾版面配置區 4">
            <a:extLst>
              <a:ext uri="{FF2B5EF4-FFF2-40B4-BE49-F238E27FC236}">
                <a16:creationId xmlns:a16="http://schemas.microsoft.com/office/drawing/2014/main" id="{EF04B59A-C202-240A-88F8-0B3CA8A4B93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9BEF852-140E-9A33-FBCB-ADDAD6029FE7}"/>
              </a:ext>
            </a:extLst>
          </p:cNvPr>
          <p:cNvSpPr>
            <a:spLocks noGrp="1"/>
          </p:cNvSpPr>
          <p:nvPr>
            <p:ph type="sldNum" sz="quarter" idx="12"/>
          </p:nvPr>
        </p:nvSpPr>
        <p:spPr/>
        <p:txBody>
          <a:bodyPr/>
          <a:lstStyle/>
          <a:p>
            <a:fld id="{59523028-24CD-4A59-9308-ACD1DADF0922}" type="slidenum">
              <a:rPr lang="zh-TW" altLang="en-US" smtClean="0"/>
              <a:t>‹#›</a:t>
            </a:fld>
            <a:endParaRPr lang="zh-TW" altLang="en-US"/>
          </a:p>
        </p:txBody>
      </p:sp>
    </p:spTree>
    <p:extLst>
      <p:ext uri="{BB962C8B-B14F-4D97-AF65-F5344CB8AC3E}">
        <p14:creationId xmlns:p14="http://schemas.microsoft.com/office/powerpoint/2010/main" val="2581151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227C46-D9CD-0B5A-4EDE-52E07A25CB1A}"/>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43C70F3F-9E4C-36B4-F30D-A7FC14AF7454}"/>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291942E5-B893-298E-C20B-4E3C5436962F}"/>
              </a:ext>
            </a:extLst>
          </p:cNvPr>
          <p:cNvSpPr>
            <a:spLocks noGrp="1"/>
          </p:cNvSpPr>
          <p:nvPr>
            <p:ph type="dt" sz="half" idx="10"/>
          </p:nvPr>
        </p:nvSpPr>
        <p:spPr/>
        <p:txBody>
          <a:bodyPr/>
          <a:lstStyle/>
          <a:p>
            <a:fld id="{DF487612-2A93-4E2C-BFFB-8FF2719EF41D}" type="datetime1">
              <a:rPr lang="zh-TW" altLang="en-US" smtClean="0"/>
              <a:t>2024/9/30</a:t>
            </a:fld>
            <a:endParaRPr lang="zh-TW" altLang="en-US"/>
          </a:p>
        </p:txBody>
      </p:sp>
      <p:sp>
        <p:nvSpPr>
          <p:cNvPr id="5" name="頁尾版面配置區 4">
            <a:extLst>
              <a:ext uri="{FF2B5EF4-FFF2-40B4-BE49-F238E27FC236}">
                <a16:creationId xmlns:a16="http://schemas.microsoft.com/office/drawing/2014/main" id="{E4339EB9-3048-9165-5267-7B3AD61C603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31A3610-936E-0AA4-E59E-D0F5977EE423}"/>
              </a:ext>
            </a:extLst>
          </p:cNvPr>
          <p:cNvSpPr>
            <a:spLocks noGrp="1"/>
          </p:cNvSpPr>
          <p:nvPr>
            <p:ph type="sldNum" sz="quarter" idx="12"/>
          </p:nvPr>
        </p:nvSpPr>
        <p:spPr/>
        <p:txBody>
          <a:bodyPr/>
          <a:lstStyle/>
          <a:p>
            <a:fld id="{59523028-24CD-4A59-9308-ACD1DADF0922}" type="slidenum">
              <a:rPr lang="zh-TW" altLang="en-US" smtClean="0"/>
              <a:t>‹#›</a:t>
            </a:fld>
            <a:endParaRPr lang="zh-TW" altLang="en-US"/>
          </a:p>
        </p:txBody>
      </p:sp>
    </p:spTree>
    <p:extLst>
      <p:ext uri="{BB962C8B-B14F-4D97-AF65-F5344CB8AC3E}">
        <p14:creationId xmlns:p14="http://schemas.microsoft.com/office/powerpoint/2010/main" val="864083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EE074E58-44DA-94DA-BC19-2065D20E7750}"/>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4A82321C-2463-45EF-E326-978212F6944C}"/>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22F8BC7A-F755-0D3A-2126-901B4AA7C0DF}"/>
              </a:ext>
            </a:extLst>
          </p:cNvPr>
          <p:cNvSpPr>
            <a:spLocks noGrp="1"/>
          </p:cNvSpPr>
          <p:nvPr>
            <p:ph type="dt" sz="half" idx="10"/>
          </p:nvPr>
        </p:nvSpPr>
        <p:spPr/>
        <p:txBody>
          <a:bodyPr/>
          <a:lstStyle/>
          <a:p>
            <a:fld id="{9F12530A-F815-4A62-B9F6-B5C0C69784BF}" type="datetime1">
              <a:rPr lang="zh-TW" altLang="en-US" smtClean="0"/>
              <a:t>2024/9/30</a:t>
            </a:fld>
            <a:endParaRPr lang="zh-TW" altLang="en-US"/>
          </a:p>
        </p:txBody>
      </p:sp>
      <p:sp>
        <p:nvSpPr>
          <p:cNvPr id="5" name="頁尾版面配置區 4">
            <a:extLst>
              <a:ext uri="{FF2B5EF4-FFF2-40B4-BE49-F238E27FC236}">
                <a16:creationId xmlns:a16="http://schemas.microsoft.com/office/drawing/2014/main" id="{8F354797-AC77-7139-CA74-F234AD4D951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3352D25-D7BC-BABE-67BF-7A34F9D578BA}"/>
              </a:ext>
            </a:extLst>
          </p:cNvPr>
          <p:cNvSpPr>
            <a:spLocks noGrp="1"/>
          </p:cNvSpPr>
          <p:nvPr>
            <p:ph type="sldNum" sz="quarter" idx="12"/>
          </p:nvPr>
        </p:nvSpPr>
        <p:spPr/>
        <p:txBody>
          <a:bodyPr/>
          <a:lstStyle/>
          <a:p>
            <a:fld id="{59523028-24CD-4A59-9308-ACD1DADF0922}" type="slidenum">
              <a:rPr lang="zh-TW" altLang="en-US" smtClean="0"/>
              <a:t>‹#›</a:t>
            </a:fld>
            <a:endParaRPr lang="zh-TW" altLang="en-US"/>
          </a:p>
        </p:txBody>
      </p:sp>
    </p:spTree>
    <p:extLst>
      <p:ext uri="{BB962C8B-B14F-4D97-AF65-F5344CB8AC3E}">
        <p14:creationId xmlns:p14="http://schemas.microsoft.com/office/powerpoint/2010/main" val="418418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640A16B-BC28-3B3D-70BF-2F90F1684CE3}"/>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2B6622A7-BB50-A7AA-C71C-5CD37691A41D}"/>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FA4DCB6-DA07-CFA0-E862-96A2B4E44C80}"/>
              </a:ext>
            </a:extLst>
          </p:cNvPr>
          <p:cNvSpPr>
            <a:spLocks noGrp="1"/>
          </p:cNvSpPr>
          <p:nvPr>
            <p:ph type="dt" sz="half" idx="10"/>
          </p:nvPr>
        </p:nvSpPr>
        <p:spPr/>
        <p:txBody>
          <a:bodyPr/>
          <a:lstStyle/>
          <a:p>
            <a:fld id="{7959815D-1C33-4B9B-A766-C379435A2494}" type="datetime1">
              <a:rPr lang="zh-TW" altLang="en-US" smtClean="0"/>
              <a:t>2024/9/30</a:t>
            </a:fld>
            <a:endParaRPr lang="zh-TW" altLang="en-US"/>
          </a:p>
        </p:txBody>
      </p:sp>
      <p:sp>
        <p:nvSpPr>
          <p:cNvPr id="5" name="頁尾版面配置區 4">
            <a:extLst>
              <a:ext uri="{FF2B5EF4-FFF2-40B4-BE49-F238E27FC236}">
                <a16:creationId xmlns:a16="http://schemas.microsoft.com/office/drawing/2014/main" id="{3AAC8B71-BB20-1B6F-E342-94F6A8331A0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9C46EDA-54AB-6E75-C505-768428996639}"/>
              </a:ext>
            </a:extLst>
          </p:cNvPr>
          <p:cNvSpPr>
            <a:spLocks noGrp="1"/>
          </p:cNvSpPr>
          <p:nvPr>
            <p:ph type="sldNum" sz="quarter" idx="12"/>
          </p:nvPr>
        </p:nvSpPr>
        <p:spPr/>
        <p:txBody>
          <a:bodyPr/>
          <a:lstStyle/>
          <a:p>
            <a:fld id="{59523028-24CD-4A59-9308-ACD1DADF0922}" type="slidenum">
              <a:rPr lang="zh-TW" altLang="en-US" smtClean="0"/>
              <a:t>‹#›</a:t>
            </a:fld>
            <a:endParaRPr lang="zh-TW" altLang="en-US"/>
          </a:p>
        </p:txBody>
      </p:sp>
    </p:spTree>
    <p:extLst>
      <p:ext uri="{BB962C8B-B14F-4D97-AF65-F5344CB8AC3E}">
        <p14:creationId xmlns:p14="http://schemas.microsoft.com/office/powerpoint/2010/main" val="5543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153F3C0-84D1-0EFE-E3B5-8E693992BDD6}"/>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75D77A86-C6CB-A265-9EE1-5693759CBEA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7A67EBD0-7803-C382-9890-B9EE46681B6A}"/>
              </a:ext>
            </a:extLst>
          </p:cNvPr>
          <p:cNvSpPr>
            <a:spLocks noGrp="1"/>
          </p:cNvSpPr>
          <p:nvPr>
            <p:ph type="dt" sz="half" idx="10"/>
          </p:nvPr>
        </p:nvSpPr>
        <p:spPr/>
        <p:txBody>
          <a:bodyPr/>
          <a:lstStyle/>
          <a:p>
            <a:fld id="{F7BED21D-C739-44DC-B4AA-85E2A131A7E3}" type="datetime1">
              <a:rPr lang="zh-TW" altLang="en-US" smtClean="0"/>
              <a:t>2024/9/30</a:t>
            </a:fld>
            <a:endParaRPr lang="zh-TW" altLang="en-US"/>
          </a:p>
        </p:txBody>
      </p:sp>
      <p:sp>
        <p:nvSpPr>
          <p:cNvPr id="5" name="頁尾版面配置區 4">
            <a:extLst>
              <a:ext uri="{FF2B5EF4-FFF2-40B4-BE49-F238E27FC236}">
                <a16:creationId xmlns:a16="http://schemas.microsoft.com/office/drawing/2014/main" id="{04C67737-93B7-A5C5-A393-D485295712A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2BE8473-731B-3404-D020-81CB576508E1}"/>
              </a:ext>
            </a:extLst>
          </p:cNvPr>
          <p:cNvSpPr>
            <a:spLocks noGrp="1"/>
          </p:cNvSpPr>
          <p:nvPr>
            <p:ph type="sldNum" sz="quarter" idx="12"/>
          </p:nvPr>
        </p:nvSpPr>
        <p:spPr/>
        <p:txBody>
          <a:bodyPr/>
          <a:lstStyle/>
          <a:p>
            <a:fld id="{59523028-24CD-4A59-9308-ACD1DADF0922}" type="slidenum">
              <a:rPr lang="zh-TW" altLang="en-US" smtClean="0"/>
              <a:t>‹#›</a:t>
            </a:fld>
            <a:endParaRPr lang="zh-TW" altLang="en-US"/>
          </a:p>
        </p:txBody>
      </p:sp>
    </p:spTree>
    <p:extLst>
      <p:ext uri="{BB962C8B-B14F-4D97-AF65-F5344CB8AC3E}">
        <p14:creationId xmlns:p14="http://schemas.microsoft.com/office/powerpoint/2010/main" val="719932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41FFD12-55F2-9D12-C235-5AE4C5CF32D0}"/>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C3D8486D-6988-222D-E944-214055BB8A91}"/>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BFD0A952-5DCA-844C-B3FF-BD710F193C73}"/>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4CA4C718-515B-294C-E802-4851C815A96A}"/>
              </a:ext>
            </a:extLst>
          </p:cNvPr>
          <p:cNvSpPr>
            <a:spLocks noGrp="1"/>
          </p:cNvSpPr>
          <p:nvPr>
            <p:ph type="dt" sz="half" idx="10"/>
          </p:nvPr>
        </p:nvSpPr>
        <p:spPr/>
        <p:txBody>
          <a:bodyPr/>
          <a:lstStyle/>
          <a:p>
            <a:fld id="{3F83BB48-A572-4832-B018-FB59BE889375}" type="datetime1">
              <a:rPr lang="zh-TW" altLang="en-US" smtClean="0"/>
              <a:t>2024/9/30</a:t>
            </a:fld>
            <a:endParaRPr lang="zh-TW" altLang="en-US"/>
          </a:p>
        </p:txBody>
      </p:sp>
      <p:sp>
        <p:nvSpPr>
          <p:cNvPr id="6" name="頁尾版面配置區 5">
            <a:extLst>
              <a:ext uri="{FF2B5EF4-FFF2-40B4-BE49-F238E27FC236}">
                <a16:creationId xmlns:a16="http://schemas.microsoft.com/office/drawing/2014/main" id="{D02D23DD-DD34-5B67-24FF-4905696E7959}"/>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0C2383E-9F92-0487-021F-634817A30006}"/>
              </a:ext>
            </a:extLst>
          </p:cNvPr>
          <p:cNvSpPr>
            <a:spLocks noGrp="1"/>
          </p:cNvSpPr>
          <p:nvPr>
            <p:ph type="sldNum" sz="quarter" idx="12"/>
          </p:nvPr>
        </p:nvSpPr>
        <p:spPr/>
        <p:txBody>
          <a:bodyPr/>
          <a:lstStyle/>
          <a:p>
            <a:fld id="{59523028-24CD-4A59-9308-ACD1DADF0922}" type="slidenum">
              <a:rPr lang="zh-TW" altLang="en-US" smtClean="0"/>
              <a:t>‹#›</a:t>
            </a:fld>
            <a:endParaRPr lang="zh-TW" altLang="en-US"/>
          </a:p>
        </p:txBody>
      </p:sp>
    </p:spTree>
    <p:extLst>
      <p:ext uri="{BB962C8B-B14F-4D97-AF65-F5344CB8AC3E}">
        <p14:creationId xmlns:p14="http://schemas.microsoft.com/office/powerpoint/2010/main" val="2191884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E47A19-F186-96B4-D157-41FD4BBE2E67}"/>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C92F45DE-0870-AC29-D733-CB4338D135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D1415580-28D8-36AA-B5E2-34CD3402EC68}"/>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7C69F1BF-F4EA-E7D4-2797-78DF24B0AD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0EEC4DB3-9C20-4E43-9DD5-8590A28D0533}"/>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DC9CA313-6ABF-B770-B7F2-CC67853BA1CD}"/>
              </a:ext>
            </a:extLst>
          </p:cNvPr>
          <p:cNvSpPr>
            <a:spLocks noGrp="1"/>
          </p:cNvSpPr>
          <p:nvPr>
            <p:ph type="dt" sz="half" idx="10"/>
          </p:nvPr>
        </p:nvSpPr>
        <p:spPr/>
        <p:txBody>
          <a:bodyPr/>
          <a:lstStyle/>
          <a:p>
            <a:fld id="{A475442C-BE8A-4F26-8B40-D46CBC4A449E}" type="datetime1">
              <a:rPr lang="zh-TW" altLang="en-US" smtClean="0"/>
              <a:t>2024/9/30</a:t>
            </a:fld>
            <a:endParaRPr lang="zh-TW" altLang="en-US"/>
          </a:p>
        </p:txBody>
      </p:sp>
      <p:sp>
        <p:nvSpPr>
          <p:cNvPr id="8" name="頁尾版面配置區 7">
            <a:extLst>
              <a:ext uri="{FF2B5EF4-FFF2-40B4-BE49-F238E27FC236}">
                <a16:creationId xmlns:a16="http://schemas.microsoft.com/office/drawing/2014/main" id="{D282F4E9-A729-0918-D5FD-B9559B08908E}"/>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EAB0941C-263A-F28E-E6DC-A456F586CE5B}"/>
              </a:ext>
            </a:extLst>
          </p:cNvPr>
          <p:cNvSpPr>
            <a:spLocks noGrp="1"/>
          </p:cNvSpPr>
          <p:nvPr>
            <p:ph type="sldNum" sz="quarter" idx="12"/>
          </p:nvPr>
        </p:nvSpPr>
        <p:spPr/>
        <p:txBody>
          <a:bodyPr/>
          <a:lstStyle/>
          <a:p>
            <a:fld id="{59523028-24CD-4A59-9308-ACD1DADF0922}" type="slidenum">
              <a:rPr lang="zh-TW" altLang="en-US" smtClean="0"/>
              <a:t>‹#›</a:t>
            </a:fld>
            <a:endParaRPr lang="zh-TW" altLang="en-US"/>
          </a:p>
        </p:txBody>
      </p:sp>
    </p:spTree>
    <p:extLst>
      <p:ext uri="{BB962C8B-B14F-4D97-AF65-F5344CB8AC3E}">
        <p14:creationId xmlns:p14="http://schemas.microsoft.com/office/powerpoint/2010/main" val="3438472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588EEB1-2611-C86B-6898-17C731F2C84E}"/>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CDB83D43-923D-66B2-061E-A7A62F489ABA}"/>
              </a:ext>
            </a:extLst>
          </p:cNvPr>
          <p:cNvSpPr>
            <a:spLocks noGrp="1"/>
          </p:cNvSpPr>
          <p:nvPr>
            <p:ph type="dt" sz="half" idx="10"/>
          </p:nvPr>
        </p:nvSpPr>
        <p:spPr/>
        <p:txBody>
          <a:bodyPr/>
          <a:lstStyle/>
          <a:p>
            <a:fld id="{F0DE2B20-5FD0-49ED-B542-DE16B45480F2}" type="datetime1">
              <a:rPr lang="zh-TW" altLang="en-US" smtClean="0"/>
              <a:t>2024/9/30</a:t>
            </a:fld>
            <a:endParaRPr lang="zh-TW" altLang="en-US"/>
          </a:p>
        </p:txBody>
      </p:sp>
      <p:sp>
        <p:nvSpPr>
          <p:cNvPr id="4" name="頁尾版面配置區 3">
            <a:extLst>
              <a:ext uri="{FF2B5EF4-FFF2-40B4-BE49-F238E27FC236}">
                <a16:creationId xmlns:a16="http://schemas.microsoft.com/office/drawing/2014/main" id="{F1DCBD8D-5310-DB8C-B6CC-BB8938B50203}"/>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D397CA39-E88B-7CA2-2E84-873547B6A2A7}"/>
              </a:ext>
            </a:extLst>
          </p:cNvPr>
          <p:cNvSpPr>
            <a:spLocks noGrp="1"/>
          </p:cNvSpPr>
          <p:nvPr>
            <p:ph type="sldNum" sz="quarter" idx="12"/>
          </p:nvPr>
        </p:nvSpPr>
        <p:spPr/>
        <p:txBody>
          <a:bodyPr/>
          <a:lstStyle/>
          <a:p>
            <a:fld id="{59523028-24CD-4A59-9308-ACD1DADF0922}" type="slidenum">
              <a:rPr lang="zh-TW" altLang="en-US" smtClean="0"/>
              <a:t>‹#›</a:t>
            </a:fld>
            <a:endParaRPr lang="zh-TW" altLang="en-US"/>
          </a:p>
        </p:txBody>
      </p:sp>
    </p:spTree>
    <p:extLst>
      <p:ext uri="{BB962C8B-B14F-4D97-AF65-F5344CB8AC3E}">
        <p14:creationId xmlns:p14="http://schemas.microsoft.com/office/powerpoint/2010/main" val="898938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5A4DC929-2F98-D839-55A3-1305F0D6DD48}"/>
              </a:ext>
            </a:extLst>
          </p:cNvPr>
          <p:cNvSpPr>
            <a:spLocks noGrp="1"/>
          </p:cNvSpPr>
          <p:nvPr>
            <p:ph type="dt" sz="half" idx="10"/>
          </p:nvPr>
        </p:nvSpPr>
        <p:spPr/>
        <p:txBody>
          <a:bodyPr/>
          <a:lstStyle/>
          <a:p>
            <a:fld id="{8FC889D7-668A-42BD-A877-3A892AF1B80F}" type="datetime1">
              <a:rPr lang="zh-TW" altLang="en-US" smtClean="0"/>
              <a:t>2024/9/30</a:t>
            </a:fld>
            <a:endParaRPr lang="zh-TW" altLang="en-US"/>
          </a:p>
        </p:txBody>
      </p:sp>
      <p:sp>
        <p:nvSpPr>
          <p:cNvPr id="3" name="頁尾版面配置區 2">
            <a:extLst>
              <a:ext uri="{FF2B5EF4-FFF2-40B4-BE49-F238E27FC236}">
                <a16:creationId xmlns:a16="http://schemas.microsoft.com/office/drawing/2014/main" id="{8B325D24-52EC-084A-8728-A7052F0F7375}"/>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305C94C0-3955-FF68-8CBC-ECDA580A9898}"/>
              </a:ext>
            </a:extLst>
          </p:cNvPr>
          <p:cNvSpPr>
            <a:spLocks noGrp="1"/>
          </p:cNvSpPr>
          <p:nvPr>
            <p:ph type="sldNum" sz="quarter" idx="12"/>
          </p:nvPr>
        </p:nvSpPr>
        <p:spPr/>
        <p:txBody>
          <a:bodyPr/>
          <a:lstStyle/>
          <a:p>
            <a:fld id="{59523028-24CD-4A59-9308-ACD1DADF0922}" type="slidenum">
              <a:rPr lang="zh-TW" altLang="en-US" smtClean="0"/>
              <a:t>‹#›</a:t>
            </a:fld>
            <a:endParaRPr lang="zh-TW" altLang="en-US"/>
          </a:p>
        </p:txBody>
      </p:sp>
    </p:spTree>
    <p:extLst>
      <p:ext uri="{BB962C8B-B14F-4D97-AF65-F5344CB8AC3E}">
        <p14:creationId xmlns:p14="http://schemas.microsoft.com/office/powerpoint/2010/main" val="967516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6F59BBF-5BB0-52FF-974E-228812B3D66B}"/>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C70E955C-AA51-2E9B-C70A-99EBD488F2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09D234F5-6276-F74E-0CE9-59B0FB1298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A14A6858-2310-2B22-3D1E-215F2B147A03}"/>
              </a:ext>
            </a:extLst>
          </p:cNvPr>
          <p:cNvSpPr>
            <a:spLocks noGrp="1"/>
          </p:cNvSpPr>
          <p:nvPr>
            <p:ph type="dt" sz="half" idx="10"/>
          </p:nvPr>
        </p:nvSpPr>
        <p:spPr/>
        <p:txBody>
          <a:bodyPr/>
          <a:lstStyle/>
          <a:p>
            <a:fld id="{15D6A706-3A23-4CC7-B8E1-718A94E9EE1E}" type="datetime1">
              <a:rPr lang="zh-TW" altLang="en-US" smtClean="0"/>
              <a:t>2024/9/30</a:t>
            </a:fld>
            <a:endParaRPr lang="zh-TW" altLang="en-US"/>
          </a:p>
        </p:txBody>
      </p:sp>
      <p:sp>
        <p:nvSpPr>
          <p:cNvPr id="6" name="頁尾版面配置區 5">
            <a:extLst>
              <a:ext uri="{FF2B5EF4-FFF2-40B4-BE49-F238E27FC236}">
                <a16:creationId xmlns:a16="http://schemas.microsoft.com/office/drawing/2014/main" id="{CC33F8A9-3ED1-EF96-84E4-D51DBF5F6C3B}"/>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A22816BD-C51B-F9EF-F0F6-0546A1ABB508}"/>
              </a:ext>
            </a:extLst>
          </p:cNvPr>
          <p:cNvSpPr>
            <a:spLocks noGrp="1"/>
          </p:cNvSpPr>
          <p:nvPr>
            <p:ph type="sldNum" sz="quarter" idx="12"/>
          </p:nvPr>
        </p:nvSpPr>
        <p:spPr/>
        <p:txBody>
          <a:bodyPr/>
          <a:lstStyle/>
          <a:p>
            <a:fld id="{59523028-24CD-4A59-9308-ACD1DADF0922}" type="slidenum">
              <a:rPr lang="zh-TW" altLang="en-US" smtClean="0"/>
              <a:t>‹#›</a:t>
            </a:fld>
            <a:endParaRPr lang="zh-TW" altLang="en-US"/>
          </a:p>
        </p:txBody>
      </p:sp>
    </p:spTree>
    <p:extLst>
      <p:ext uri="{BB962C8B-B14F-4D97-AF65-F5344CB8AC3E}">
        <p14:creationId xmlns:p14="http://schemas.microsoft.com/office/powerpoint/2010/main" val="1715613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CCFD070-5103-4DFE-B2B1-6B21BF2DE395}"/>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06AF8E7C-FA31-49BB-1A4E-2C548C77B1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1489442F-BA71-5AB3-DFDF-D7F30BC7D8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A056D3F2-75B5-C425-E0A9-003E0B60AD91}"/>
              </a:ext>
            </a:extLst>
          </p:cNvPr>
          <p:cNvSpPr>
            <a:spLocks noGrp="1"/>
          </p:cNvSpPr>
          <p:nvPr>
            <p:ph type="dt" sz="half" idx="10"/>
          </p:nvPr>
        </p:nvSpPr>
        <p:spPr/>
        <p:txBody>
          <a:bodyPr/>
          <a:lstStyle/>
          <a:p>
            <a:fld id="{FCFC45CB-7981-4391-965F-4BD8F93D7F79}" type="datetime1">
              <a:rPr lang="zh-TW" altLang="en-US" smtClean="0"/>
              <a:t>2024/9/30</a:t>
            </a:fld>
            <a:endParaRPr lang="zh-TW" altLang="en-US"/>
          </a:p>
        </p:txBody>
      </p:sp>
      <p:sp>
        <p:nvSpPr>
          <p:cNvPr id="6" name="頁尾版面配置區 5">
            <a:extLst>
              <a:ext uri="{FF2B5EF4-FFF2-40B4-BE49-F238E27FC236}">
                <a16:creationId xmlns:a16="http://schemas.microsoft.com/office/drawing/2014/main" id="{5BD48D19-A539-94CB-2AFF-D0903961A62E}"/>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4C3B6D32-19EF-EB1F-BBEF-55E177A85254}"/>
              </a:ext>
            </a:extLst>
          </p:cNvPr>
          <p:cNvSpPr>
            <a:spLocks noGrp="1"/>
          </p:cNvSpPr>
          <p:nvPr>
            <p:ph type="sldNum" sz="quarter" idx="12"/>
          </p:nvPr>
        </p:nvSpPr>
        <p:spPr/>
        <p:txBody>
          <a:bodyPr/>
          <a:lstStyle/>
          <a:p>
            <a:fld id="{59523028-24CD-4A59-9308-ACD1DADF0922}" type="slidenum">
              <a:rPr lang="zh-TW" altLang="en-US" smtClean="0"/>
              <a:t>‹#›</a:t>
            </a:fld>
            <a:endParaRPr lang="zh-TW" altLang="en-US"/>
          </a:p>
        </p:txBody>
      </p:sp>
    </p:spTree>
    <p:extLst>
      <p:ext uri="{BB962C8B-B14F-4D97-AF65-F5344CB8AC3E}">
        <p14:creationId xmlns:p14="http://schemas.microsoft.com/office/powerpoint/2010/main" val="339768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F6D89533-63B7-FCBE-1416-5C68CD2C8F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06127B94-A313-DB36-62E2-5930A6D40A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AB7E7C5-F40A-EBC8-E938-3AB7D26547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C7D863E-A64F-40BE-B679-D713624319AD}" type="datetime1">
              <a:rPr lang="zh-TW" altLang="en-US" smtClean="0"/>
              <a:t>2024/9/30</a:t>
            </a:fld>
            <a:endParaRPr lang="zh-TW" altLang="en-US"/>
          </a:p>
        </p:txBody>
      </p:sp>
      <p:sp>
        <p:nvSpPr>
          <p:cNvPr id="5" name="頁尾版面配置區 4">
            <a:extLst>
              <a:ext uri="{FF2B5EF4-FFF2-40B4-BE49-F238E27FC236}">
                <a16:creationId xmlns:a16="http://schemas.microsoft.com/office/drawing/2014/main" id="{EB09D3BC-674D-F364-5C92-B83C85D72A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56408E74-C2D6-1052-64FC-09F3762D7F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9523028-24CD-4A59-9308-ACD1DADF0922}" type="slidenum">
              <a:rPr lang="zh-TW" altLang="en-US" smtClean="0"/>
              <a:t>‹#›</a:t>
            </a:fld>
            <a:endParaRPr lang="zh-TW" altLang="en-US"/>
          </a:p>
        </p:txBody>
      </p:sp>
    </p:spTree>
    <p:extLst>
      <p:ext uri="{BB962C8B-B14F-4D97-AF65-F5344CB8AC3E}">
        <p14:creationId xmlns:p14="http://schemas.microsoft.com/office/powerpoint/2010/main" val="2993284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descr="一張含有 文字, 服裝, 圖解, 美工圖案 的圖片&#10;&#10;自動產生的描述">
            <a:extLst>
              <a:ext uri="{FF2B5EF4-FFF2-40B4-BE49-F238E27FC236}">
                <a16:creationId xmlns:a16="http://schemas.microsoft.com/office/drawing/2014/main" id="{9DDD838F-9E1E-4838-B9DA-B44CEEFB1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投影片編號版面配置區 9">
            <a:extLst>
              <a:ext uri="{FF2B5EF4-FFF2-40B4-BE49-F238E27FC236}">
                <a16:creationId xmlns:a16="http://schemas.microsoft.com/office/drawing/2014/main" id="{F2F80A2B-33A4-9CBF-4039-DE1310A3B3F4}"/>
              </a:ext>
            </a:extLst>
          </p:cNvPr>
          <p:cNvSpPr>
            <a:spLocks noGrp="1"/>
          </p:cNvSpPr>
          <p:nvPr>
            <p:ph type="sldNum" sz="quarter" idx="12"/>
          </p:nvPr>
        </p:nvSpPr>
        <p:spPr/>
        <p:txBody>
          <a:bodyPr/>
          <a:lstStyle/>
          <a:p>
            <a:fld id="{59523028-24CD-4A59-9308-ACD1DADF0922}" type="slidenum">
              <a:rPr lang="zh-TW" altLang="en-US" smtClean="0"/>
              <a:t>1</a:t>
            </a:fld>
            <a:endParaRPr lang="zh-TW" altLang="en-US"/>
          </a:p>
        </p:txBody>
      </p:sp>
    </p:spTree>
    <p:extLst>
      <p:ext uri="{BB962C8B-B14F-4D97-AF65-F5344CB8AC3E}">
        <p14:creationId xmlns:p14="http://schemas.microsoft.com/office/powerpoint/2010/main" val="2070294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文字, 螢幕擷取畫面, 字型, 時鐘 的圖片&#10;&#10;自動產生的描述">
            <a:extLst>
              <a:ext uri="{FF2B5EF4-FFF2-40B4-BE49-F238E27FC236}">
                <a16:creationId xmlns:a16="http://schemas.microsoft.com/office/drawing/2014/main" id="{01F27A48-4E80-6F15-0AAD-C9E712A0CE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投影片編號版面配置區 3">
            <a:extLst>
              <a:ext uri="{FF2B5EF4-FFF2-40B4-BE49-F238E27FC236}">
                <a16:creationId xmlns:a16="http://schemas.microsoft.com/office/drawing/2014/main" id="{D409E611-58A4-01E7-5EED-9BD29F231F1B}"/>
              </a:ext>
            </a:extLst>
          </p:cNvPr>
          <p:cNvSpPr>
            <a:spLocks noGrp="1"/>
          </p:cNvSpPr>
          <p:nvPr>
            <p:ph type="sldNum" sz="quarter" idx="12"/>
          </p:nvPr>
        </p:nvSpPr>
        <p:spPr/>
        <p:txBody>
          <a:bodyPr/>
          <a:lstStyle/>
          <a:p>
            <a:fld id="{59523028-24CD-4A59-9308-ACD1DADF0922}" type="slidenum">
              <a:rPr lang="zh-TW" altLang="en-US" smtClean="0"/>
              <a:t>10</a:t>
            </a:fld>
            <a:endParaRPr lang="zh-TW" altLang="en-US"/>
          </a:p>
        </p:txBody>
      </p:sp>
    </p:spTree>
    <p:extLst>
      <p:ext uri="{BB962C8B-B14F-4D97-AF65-F5344CB8AC3E}">
        <p14:creationId xmlns:p14="http://schemas.microsoft.com/office/powerpoint/2010/main" val="792149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文字, 卡通 的圖片&#10;&#10;自動產生的描述">
            <a:extLst>
              <a:ext uri="{FF2B5EF4-FFF2-40B4-BE49-F238E27FC236}">
                <a16:creationId xmlns:a16="http://schemas.microsoft.com/office/drawing/2014/main" id="{17E15059-B1AE-7EB0-5562-4945D701D6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投影片編號版面配置區 3">
            <a:extLst>
              <a:ext uri="{FF2B5EF4-FFF2-40B4-BE49-F238E27FC236}">
                <a16:creationId xmlns:a16="http://schemas.microsoft.com/office/drawing/2014/main" id="{15F50094-E593-C412-093A-DB845504BB5B}"/>
              </a:ext>
            </a:extLst>
          </p:cNvPr>
          <p:cNvSpPr>
            <a:spLocks noGrp="1"/>
          </p:cNvSpPr>
          <p:nvPr>
            <p:ph type="sldNum" sz="quarter" idx="12"/>
          </p:nvPr>
        </p:nvSpPr>
        <p:spPr/>
        <p:txBody>
          <a:bodyPr/>
          <a:lstStyle/>
          <a:p>
            <a:fld id="{59523028-24CD-4A59-9308-ACD1DADF0922}" type="slidenum">
              <a:rPr lang="zh-TW" altLang="en-US" smtClean="0"/>
              <a:t>11</a:t>
            </a:fld>
            <a:endParaRPr lang="zh-TW" altLang="en-US"/>
          </a:p>
        </p:txBody>
      </p:sp>
    </p:spTree>
    <p:extLst>
      <p:ext uri="{BB962C8B-B14F-4D97-AF65-F5344CB8AC3E}">
        <p14:creationId xmlns:p14="http://schemas.microsoft.com/office/powerpoint/2010/main" val="3288121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文字, 服裝, 螢幕擷取畫面, 人員 的圖片&#10;&#10;自動產生的描述">
            <a:extLst>
              <a:ext uri="{FF2B5EF4-FFF2-40B4-BE49-F238E27FC236}">
                <a16:creationId xmlns:a16="http://schemas.microsoft.com/office/drawing/2014/main" id="{B47FB242-C12E-6DE9-E0DC-A97F67E71B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投影片編號版面配置區 3">
            <a:extLst>
              <a:ext uri="{FF2B5EF4-FFF2-40B4-BE49-F238E27FC236}">
                <a16:creationId xmlns:a16="http://schemas.microsoft.com/office/drawing/2014/main" id="{E702E738-5763-CD44-2F33-5A974D366D93}"/>
              </a:ext>
            </a:extLst>
          </p:cNvPr>
          <p:cNvSpPr>
            <a:spLocks noGrp="1"/>
          </p:cNvSpPr>
          <p:nvPr>
            <p:ph type="sldNum" sz="quarter" idx="12"/>
          </p:nvPr>
        </p:nvSpPr>
        <p:spPr>
          <a:xfrm>
            <a:off x="8717478" y="6492875"/>
            <a:ext cx="2743200" cy="365125"/>
          </a:xfrm>
        </p:spPr>
        <p:txBody>
          <a:bodyPr/>
          <a:lstStyle/>
          <a:p>
            <a:fld id="{59523028-24CD-4A59-9308-ACD1DADF0922}" type="slidenum">
              <a:rPr lang="zh-TW" altLang="en-US" smtClean="0"/>
              <a:t>12</a:t>
            </a:fld>
            <a:endParaRPr lang="zh-TW" altLang="en-US" dirty="0"/>
          </a:p>
        </p:txBody>
      </p:sp>
    </p:spTree>
    <p:extLst>
      <p:ext uri="{BB962C8B-B14F-4D97-AF65-F5344CB8AC3E}">
        <p14:creationId xmlns:p14="http://schemas.microsoft.com/office/powerpoint/2010/main" val="3124366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文字, 螢幕擷取畫面, 卡通, 平面設計 的圖片&#10;&#10;自動產生的描述">
            <a:extLst>
              <a:ext uri="{FF2B5EF4-FFF2-40B4-BE49-F238E27FC236}">
                <a16:creationId xmlns:a16="http://schemas.microsoft.com/office/drawing/2014/main" id="{0209C174-D648-0748-9F7F-1C2D9E262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投影片編號版面配置區 3">
            <a:extLst>
              <a:ext uri="{FF2B5EF4-FFF2-40B4-BE49-F238E27FC236}">
                <a16:creationId xmlns:a16="http://schemas.microsoft.com/office/drawing/2014/main" id="{236084DE-50A1-3406-E481-AED24DE9B291}"/>
              </a:ext>
            </a:extLst>
          </p:cNvPr>
          <p:cNvSpPr>
            <a:spLocks noGrp="1"/>
          </p:cNvSpPr>
          <p:nvPr>
            <p:ph type="sldNum" sz="quarter" idx="12"/>
          </p:nvPr>
        </p:nvSpPr>
        <p:spPr/>
        <p:txBody>
          <a:bodyPr/>
          <a:lstStyle/>
          <a:p>
            <a:fld id="{59523028-24CD-4A59-9308-ACD1DADF0922}" type="slidenum">
              <a:rPr lang="zh-TW" altLang="en-US" smtClean="0"/>
              <a:t>13</a:t>
            </a:fld>
            <a:endParaRPr lang="zh-TW" altLang="en-US"/>
          </a:p>
        </p:txBody>
      </p:sp>
    </p:spTree>
    <p:extLst>
      <p:ext uri="{BB962C8B-B14F-4D97-AF65-F5344CB8AC3E}">
        <p14:creationId xmlns:p14="http://schemas.microsoft.com/office/powerpoint/2010/main" val="1921951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文字, 螢幕擷取畫面, 平面設計, 字型 的圖片&#10;&#10;自動產生的描述">
            <a:extLst>
              <a:ext uri="{FF2B5EF4-FFF2-40B4-BE49-F238E27FC236}">
                <a16:creationId xmlns:a16="http://schemas.microsoft.com/office/drawing/2014/main" id="{9FB6C2CB-7D42-2B3A-1B94-BF6B63DF97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圖片 3">
            <a:extLst>
              <a:ext uri="{FF2B5EF4-FFF2-40B4-BE49-F238E27FC236}">
                <a16:creationId xmlns:a16="http://schemas.microsoft.com/office/drawing/2014/main" id="{4877A050-0CE6-AE0F-EC59-002560F761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025" y="4841907"/>
            <a:ext cx="2985177" cy="2239117"/>
          </a:xfrm>
          <a:prstGeom prst="rect">
            <a:avLst/>
          </a:prstGeom>
          <a:ln>
            <a:noFill/>
          </a:ln>
          <a:effectLst>
            <a:softEdge rad="112500"/>
          </a:effectLst>
        </p:spPr>
      </p:pic>
      <p:pic>
        <p:nvPicPr>
          <p:cNvPr id="5" name="內容版面配置區 1">
            <a:extLst>
              <a:ext uri="{FF2B5EF4-FFF2-40B4-BE49-F238E27FC236}">
                <a16:creationId xmlns:a16="http://schemas.microsoft.com/office/drawing/2014/main" id="{683EB37C-AB6D-EBA0-D802-A4A6AC75E7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28005" y="507227"/>
            <a:ext cx="3563995" cy="2672732"/>
          </a:xfrm>
          <a:prstGeom prst="rect">
            <a:avLst/>
          </a:prstGeom>
          <a:ln>
            <a:noFill/>
          </a:ln>
          <a:effectLst>
            <a:softEdge rad="112500"/>
          </a:effectLst>
        </p:spPr>
      </p:pic>
      <p:sp>
        <p:nvSpPr>
          <p:cNvPr id="6" name="矩形: 圓角 5">
            <a:extLst>
              <a:ext uri="{FF2B5EF4-FFF2-40B4-BE49-F238E27FC236}">
                <a16:creationId xmlns:a16="http://schemas.microsoft.com/office/drawing/2014/main" id="{B7B209F3-F6F1-EE24-6113-FE8B8438AC9D}"/>
              </a:ext>
            </a:extLst>
          </p:cNvPr>
          <p:cNvSpPr/>
          <p:nvPr/>
        </p:nvSpPr>
        <p:spPr>
          <a:xfrm>
            <a:off x="7677501" y="4330538"/>
            <a:ext cx="2275840" cy="1107440"/>
          </a:xfrm>
          <a:prstGeom prst="roundRect">
            <a:avLst/>
          </a:prstGeom>
          <a:noFill/>
          <a:ln w="57150">
            <a:solidFill>
              <a:srgbClr val="F92F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投影片編號版面配置區 6">
            <a:extLst>
              <a:ext uri="{FF2B5EF4-FFF2-40B4-BE49-F238E27FC236}">
                <a16:creationId xmlns:a16="http://schemas.microsoft.com/office/drawing/2014/main" id="{C792B912-16FE-D54F-D36D-F059DA208E61}"/>
              </a:ext>
            </a:extLst>
          </p:cNvPr>
          <p:cNvSpPr>
            <a:spLocks noGrp="1"/>
          </p:cNvSpPr>
          <p:nvPr>
            <p:ph type="sldNum" sz="quarter" idx="12"/>
          </p:nvPr>
        </p:nvSpPr>
        <p:spPr/>
        <p:txBody>
          <a:bodyPr/>
          <a:lstStyle/>
          <a:p>
            <a:fld id="{59523028-24CD-4A59-9308-ACD1DADF0922}" type="slidenum">
              <a:rPr lang="zh-TW" altLang="en-US" smtClean="0"/>
              <a:t>14</a:t>
            </a:fld>
            <a:endParaRPr lang="zh-TW" altLang="en-US"/>
          </a:p>
        </p:txBody>
      </p:sp>
    </p:spTree>
    <p:extLst>
      <p:ext uri="{BB962C8B-B14F-4D97-AF65-F5344CB8AC3E}">
        <p14:creationId xmlns:p14="http://schemas.microsoft.com/office/powerpoint/2010/main" val="387196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文字, 服裝, 男孩, 美工圖案 的圖片&#10;&#10;自動產生的描述">
            <a:extLst>
              <a:ext uri="{FF2B5EF4-FFF2-40B4-BE49-F238E27FC236}">
                <a16:creationId xmlns:a16="http://schemas.microsoft.com/office/drawing/2014/main" id="{2C69C02A-14A3-8D03-48E0-9A1C28CD3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投影片編號版面配置區 3">
            <a:extLst>
              <a:ext uri="{FF2B5EF4-FFF2-40B4-BE49-F238E27FC236}">
                <a16:creationId xmlns:a16="http://schemas.microsoft.com/office/drawing/2014/main" id="{D889CFF8-4241-174C-AE9B-09C5857F02FC}"/>
              </a:ext>
            </a:extLst>
          </p:cNvPr>
          <p:cNvSpPr>
            <a:spLocks noGrp="1"/>
          </p:cNvSpPr>
          <p:nvPr>
            <p:ph type="sldNum" sz="quarter" idx="12"/>
          </p:nvPr>
        </p:nvSpPr>
        <p:spPr/>
        <p:txBody>
          <a:bodyPr/>
          <a:lstStyle/>
          <a:p>
            <a:fld id="{59523028-24CD-4A59-9308-ACD1DADF0922}" type="slidenum">
              <a:rPr lang="zh-TW" altLang="en-US" smtClean="0"/>
              <a:t>15</a:t>
            </a:fld>
            <a:endParaRPr lang="zh-TW" altLang="en-US"/>
          </a:p>
        </p:txBody>
      </p:sp>
    </p:spTree>
    <p:extLst>
      <p:ext uri="{BB962C8B-B14F-4D97-AF65-F5344CB8AC3E}">
        <p14:creationId xmlns:p14="http://schemas.microsoft.com/office/powerpoint/2010/main" val="78194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文字, 卡通, 美工圖案, 圖解 的圖片&#10;&#10;自動產生的描述">
            <a:extLst>
              <a:ext uri="{FF2B5EF4-FFF2-40B4-BE49-F238E27FC236}">
                <a16:creationId xmlns:a16="http://schemas.microsoft.com/office/drawing/2014/main" id="{F6DF1E32-1AA9-4703-CF8C-B1B4FF7D3E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投影片編號版面配置區 3">
            <a:extLst>
              <a:ext uri="{FF2B5EF4-FFF2-40B4-BE49-F238E27FC236}">
                <a16:creationId xmlns:a16="http://schemas.microsoft.com/office/drawing/2014/main" id="{CF43D176-B979-6C9D-DB4E-E24EFFA5486E}"/>
              </a:ext>
            </a:extLst>
          </p:cNvPr>
          <p:cNvSpPr>
            <a:spLocks noGrp="1"/>
          </p:cNvSpPr>
          <p:nvPr>
            <p:ph type="sldNum" sz="quarter" idx="12"/>
          </p:nvPr>
        </p:nvSpPr>
        <p:spPr/>
        <p:txBody>
          <a:bodyPr/>
          <a:lstStyle/>
          <a:p>
            <a:fld id="{59523028-24CD-4A59-9308-ACD1DADF0922}" type="slidenum">
              <a:rPr lang="zh-TW" altLang="en-US" smtClean="0"/>
              <a:t>2</a:t>
            </a:fld>
            <a:endParaRPr lang="zh-TW" altLang="en-US"/>
          </a:p>
        </p:txBody>
      </p:sp>
    </p:spTree>
    <p:extLst>
      <p:ext uri="{BB962C8B-B14F-4D97-AF65-F5344CB8AC3E}">
        <p14:creationId xmlns:p14="http://schemas.microsoft.com/office/powerpoint/2010/main" val="4083361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文字, 拼貼畫, 螢幕擷取畫面, 平面設計 的圖片&#10;&#10;自動產生的描述">
            <a:extLst>
              <a:ext uri="{FF2B5EF4-FFF2-40B4-BE49-F238E27FC236}">
                <a16:creationId xmlns:a16="http://schemas.microsoft.com/office/drawing/2014/main" id="{B1ED0B18-9B15-1542-710D-49F4937DC9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投影片編號版面配置區 3">
            <a:extLst>
              <a:ext uri="{FF2B5EF4-FFF2-40B4-BE49-F238E27FC236}">
                <a16:creationId xmlns:a16="http://schemas.microsoft.com/office/drawing/2014/main" id="{CEFA3FDC-8441-5388-5843-898ACC5DC14D}"/>
              </a:ext>
            </a:extLst>
          </p:cNvPr>
          <p:cNvSpPr>
            <a:spLocks noGrp="1"/>
          </p:cNvSpPr>
          <p:nvPr>
            <p:ph type="sldNum" sz="quarter" idx="12"/>
          </p:nvPr>
        </p:nvSpPr>
        <p:spPr/>
        <p:txBody>
          <a:bodyPr/>
          <a:lstStyle/>
          <a:p>
            <a:fld id="{59523028-24CD-4A59-9308-ACD1DADF0922}" type="slidenum">
              <a:rPr lang="zh-TW" altLang="en-US" smtClean="0"/>
              <a:t>3</a:t>
            </a:fld>
            <a:endParaRPr lang="zh-TW" altLang="en-US"/>
          </a:p>
        </p:txBody>
      </p:sp>
    </p:spTree>
    <p:extLst>
      <p:ext uri="{BB962C8B-B14F-4D97-AF65-F5344CB8AC3E}">
        <p14:creationId xmlns:p14="http://schemas.microsoft.com/office/powerpoint/2010/main" val="947513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文字, 食物 的圖片&#10;&#10;自動產生的描述">
            <a:extLst>
              <a:ext uri="{FF2B5EF4-FFF2-40B4-BE49-F238E27FC236}">
                <a16:creationId xmlns:a16="http://schemas.microsoft.com/office/drawing/2014/main" id="{F0FEE986-8366-1472-714A-8D1CB18E85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圖片 3" descr="一張含有 室內, 木製的, 塑膠袋, 地板 的圖片&#10;&#10;自動產生的描述">
            <a:extLst>
              <a:ext uri="{FF2B5EF4-FFF2-40B4-BE49-F238E27FC236}">
                <a16:creationId xmlns:a16="http://schemas.microsoft.com/office/drawing/2014/main" id="{01A7B533-DA5E-ED99-6D49-A14D819155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788288" y="3273112"/>
            <a:ext cx="1977836" cy="26365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投影片編號版面配置區 4">
            <a:extLst>
              <a:ext uri="{FF2B5EF4-FFF2-40B4-BE49-F238E27FC236}">
                <a16:creationId xmlns:a16="http://schemas.microsoft.com/office/drawing/2014/main" id="{A29273D2-379F-0A02-B8BA-416FF8F71F8E}"/>
              </a:ext>
            </a:extLst>
          </p:cNvPr>
          <p:cNvSpPr>
            <a:spLocks noGrp="1"/>
          </p:cNvSpPr>
          <p:nvPr>
            <p:ph type="sldNum" sz="quarter" idx="12"/>
          </p:nvPr>
        </p:nvSpPr>
        <p:spPr/>
        <p:txBody>
          <a:bodyPr/>
          <a:lstStyle/>
          <a:p>
            <a:fld id="{59523028-24CD-4A59-9308-ACD1DADF0922}" type="slidenum">
              <a:rPr lang="zh-TW" altLang="en-US" smtClean="0"/>
              <a:t>4</a:t>
            </a:fld>
            <a:endParaRPr lang="zh-TW" altLang="en-US"/>
          </a:p>
        </p:txBody>
      </p:sp>
    </p:spTree>
    <p:extLst>
      <p:ext uri="{BB962C8B-B14F-4D97-AF65-F5344CB8AC3E}">
        <p14:creationId xmlns:p14="http://schemas.microsoft.com/office/powerpoint/2010/main" val="545569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文字, 拼貼畫, 花, 螢幕擷取畫面 的圖片&#10;&#10;自動產生的描述">
            <a:extLst>
              <a:ext uri="{FF2B5EF4-FFF2-40B4-BE49-F238E27FC236}">
                <a16:creationId xmlns:a16="http://schemas.microsoft.com/office/drawing/2014/main" id="{B9B8A86A-030B-792D-3E18-DEC59160CF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投影片編號版面配置區 3">
            <a:extLst>
              <a:ext uri="{FF2B5EF4-FFF2-40B4-BE49-F238E27FC236}">
                <a16:creationId xmlns:a16="http://schemas.microsoft.com/office/drawing/2014/main" id="{8DC252C0-DD53-D0DD-92BB-8C650E2B3F8A}"/>
              </a:ext>
            </a:extLst>
          </p:cNvPr>
          <p:cNvSpPr>
            <a:spLocks noGrp="1"/>
          </p:cNvSpPr>
          <p:nvPr>
            <p:ph type="sldNum" sz="quarter" idx="12"/>
          </p:nvPr>
        </p:nvSpPr>
        <p:spPr/>
        <p:txBody>
          <a:bodyPr/>
          <a:lstStyle/>
          <a:p>
            <a:fld id="{59523028-24CD-4A59-9308-ACD1DADF0922}" type="slidenum">
              <a:rPr lang="zh-TW" altLang="en-US" smtClean="0"/>
              <a:t>5</a:t>
            </a:fld>
            <a:endParaRPr lang="zh-TW" altLang="en-US"/>
          </a:p>
        </p:txBody>
      </p:sp>
    </p:spTree>
    <p:extLst>
      <p:ext uri="{BB962C8B-B14F-4D97-AF65-F5344CB8AC3E}">
        <p14:creationId xmlns:p14="http://schemas.microsoft.com/office/powerpoint/2010/main" val="4064543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B9AB14C5-CD5F-8711-C0D8-0432221AB7AB}"/>
              </a:ext>
            </a:extLst>
          </p:cNvPr>
          <p:cNvSpPr>
            <a:spLocks noGrp="1"/>
          </p:cNvSpPr>
          <p:nvPr>
            <p:ph type="sldNum" sz="quarter" idx="12"/>
          </p:nvPr>
        </p:nvSpPr>
        <p:spPr/>
        <p:txBody>
          <a:bodyPr/>
          <a:lstStyle/>
          <a:p>
            <a:fld id="{59523028-24CD-4A59-9308-ACD1DADF0922}" type="slidenum">
              <a:rPr lang="zh-TW" altLang="en-US" smtClean="0"/>
              <a:t>6</a:t>
            </a:fld>
            <a:endParaRPr lang="zh-TW" altLang="en-US"/>
          </a:p>
        </p:txBody>
      </p:sp>
      <p:pic>
        <p:nvPicPr>
          <p:cNvPr id="7" name="圖片 6" descr="一張含有 文字, 螢幕擷取畫面, 礁 的圖片&#10;&#10;自動產生的描述">
            <a:extLst>
              <a:ext uri="{FF2B5EF4-FFF2-40B4-BE49-F238E27FC236}">
                <a16:creationId xmlns:a16="http://schemas.microsoft.com/office/drawing/2014/main" id="{BA9880E1-ABF3-AF71-8EE5-A9038E49DDBC}"/>
              </a:ext>
            </a:extLst>
          </p:cNvPr>
          <p:cNvPicPr>
            <a:picLocks noChangeAspect="1"/>
          </p:cNvPicPr>
          <p:nvPr/>
        </p:nvPicPr>
        <p:blipFill>
          <a:blip r:embed="rId3">
            <a:extLst>
              <a:ext uri="{28A0092B-C50C-407E-A947-70E740481C1C}">
                <a14:useLocalDpi xmlns:a14="http://schemas.microsoft.com/office/drawing/2010/main" val="0"/>
              </a:ext>
            </a:extLst>
          </a:blip>
          <a:srcRect t="10221" b="10221"/>
          <a:stretch/>
        </p:blipFill>
        <p:spPr>
          <a:xfrm>
            <a:off x="0" y="0"/>
            <a:ext cx="12192000" cy="6858000"/>
          </a:xfrm>
          <a:prstGeom prst="rect">
            <a:avLst/>
          </a:prstGeom>
        </p:spPr>
      </p:pic>
    </p:spTree>
    <p:extLst>
      <p:ext uri="{BB962C8B-B14F-4D97-AF65-F5344CB8AC3E}">
        <p14:creationId xmlns:p14="http://schemas.microsoft.com/office/powerpoint/2010/main" val="1826405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文字, 螢幕擷取畫面 的圖片&#10;&#10;自動產生的描述">
            <a:extLst>
              <a:ext uri="{FF2B5EF4-FFF2-40B4-BE49-F238E27FC236}">
                <a16:creationId xmlns:a16="http://schemas.microsoft.com/office/drawing/2014/main" id="{BC217E6D-92E5-2F08-129C-B4855B01DB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投影片編號版面配置區 3">
            <a:extLst>
              <a:ext uri="{FF2B5EF4-FFF2-40B4-BE49-F238E27FC236}">
                <a16:creationId xmlns:a16="http://schemas.microsoft.com/office/drawing/2014/main" id="{D9CC1B85-0BA2-1D61-EF4A-529913C18D71}"/>
              </a:ext>
            </a:extLst>
          </p:cNvPr>
          <p:cNvSpPr>
            <a:spLocks noGrp="1"/>
          </p:cNvSpPr>
          <p:nvPr>
            <p:ph type="sldNum" sz="quarter" idx="12"/>
          </p:nvPr>
        </p:nvSpPr>
        <p:spPr/>
        <p:txBody>
          <a:bodyPr/>
          <a:lstStyle/>
          <a:p>
            <a:fld id="{59523028-24CD-4A59-9308-ACD1DADF0922}" type="slidenum">
              <a:rPr lang="zh-TW" altLang="en-US" smtClean="0"/>
              <a:t>7</a:t>
            </a:fld>
            <a:endParaRPr lang="zh-TW" altLang="en-US"/>
          </a:p>
        </p:txBody>
      </p:sp>
    </p:spTree>
    <p:extLst>
      <p:ext uri="{BB962C8B-B14F-4D97-AF65-F5344CB8AC3E}">
        <p14:creationId xmlns:p14="http://schemas.microsoft.com/office/powerpoint/2010/main" val="907198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文字, 卡通, 水鳥, 鳥類 的圖片&#10;&#10;自動產生的描述">
            <a:extLst>
              <a:ext uri="{FF2B5EF4-FFF2-40B4-BE49-F238E27FC236}">
                <a16:creationId xmlns:a16="http://schemas.microsoft.com/office/drawing/2014/main" id="{9448F21B-3115-25D3-2D44-D706BBE845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投影片編號版面配置區 3">
            <a:extLst>
              <a:ext uri="{FF2B5EF4-FFF2-40B4-BE49-F238E27FC236}">
                <a16:creationId xmlns:a16="http://schemas.microsoft.com/office/drawing/2014/main" id="{98236527-86D1-7008-D500-97909EF63012}"/>
              </a:ext>
            </a:extLst>
          </p:cNvPr>
          <p:cNvSpPr>
            <a:spLocks noGrp="1"/>
          </p:cNvSpPr>
          <p:nvPr>
            <p:ph type="sldNum" sz="quarter" idx="12"/>
          </p:nvPr>
        </p:nvSpPr>
        <p:spPr/>
        <p:txBody>
          <a:bodyPr/>
          <a:lstStyle/>
          <a:p>
            <a:fld id="{59523028-24CD-4A59-9308-ACD1DADF0922}" type="slidenum">
              <a:rPr lang="zh-TW" altLang="en-US" smtClean="0"/>
              <a:t>8</a:t>
            </a:fld>
            <a:endParaRPr lang="zh-TW" altLang="en-US"/>
          </a:p>
        </p:txBody>
      </p:sp>
    </p:spTree>
    <p:extLst>
      <p:ext uri="{BB962C8B-B14F-4D97-AF65-F5344CB8AC3E}">
        <p14:creationId xmlns:p14="http://schemas.microsoft.com/office/powerpoint/2010/main" val="2617582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文字, 美工圖案, 圖解, 動畫卡通 的圖片&#10;&#10;自動產生的描述">
            <a:extLst>
              <a:ext uri="{FF2B5EF4-FFF2-40B4-BE49-F238E27FC236}">
                <a16:creationId xmlns:a16="http://schemas.microsoft.com/office/drawing/2014/main" id="{CDF08697-594C-C0EA-E8BC-65B92C15D7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投影片編號版面配置區 3">
            <a:extLst>
              <a:ext uri="{FF2B5EF4-FFF2-40B4-BE49-F238E27FC236}">
                <a16:creationId xmlns:a16="http://schemas.microsoft.com/office/drawing/2014/main" id="{EFF3713B-49F6-CD16-CF0E-FFB7B7FD1D0B}"/>
              </a:ext>
            </a:extLst>
          </p:cNvPr>
          <p:cNvSpPr>
            <a:spLocks noGrp="1"/>
          </p:cNvSpPr>
          <p:nvPr>
            <p:ph type="sldNum" sz="quarter" idx="12"/>
          </p:nvPr>
        </p:nvSpPr>
        <p:spPr/>
        <p:txBody>
          <a:bodyPr/>
          <a:lstStyle/>
          <a:p>
            <a:fld id="{59523028-24CD-4A59-9308-ACD1DADF0922}" type="slidenum">
              <a:rPr lang="zh-TW" altLang="en-US" smtClean="0"/>
              <a:t>9</a:t>
            </a:fld>
            <a:endParaRPr lang="zh-TW" altLang="en-US"/>
          </a:p>
        </p:txBody>
      </p:sp>
    </p:spTree>
    <p:extLst>
      <p:ext uri="{BB962C8B-B14F-4D97-AF65-F5344CB8AC3E}">
        <p14:creationId xmlns:p14="http://schemas.microsoft.com/office/powerpoint/2010/main" val="2433149048"/>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72</TotalTime>
  <Words>581</Words>
  <Application>Microsoft Office PowerPoint</Application>
  <PresentationFormat>寬螢幕</PresentationFormat>
  <Paragraphs>65</Paragraphs>
  <Slides>15</Slides>
  <Notes>15</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15</vt:i4>
      </vt:variant>
    </vt:vector>
  </HeadingPairs>
  <TitlesOfParts>
    <vt:vector size="22" baseType="lpstr">
      <vt:lpstr>ㄅ源泉注音圓體 H</vt:lpstr>
      <vt:lpstr>微軟正黑體</vt:lpstr>
      <vt:lpstr>Aptos</vt:lpstr>
      <vt:lpstr>Aptos Display</vt:lpstr>
      <vt:lpstr>Arial</vt:lpstr>
      <vt:lpstr>Lato</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金石山</dc:creator>
  <cp:lastModifiedBy>金石山</cp:lastModifiedBy>
  <cp:revision>5</cp:revision>
  <cp:lastPrinted>2024-09-30T01:57:41Z</cp:lastPrinted>
  <dcterms:created xsi:type="dcterms:W3CDTF">2024-09-30T00:47:57Z</dcterms:created>
  <dcterms:modified xsi:type="dcterms:W3CDTF">2024-09-30T02:18:02Z</dcterms:modified>
</cp:coreProperties>
</file>