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ncXlvtJtJf7MyPDDikiYWOMlc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圖解, 美工圖案, 平面設計 的圖片&#10;&#10;自動產生的描述" id="84" name="Google Shape;84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0"/>
            <a:ext cx="9084975" cy="688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" y="0"/>
            <a:ext cx="9143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螢幕擷取畫面, 卡通 的圖片&#10;&#10;自動產生的描述"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" y="0"/>
            <a:ext cx="914256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兒童藝術, 圖解, 卡通 的圖片&#10;&#10;自動產生的描述"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" y="0"/>
            <a:ext cx="9143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67" y="0"/>
            <a:ext cx="91430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342" y="-6599"/>
            <a:ext cx="9169342" cy="687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螢幕擷取畫面, 圖表, 字型 的圖片&#10;&#10;自動產生的描述"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" y="0"/>
            <a:ext cx="91425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0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圖解, 設計 的圖片&#10;&#10;自動產生的描述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" y="0"/>
            <a:ext cx="9143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7384"/>
            <a:ext cx="91430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0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美工圖案, 圖解, 卡通 的圖片&#10;&#10;自動產生的描述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" y="0"/>
            <a:ext cx="91425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" y="0"/>
            <a:ext cx="9143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" y="0"/>
            <a:ext cx="9143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" y="0"/>
            <a:ext cx="9143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食物, 圖解 的圖片&#10;&#10;自動產生的描述"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" y="0"/>
            <a:ext cx="91425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2023-09-11T02:59:53Z</dcterms:created>
  <dc:creator>user</dc:creator>
</cp:coreProperties>
</file>