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8099425" cx="14400200"/>
  <p:notesSz cx="6858000" cy="9144000"/>
  <p:embeddedFontLst>
    <p:embeddedFont>
      <p:font typeface="Play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5" roundtripDataSignature="AMtx7mgrWMf7Qne0jVHoueQPRiozr3SK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font" Target="fonts/Play-regular.fntdata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customschemas.google.com/relationships/presentationmetadata" Target="metadata"/><Relationship Id="rId10" Type="http://schemas.openxmlformats.org/officeDocument/2006/relationships/slide" Target="slides/slide6.xml"/><Relationship Id="rId54" Type="http://schemas.openxmlformats.org/officeDocument/2006/relationships/font" Target="fonts/Play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0"/>
          <p:cNvSpPr txBox="1"/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0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0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0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 txBox="1"/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96"/>
              <a:buFont typeface="Play"/>
              <a:buNone/>
              <a:defRPr b="0" i="0" sz="5196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9"/>
          <p:cNvSpPr txBox="1"/>
          <p:nvPr>
            <p:ph idx="1" type="body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594" lvl="0" marL="457200" marR="0" rtl="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Font typeface="Arial"/>
              <a:buChar char="•"/>
              <a:defRPr b="0" i="0" sz="330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8558" lvl="1" marL="9144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4"/>
              <a:buFont typeface="Arial"/>
              <a:buChar char="•"/>
              <a:defRPr b="0" i="0" sz="283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8586" lvl="2" marL="13716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b="0" i="0" sz="23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3600" lvl="3" marL="18288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3601" lvl="4" marL="22860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3601" lvl="5" marL="27432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3601" lvl="6" marL="32004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3601" lvl="7" marL="36576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3601" lvl="8" marL="41148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9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9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9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2" cy="809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213" cy="80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2024-09-20T08:30:20Z</dcterms:created>
  <dc:creator>🍒顥語🍒 Teresa</dc:creator>
</cp:coreProperties>
</file>