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566" y="38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32PamaDTz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2093912" y="111125"/>
            <a:ext cx="14401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114</a:t>
            </a:r>
            <a:r>
              <a:rPr lang="zh-TW" altLang="en-US" sz="6600" b="1" dirty="0" smtClean="0"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sz="6600" b="1" dirty="0" smtClean="0">
                <a:latin typeface="標楷體" pitchFamily="65" charset="-120"/>
                <a:ea typeface="標楷體" pitchFamily="65" charset="-120"/>
              </a:rPr>
              <a:t>度二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5712" y="339725"/>
            <a:ext cx="16992600" cy="855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6600" b="1" kern="100" dirty="0">
                <a:solidFill>
                  <a:srgbClr val="FF0000"/>
                </a:solidFill>
                <a:highlight>
                  <a:srgbClr val="FFFF00"/>
                </a:highlight>
                <a:ea typeface="標楷體" panose="03000509000000000000" pitchFamily="65" charset="-120"/>
                <a:cs typeface="Times New Roman" panose="02020603050405020304" pitchFamily="18" charset="0"/>
              </a:rPr>
              <a:t>老師可以運用以下</a:t>
            </a:r>
            <a:r>
              <a:rPr lang="zh-TW" altLang="en-US" sz="6600" b="1" kern="100" dirty="0" smtClean="0">
                <a:solidFill>
                  <a:srgbClr val="FF0000"/>
                </a:solidFill>
                <a:highlight>
                  <a:srgbClr val="FFFF00"/>
                </a:highlight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zh-TW" sz="66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en-US" altLang="zh-TW" sz="66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★</a:t>
            </a:r>
            <a:r>
              <a:rPr lang="zh-TW" altLang="zh-TW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《每一個都要到》繪本影片完整</a:t>
            </a:r>
            <a:r>
              <a:rPr lang="zh-TW" altLang="zh-TW" sz="6600" b="1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版</a:t>
            </a:r>
            <a:endParaRPr lang="en-US" altLang="zh-TW" sz="6600" b="1" kern="1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6600" b="1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6600" b="1" kern="1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片長時間</a:t>
            </a:r>
            <a:r>
              <a:rPr lang="en-US" altLang="zh-TW" sz="66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:6:15)</a:t>
            </a:r>
            <a:endParaRPr lang="zh-TW" altLang="zh-TW" sz="66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r>
              <a:rPr lang="en-US" altLang="zh-TW" sz="66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    </a:t>
            </a: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r>
              <a:rPr lang="en-US" altLang="zh-TW" sz="4400" b="1" u="sng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    </a:t>
            </a:r>
            <a:r>
              <a:rPr lang="en-US" altLang="zh-TW" sz="44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https</a:t>
            </a:r>
            <a:r>
              <a:rPr lang="en-US" altLang="zh-TW" sz="44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://</a:t>
            </a:r>
            <a:r>
              <a:rPr lang="en-US" altLang="zh-TW" sz="44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www.youtube.com/watch?v=m32PamaDTzE</a:t>
            </a: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endParaRPr lang="zh-TW" altLang="zh-TW" sz="66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372</Words>
  <Application>Microsoft Office PowerPoint</Application>
  <PresentationFormat>自訂</PresentationFormat>
  <Paragraphs>60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1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新細明體</vt:lpstr>
      <vt:lpstr>標楷體</vt:lpstr>
      <vt:lpstr>Calibri</vt:lpstr>
      <vt:lpstr>Segoe UI Symbol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Microsoft 帳戶</cp:lastModifiedBy>
  <cp:revision>31</cp:revision>
  <dcterms:created xsi:type="dcterms:W3CDTF">2020-12-06T01:48:37Z</dcterms:created>
  <dcterms:modified xsi:type="dcterms:W3CDTF">2025-08-31T00:12:36Z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