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44525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03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26" roundtripDataSignature="AMtx7mhszH/F755ArwINdtHYRcIJ77Fb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03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8dc0e6ee0b_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8dc0e6ee0b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8dc0e6ee0b_3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8dc0e6ee0b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/>
          <p:nvPr>
            <p:ph idx="10" type="dt"/>
          </p:nvPr>
        </p:nvSpPr>
        <p:spPr>
          <a:xfrm>
            <a:off x="457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0"/>
          <p:cNvSpPr txBox="1"/>
          <p:nvPr>
            <p:ph idx="11" type="ftr"/>
          </p:nvPr>
        </p:nvSpPr>
        <p:spPr>
          <a:xfrm>
            <a:off x="3124200" y="5973762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6553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" type="twoObj">
  <p:cSld name="TWO_OBJECT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9"/>
          <p:cNvSpPr txBox="1"/>
          <p:nvPr>
            <p:ph type="title"/>
          </p:nvPr>
        </p:nvSpPr>
        <p:spPr>
          <a:xfrm>
            <a:off x="457200" y="258762"/>
            <a:ext cx="8229600" cy="1073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9"/>
          <p:cNvSpPr txBox="1"/>
          <p:nvPr>
            <p:ph idx="1" type="body"/>
          </p:nvPr>
        </p:nvSpPr>
        <p:spPr>
          <a:xfrm>
            <a:off x="457200" y="1503892"/>
            <a:ext cx="4038600" cy="42535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0" name="Google Shape;70;p29"/>
          <p:cNvSpPr txBox="1"/>
          <p:nvPr>
            <p:ph idx="2" type="body"/>
          </p:nvPr>
        </p:nvSpPr>
        <p:spPr>
          <a:xfrm>
            <a:off x="4648200" y="1503892"/>
            <a:ext cx="4038600" cy="42535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1" name="Google Shape;71;p29"/>
          <p:cNvSpPr txBox="1"/>
          <p:nvPr>
            <p:ph idx="10" type="dt"/>
          </p:nvPr>
        </p:nvSpPr>
        <p:spPr>
          <a:xfrm>
            <a:off x="457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9"/>
          <p:cNvSpPr txBox="1"/>
          <p:nvPr>
            <p:ph idx="11" type="ftr"/>
          </p:nvPr>
        </p:nvSpPr>
        <p:spPr>
          <a:xfrm>
            <a:off x="3124200" y="5973762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9"/>
          <p:cNvSpPr txBox="1"/>
          <p:nvPr>
            <p:ph idx="12" type="sldNum"/>
          </p:nvPr>
        </p:nvSpPr>
        <p:spPr>
          <a:xfrm>
            <a:off x="6553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區段標題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/>
          <p:nvPr>
            <p:ph type="title"/>
          </p:nvPr>
        </p:nvSpPr>
        <p:spPr>
          <a:xfrm>
            <a:off x="722313" y="4141671"/>
            <a:ext cx="7772400" cy="1280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0"/>
          <p:cNvSpPr txBox="1"/>
          <p:nvPr>
            <p:ph idx="1" type="body"/>
          </p:nvPr>
        </p:nvSpPr>
        <p:spPr>
          <a:xfrm>
            <a:off x="722313" y="2731772"/>
            <a:ext cx="7772400" cy="14098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7" name="Google Shape;77;p30"/>
          <p:cNvSpPr txBox="1"/>
          <p:nvPr>
            <p:ph idx="10" type="dt"/>
          </p:nvPr>
        </p:nvSpPr>
        <p:spPr>
          <a:xfrm>
            <a:off x="457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0"/>
          <p:cNvSpPr txBox="1"/>
          <p:nvPr>
            <p:ph idx="11" type="ftr"/>
          </p:nvPr>
        </p:nvSpPr>
        <p:spPr>
          <a:xfrm>
            <a:off x="3124200" y="5973762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0"/>
          <p:cNvSpPr txBox="1"/>
          <p:nvPr>
            <p:ph idx="12" type="sldNum"/>
          </p:nvPr>
        </p:nvSpPr>
        <p:spPr>
          <a:xfrm>
            <a:off x="6553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type="ctrTitle"/>
          </p:nvPr>
        </p:nvSpPr>
        <p:spPr>
          <a:xfrm>
            <a:off x="685800" y="2002206"/>
            <a:ext cx="7772400" cy="1381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" type="subTitle"/>
          </p:nvPr>
        </p:nvSpPr>
        <p:spPr>
          <a:xfrm>
            <a:off x="1371600" y="3652309"/>
            <a:ext cx="6400800" cy="1647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1"/>
          <p:cNvSpPr txBox="1"/>
          <p:nvPr>
            <p:ph idx="10" type="dt"/>
          </p:nvPr>
        </p:nvSpPr>
        <p:spPr>
          <a:xfrm>
            <a:off x="457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1" type="ftr"/>
          </p:nvPr>
        </p:nvSpPr>
        <p:spPr>
          <a:xfrm>
            <a:off x="3124200" y="5973762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12" type="sldNum"/>
          </p:nvPr>
        </p:nvSpPr>
        <p:spPr>
          <a:xfrm>
            <a:off x="6553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/>
          <p:nvPr>
            <p:ph type="title"/>
          </p:nvPr>
        </p:nvSpPr>
        <p:spPr>
          <a:xfrm>
            <a:off x="457200" y="258762"/>
            <a:ext cx="8229600" cy="1073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idx="1" type="body"/>
          </p:nvPr>
        </p:nvSpPr>
        <p:spPr>
          <a:xfrm>
            <a:off x="457200" y="1503362"/>
            <a:ext cx="8229600" cy="42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2"/>
          <p:cNvSpPr txBox="1"/>
          <p:nvPr>
            <p:ph idx="10" type="dt"/>
          </p:nvPr>
        </p:nvSpPr>
        <p:spPr>
          <a:xfrm>
            <a:off x="457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11" type="ftr"/>
          </p:nvPr>
        </p:nvSpPr>
        <p:spPr>
          <a:xfrm>
            <a:off x="3124200" y="5973762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2" type="sldNum"/>
          </p:nvPr>
        </p:nvSpPr>
        <p:spPr>
          <a:xfrm>
            <a:off x="6553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/>
          <p:nvPr>
            <p:ph type="title"/>
          </p:nvPr>
        </p:nvSpPr>
        <p:spPr>
          <a:xfrm>
            <a:off x="457200" y="258762"/>
            <a:ext cx="8229600" cy="1073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0" type="dt"/>
          </p:nvPr>
        </p:nvSpPr>
        <p:spPr>
          <a:xfrm>
            <a:off x="457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3"/>
          <p:cNvSpPr txBox="1"/>
          <p:nvPr>
            <p:ph idx="11" type="ftr"/>
          </p:nvPr>
        </p:nvSpPr>
        <p:spPr>
          <a:xfrm>
            <a:off x="3124200" y="5973762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2" type="sldNum"/>
          </p:nvPr>
        </p:nvSpPr>
        <p:spPr>
          <a:xfrm>
            <a:off x="6553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4"/>
          <p:cNvSpPr txBox="1"/>
          <p:nvPr>
            <p:ph type="title"/>
          </p:nvPr>
        </p:nvSpPr>
        <p:spPr>
          <a:xfrm rot="5400000">
            <a:off x="4908425" y="1979084"/>
            <a:ext cx="549935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4"/>
          <p:cNvSpPr txBox="1"/>
          <p:nvPr>
            <p:ph idx="1" type="body"/>
          </p:nvPr>
        </p:nvSpPr>
        <p:spPr>
          <a:xfrm rot="5400000">
            <a:off x="717425" y="-2116"/>
            <a:ext cx="549935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24"/>
          <p:cNvSpPr txBox="1"/>
          <p:nvPr>
            <p:ph idx="10" type="dt"/>
          </p:nvPr>
        </p:nvSpPr>
        <p:spPr>
          <a:xfrm>
            <a:off x="457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4"/>
          <p:cNvSpPr txBox="1"/>
          <p:nvPr>
            <p:ph idx="11" type="ftr"/>
          </p:nvPr>
        </p:nvSpPr>
        <p:spPr>
          <a:xfrm>
            <a:off x="3124200" y="5973762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4"/>
          <p:cNvSpPr txBox="1"/>
          <p:nvPr>
            <p:ph idx="12" type="sldNum"/>
          </p:nvPr>
        </p:nvSpPr>
        <p:spPr>
          <a:xfrm>
            <a:off x="6553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/>
          <p:nvPr>
            <p:ph type="title"/>
          </p:nvPr>
        </p:nvSpPr>
        <p:spPr>
          <a:xfrm>
            <a:off x="457200" y="258762"/>
            <a:ext cx="8229600" cy="1073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5"/>
          <p:cNvSpPr txBox="1"/>
          <p:nvPr>
            <p:ph idx="1" type="body"/>
          </p:nvPr>
        </p:nvSpPr>
        <p:spPr>
          <a:xfrm rot="5400000">
            <a:off x="2444750" y="-484188"/>
            <a:ext cx="425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5"/>
          <p:cNvSpPr txBox="1"/>
          <p:nvPr>
            <p:ph idx="10" type="dt"/>
          </p:nvPr>
        </p:nvSpPr>
        <p:spPr>
          <a:xfrm>
            <a:off x="457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1" type="ftr"/>
          </p:nvPr>
        </p:nvSpPr>
        <p:spPr>
          <a:xfrm>
            <a:off x="3124200" y="5973762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5"/>
          <p:cNvSpPr txBox="1"/>
          <p:nvPr>
            <p:ph idx="12" type="sldNum"/>
          </p:nvPr>
        </p:nvSpPr>
        <p:spPr>
          <a:xfrm>
            <a:off x="6553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/>
          <p:nvPr>
            <p:ph type="title"/>
          </p:nvPr>
        </p:nvSpPr>
        <p:spPr>
          <a:xfrm>
            <a:off x="1792288" y="4511675"/>
            <a:ext cx="5486400" cy="5326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6"/>
          <p:cNvSpPr/>
          <p:nvPr>
            <p:ph idx="2" type="pic"/>
          </p:nvPr>
        </p:nvSpPr>
        <p:spPr>
          <a:xfrm>
            <a:off x="1792288" y="575895"/>
            <a:ext cx="5486400" cy="386715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26"/>
          <p:cNvSpPr txBox="1"/>
          <p:nvPr>
            <p:ph idx="1" type="body"/>
          </p:nvPr>
        </p:nvSpPr>
        <p:spPr>
          <a:xfrm>
            <a:off x="1792288" y="5044304"/>
            <a:ext cx="5486400" cy="7564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8" name="Google Shape;48;p26"/>
          <p:cNvSpPr txBox="1"/>
          <p:nvPr>
            <p:ph idx="10" type="dt"/>
          </p:nvPr>
        </p:nvSpPr>
        <p:spPr>
          <a:xfrm>
            <a:off x="457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6"/>
          <p:cNvSpPr txBox="1"/>
          <p:nvPr>
            <p:ph idx="11" type="ftr"/>
          </p:nvPr>
        </p:nvSpPr>
        <p:spPr>
          <a:xfrm>
            <a:off x="3124200" y="5973762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6"/>
          <p:cNvSpPr txBox="1"/>
          <p:nvPr>
            <p:ph idx="12" type="sldNum"/>
          </p:nvPr>
        </p:nvSpPr>
        <p:spPr>
          <a:xfrm>
            <a:off x="6553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 txBox="1"/>
          <p:nvPr>
            <p:ph type="title"/>
          </p:nvPr>
        </p:nvSpPr>
        <p:spPr>
          <a:xfrm>
            <a:off x="457201" y="256616"/>
            <a:ext cx="3008313" cy="10921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idx="1" type="body"/>
          </p:nvPr>
        </p:nvSpPr>
        <p:spPr>
          <a:xfrm>
            <a:off x="3575050" y="256617"/>
            <a:ext cx="5111750" cy="5500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4" name="Google Shape;54;p27"/>
          <p:cNvSpPr txBox="1"/>
          <p:nvPr>
            <p:ph idx="2" type="body"/>
          </p:nvPr>
        </p:nvSpPr>
        <p:spPr>
          <a:xfrm>
            <a:off x="457201" y="1348728"/>
            <a:ext cx="3008313" cy="4408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5" name="Google Shape;55;p27"/>
          <p:cNvSpPr txBox="1"/>
          <p:nvPr>
            <p:ph idx="10" type="dt"/>
          </p:nvPr>
        </p:nvSpPr>
        <p:spPr>
          <a:xfrm>
            <a:off x="457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11" type="ftr"/>
          </p:nvPr>
        </p:nvSpPr>
        <p:spPr>
          <a:xfrm>
            <a:off x="3124200" y="5973762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7"/>
          <p:cNvSpPr txBox="1"/>
          <p:nvPr>
            <p:ph idx="12" type="sldNum"/>
          </p:nvPr>
        </p:nvSpPr>
        <p:spPr>
          <a:xfrm>
            <a:off x="6553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/>
          <p:nvPr>
            <p:ph type="title"/>
          </p:nvPr>
        </p:nvSpPr>
        <p:spPr>
          <a:xfrm>
            <a:off x="457200" y="258762"/>
            <a:ext cx="8229600" cy="1073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idx="1" type="body"/>
          </p:nvPr>
        </p:nvSpPr>
        <p:spPr>
          <a:xfrm>
            <a:off x="457200" y="1442722"/>
            <a:ext cx="4040188" cy="6012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28"/>
          <p:cNvSpPr txBox="1"/>
          <p:nvPr>
            <p:ph idx="2" type="body"/>
          </p:nvPr>
        </p:nvSpPr>
        <p:spPr>
          <a:xfrm>
            <a:off x="457200" y="2043980"/>
            <a:ext cx="4040188" cy="37134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2" name="Google Shape;62;p28"/>
          <p:cNvSpPr txBox="1"/>
          <p:nvPr>
            <p:ph idx="3" type="body"/>
          </p:nvPr>
        </p:nvSpPr>
        <p:spPr>
          <a:xfrm>
            <a:off x="4645026" y="1442722"/>
            <a:ext cx="4041775" cy="6012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28"/>
          <p:cNvSpPr txBox="1"/>
          <p:nvPr>
            <p:ph idx="4" type="body"/>
          </p:nvPr>
        </p:nvSpPr>
        <p:spPr>
          <a:xfrm>
            <a:off x="4645026" y="2043980"/>
            <a:ext cx="4041775" cy="37134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4" name="Google Shape;64;p28"/>
          <p:cNvSpPr txBox="1"/>
          <p:nvPr>
            <p:ph idx="10" type="dt"/>
          </p:nvPr>
        </p:nvSpPr>
        <p:spPr>
          <a:xfrm>
            <a:off x="457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8"/>
          <p:cNvSpPr txBox="1"/>
          <p:nvPr>
            <p:ph idx="11" type="ftr"/>
          </p:nvPr>
        </p:nvSpPr>
        <p:spPr>
          <a:xfrm>
            <a:off x="3124200" y="5973762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8"/>
          <p:cNvSpPr txBox="1"/>
          <p:nvPr>
            <p:ph idx="12" type="sldNum"/>
          </p:nvPr>
        </p:nvSpPr>
        <p:spPr>
          <a:xfrm>
            <a:off x="6553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457200" y="258762"/>
            <a:ext cx="8229600" cy="1073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457200" y="1503362"/>
            <a:ext cx="8229600" cy="42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0" type="dt"/>
          </p:nvPr>
        </p:nvSpPr>
        <p:spPr>
          <a:xfrm>
            <a:off x="457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9"/>
          <p:cNvSpPr txBox="1"/>
          <p:nvPr>
            <p:ph idx="11" type="ftr"/>
          </p:nvPr>
        </p:nvSpPr>
        <p:spPr>
          <a:xfrm>
            <a:off x="3124200" y="5973762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9"/>
          <p:cNvSpPr txBox="1"/>
          <p:nvPr>
            <p:ph idx="12" type="sldNum"/>
          </p:nvPr>
        </p:nvSpPr>
        <p:spPr>
          <a:xfrm>
            <a:off x="6553200" y="5973762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jpg"/><Relationship Id="rId4" Type="http://schemas.openxmlformats.org/officeDocument/2006/relationships/image" Target="../media/image3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Relationship Id="rId4" Type="http://schemas.openxmlformats.org/officeDocument/2006/relationships/image" Target="../media/image3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g"/><Relationship Id="rId4" Type="http://schemas.openxmlformats.org/officeDocument/2006/relationships/image" Target="../media/image2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jpg"/><Relationship Id="rId4" Type="http://schemas.openxmlformats.org/officeDocument/2006/relationships/image" Target="../media/image2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37.png"/><Relationship Id="rId5" Type="http://schemas.openxmlformats.org/officeDocument/2006/relationships/image" Target="../media/image39.png"/><Relationship Id="rId6" Type="http://schemas.openxmlformats.org/officeDocument/2006/relationships/image" Target="../media/image35.png"/><Relationship Id="rId7" Type="http://schemas.openxmlformats.org/officeDocument/2006/relationships/image" Target="../media/image30.png"/><Relationship Id="rId8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1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Relationship Id="rId4" Type="http://schemas.openxmlformats.org/officeDocument/2006/relationships/image" Target="../media/image25.png"/><Relationship Id="rId5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3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24.jpg"/><Relationship Id="rId9" Type="http://schemas.openxmlformats.org/officeDocument/2006/relationships/image" Target="../media/image2.png"/><Relationship Id="rId5" Type="http://schemas.openxmlformats.org/officeDocument/2006/relationships/image" Target="../media/image19.png"/><Relationship Id="rId6" Type="http://schemas.openxmlformats.org/officeDocument/2006/relationships/image" Target="../media/image16.png"/><Relationship Id="rId7" Type="http://schemas.openxmlformats.org/officeDocument/2006/relationships/image" Target="../media/image8.png"/><Relationship Id="rId8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2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家事小秘笈PPT用.jpg"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28125" cy="6445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圖形, 字型, 標誌, 文字 的圖片&#10;&#10;自動產生的描述"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55875" y="4951412"/>
            <a:ext cx="1190625" cy="118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5" y="0"/>
            <a:ext cx="4564062" cy="64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7237" y="1587"/>
            <a:ext cx="4565650" cy="644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812"/>
            <a:ext cx="4564062" cy="64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8187" y="23812"/>
            <a:ext cx="4565650" cy="644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587"/>
            <a:ext cx="4564062" cy="64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4062" y="4762"/>
            <a:ext cx="4564062" cy="644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50" y="0"/>
            <a:ext cx="4564062" cy="64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9937" y="0"/>
            <a:ext cx="4564062" cy="644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25" y="14287"/>
            <a:ext cx="4565650" cy="64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9937" y="14287"/>
            <a:ext cx="4564062" cy="644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64062" cy="64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1050" y="17462"/>
            <a:ext cx="4564062" cy="644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"/>
          <p:cNvSpPr txBox="1"/>
          <p:nvPr>
            <p:ph type="ctrTitle"/>
          </p:nvPr>
        </p:nvSpPr>
        <p:spPr>
          <a:xfrm>
            <a:off x="685800" y="2001837"/>
            <a:ext cx="7772400" cy="1382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b="0" i="0" lang="en-US" sz="4400" u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擰抹布、擦桌子實作課程</a:t>
            </a:r>
            <a:endParaRPr/>
          </a:p>
        </p:txBody>
      </p:sp>
      <p:sp>
        <p:nvSpPr>
          <p:cNvPr id="188" name="Google Shape;188;p14"/>
          <p:cNvSpPr txBox="1"/>
          <p:nvPr>
            <p:ph idx="1" type="subTitle"/>
          </p:nvPr>
        </p:nvSpPr>
        <p:spPr>
          <a:xfrm>
            <a:off x="1371600" y="3652837"/>
            <a:ext cx="6400800" cy="164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>
              <a:solidFill>
                <a:srgbClr val="888888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/>
          <p:nvPr>
            <p:ph type="title"/>
          </p:nvPr>
        </p:nvSpPr>
        <p:spPr>
          <a:xfrm>
            <a:off x="0" y="53975"/>
            <a:ext cx="9010650" cy="1073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b="0" i="0" lang="en-US" sz="4400" u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實作：洗抹布 &amp; 把水擰乾</a:t>
            </a:r>
            <a:endParaRPr/>
          </a:p>
        </p:txBody>
      </p:sp>
      <p:pic>
        <p:nvPicPr>
          <p:cNvPr id="194" name="Google Shape;19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450" y="3473450"/>
            <a:ext cx="2198687" cy="238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41675" y="3473450"/>
            <a:ext cx="2544762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00775" y="3508375"/>
            <a:ext cx="2159000" cy="246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6137" y="989012"/>
            <a:ext cx="2197100" cy="2205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49625" y="1047750"/>
            <a:ext cx="2152650" cy="217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00775" y="1116012"/>
            <a:ext cx="1893887" cy="1836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"/>
          <p:cNvSpPr txBox="1"/>
          <p:nvPr>
            <p:ph type="title"/>
          </p:nvPr>
        </p:nvSpPr>
        <p:spPr>
          <a:xfrm>
            <a:off x="457200" y="258762"/>
            <a:ext cx="8229600" cy="1073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b="0" i="0" lang="en-US" sz="4400" u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實作：擰抹布</a:t>
            </a:r>
            <a:endParaRPr/>
          </a:p>
        </p:txBody>
      </p:sp>
      <p:pic>
        <p:nvPicPr>
          <p:cNvPr id="205" name="Google Shape;20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4075" y="2214562"/>
            <a:ext cx="5751512" cy="226536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6"/>
          <p:cNvSpPr/>
          <p:nvPr/>
        </p:nvSpPr>
        <p:spPr>
          <a:xfrm>
            <a:off x="611187" y="1638300"/>
            <a:ext cx="1512887" cy="700087"/>
          </a:xfrm>
          <a:prstGeom prst="ribbon2">
            <a:avLst>
              <a:gd fmla="val 16667" name="adj1"/>
              <a:gd fmla="val 18000" name="adj2"/>
            </a:avLst>
          </a:prstGeom>
          <a:solidFill>
            <a:schemeClr val="accent1"/>
          </a:solidFill>
          <a:ln cap="flat" cmpd="sng" w="25400">
            <a:solidFill>
              <a:srgbClr val="9537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注意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"/>
          <p:cNvSpPr txBox="1"/>
          <p:nvPr>
            <p:ph type="title"/>
          </p:nvPr>
        </p:nvSpPr>
        <p:spPr>
          <a:xfrm>
            <a:off x="457200" y="258762"/>
            <a:ext cx="8229600" cy="1073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b="0" i="0" lang="en-US" sz="4400" u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將擰乾的抹布按照順序擦拭桌面</a:t>
            </a:r>
            <a:endParaRPr/>
          </a:p>
        </p:txBody>
      </p:sp>
      <p:pic>
        <p:nvPicPr>
          <p:cNvPr id="212" name="Google Shape;212;p17"/>
          <p:cNvPicPr preferRelativeResize="0"/>
          <p:nvPr/>
        </p:nvPicPr>
        <p:blipFill rotWithShape="1">
          <a:blip r:embed="rId3">
            <a:alphaModFix/>
          </a:blip>
          <a:srcRect b="15872" l="17364" r="17507" t="11636"/>
          <a:stretch/>
        </p:blipFill>
        <p:spPr>
          <a:xfrm>
            <a:off x="1187450" y="1109662"/>
            <a:ext cx="6537325" cy="4548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64062" cy="64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4062" y="0"/>
            <a:ext cx="4564062" cy="644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8"/>
          <p:cNvSpPr txBox="1"/>
          <p:nvPr>
            <p:ph type="title"/>
          </p:nvPr>
        </p:nvSpPr>
        <p:spPr>
          <a:xfrm>
            <a:off x="457200" y="258762"/>
            <a:ext cx="8229600" cy="1073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b="0" i="0" lang="en-US" sz="4400" u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實作 ：擦桌子</a:t>
            </a:r>
            <a:endParaRPr/>
          </a:p>
        </p:txBody>
      </p:sp>
      <p:pic>
        <p:nvPicPr>
          <p:cNvPr id="218" name="Google Shape;21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9175" y="2393950"/>
            <a:ext cx="3684587" cy="166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29350" y="1893887"/>
            <a:ext cx="1303337" cy="103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35712" y="3001962"/>
            <a:ext cx="1123950" cy="146208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8"/>
          <p:cNvSpPr/>
          <p:nvPr/>
        </p:nvSpPr>
        <p:spPr>
          <a:xfrm>
            <a:off x="5035550" y="2867025"/>
            <a:ext cx="768350" cy="101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39966">
              <a:alpha val="79607"/>
            </a:srgbClr>
          </a:solidFill>
          <a:ln>
            <a:noFill/>
          </a:ln>
        </p:spPr>
        <p:txBody>
          <a:bodyPr anchorCtr="0" anchor="ctr" bIns="42500" lIns="85000" spcFirstLastPara="1" rIns="85000" wrap="square" tIns="42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8"/>
          <p:cNvSpPr txBox="1"/>
          <p:nvPr/>
        </p:nvSpPr>
        <p:spPr>
          <a:xfrm>
            <a:off x="539750" y="4294187"/>
            <a:ext cx="5262562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Microsoft JhengHei"/>
              <a:buNone/>
            </a:pPr>
            <a:r>
              <a:rPr b="0" i="0" lang="en-US" sz="1800" u="none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把髒的一面往內包住對摺，用乾淨的一面再擦一次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64062" cy="64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9937" y="0"/>
            <a:ext cx="4564062" cy="6445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106;p3"/>
          <p:cNvCxnSpPr/>
          <p:nvPr/>
        </p:nvCxnSpPr>
        <p:spPr>
          <a:xfrm>
            <a:off x="5364162" y="3654425"/>
            <a:ext cx="1152525" cy="0"/>
          </a:xfrm>
          <a:prstGeom prst="straightConnector1">
            <a:avLst/>
          </a:prstGeom>
          <a:noFill/>
          <a:ln cap="flat" cmpd="sng" w="12700">
            <a:solidFill>
              <a:srgbClr val="BE4B48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07" name="Google Shape;107;p3"/>
          <p:cNvCxnSpPr/>
          <p:nvPr/>
        </p:nvCxnSpPr>
        <p:spPr>
          <a:xfrm>
            <a:off x="7812087" y="3509962"/>
            <a:ext cx="647700" cy="0"/>
          </a:xfrm>
          <a:prstGeom prst="straightConnector1">
            <a:avLst/>
          </a:prstGeom>
          <a:noFill/>
          <a:ln cap="flat" cmpd="sng" w="12700">
            <a:solidFill>
              <a:srgbClr val="BE4B48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08" name="Google Shape;108;p3"/>
          <p:cNvCxnSpPr/>
          <p:nvPr/>
        </p:nvCxnSpPr>
        <p:spPr>
          <a:xfrm>
            <a:off x="5364162" y="5743575"/>
            <a:ext cx="1152525" cy="0"/>
          </a:xfrm>
          <a:prstGeom prst="straightConnector1">
            <a:avLst/>
          </a:prstGeom>
          <a:noFill/>
          <a:ln cap="flat" cmpd="sng" w="12700">
            <a:solidFill>
              <a:srgbClr val="BE4B48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09" name="Google Shape;109;p3"/>
          <p:cNvCxnSpPr/>
          <p:nvPr/>
        </p:nvCxnSpPr>
        <p:spPr>
          <a:xfrm>
            <a:off x="7308850" y="5743575"/>
            <a:ext cx="1150937" cy="0"/>
          </a:xfrm>
          <a:prstGeom prst="straightConnector1">
            <a:avLst/>
          </a:prstGeom>
          <a:noFill/>
          <a:ln cap="flat" cmpd="sng" w="12700">
            <a:solidFill>
              <a:srgbClr val="BE4B48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37" y="0"/>
            <a:ext cx="4564062" cy="64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9937" y="0"/>
            <a:ext cx="4564062" cy="6445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1. CSR\Cleaning Education\2013\Volunteer\毛髮.png" id="116" name="Google Shape;11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7275" y="1827212"/>
            <a:ext cx="706437" cy="798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1. CSR\Cleaning Education\2013\Volunteer\灰塵.png" id="117" name="Google Shape;11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4650" y="1857375"/>
            <a:ext cx="682625" cy="860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4"/>
          <p:cNvGrpSpPr/>
          <p:nvPr/>
        </p:nvGrpSpPr>
        <p:grpSpPr>
          <a:xfrm>
            <a:off x="301625" y="5091112"/>
            <a:ext cx="5529262" cy="1354137"/>
            <a:chOff x="300903" y="5091113"/>
            <a:chExt cx="5530777" cy="1354137"/>
          </a:xfrm>
        </p:grpSpPr>
        <p:pic>
          <p:nvPicPr>
            <p:cNvPr descr="D:\1. CSR\Cleaning Education\2013\Volunteer\撢子.png" id="119" name="Google Shape;119;p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392688" y="5744036"/>
              <a:ext cx="981075" cy="536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:\1. CSR\Cleaning Education\2013\Volunteer\吸塵器.png" id="120" name="Google Shape;120;p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00903" y="5345720"/>
              <a:ext cx="1041400" cy="1036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:\1. CSR\Cleaning Education\2013\Volunteer\地板除塵拖把.png" id="121" name="Google Shape;121;p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373763" y="5091113"/>
              <a:ext cx="749300" cy="13541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4"/>
            <p:cNvSpPr txBox="1"/>
            <p:nvPr/>
          </p:nvSpPr>
          <p:spPr>
            <a:xfrm>
              <a:off x="3339305" y="5911300"/>
              <a:ext cx="2492375" cy="369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1800"/>
                <a:buFont typeface="Microsoft JhengHei"/>
                <a:buNone/>
              </a:pPr>
              <a:r>
                <a:rPr b="0" i="0" lang="en-US" sz="1800" u="none" cap="none" strike="noStrike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善用工具，乾淨又安全</a:t>
              </a:r>
              <a:endParaRPr/>
            </a:p>
          </p:txBody>
        </p:sp>
      </p:grpSp>
      <p:sp>
        <p:nvSpPr>
          <p:cNvPr id="123" name="Google Shape;123;p4"/>
          <p:cNvSpPr txBox="1"/>
          <p:nvPr/>
        </p:nvSpPr>
        <p:spPr>
          <a:xfrm>
            <a:off x="6173787" y="342900"/>
            <a:ext cx="180181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Microsoft JhengHei"/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開始用貼紙練習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37" y="11112"/>
            <a:ext cx="4564062" cy="64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0575" y="11112"/>
            <a:ext cx="4564062" cy="644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Google Shape;134;p6"/>
          <p:cNvCxnSpPr/>
          <p:nvPr/>
        </p:nvCxnSpPr>
        <p:spPr>
          <a:xfrm>
            <a:off x="5651500" y="4086225"/>
            <a:ext cx="1296987" cy="0"/>
          </a:xfrm>
          <a:prstGeom prst="straightConnector1">
            <a:avLst/>
          </a:prstGeom>
          <a:noFill/>
          <a:ln cap="flat" cmpd="sng" w="12700">
            <a:solidFill>
              <a:srgbClr val="BE4B48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35" name="Google Shape;135;p6"/>
          <p:cNvCxnSpPr/>
          <p:nvPr/>
        </p:nvCxnSpPr>
        <p:spPr>
          <a:xfrm>
            <a:off x="4932362" y="4238625"/>
            <a:ext cx="287337" cy="0"/>
          </a:xfrm>
          <a:prstGeom prst="straightConnector1">
            <a:avLst/>
          </a:prstGeom>
          <a:noFill/>
          <a:ln cap="flat" cmpd="sng" w="12700">
            <a:solidFill>
              <a:srgbClr val="BE4B48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36" name="Google Shape;136;p6"/>
          <p:cNvCxnSpPr/>
          <p:nvPr/>
        </p:nvCxnSpPr>
        <p:spPr>
          <a:xfrm>
            <a:off x="1908175" y="4254500"/>
            <a:ext cx="1295400" cy="0"/>
          </a:xfrm>
          <a:prstGeom prst="straightConnector1">
            <a:avLst/>
          </a:prstGeom>
          <a:noFill/>
          <a:ln cap="flat" cmpd="sng" w="12700">
            <a:solidFill>
              <a:srgbClr val="BE4B48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37" name="Google Shape;137;p6"/>
          <p:cNvCxnSpPr/>
          <p:nvPr/>
        </p:nvCxnSpPr>
        <p:spPr>
          <a:xfrm>
            <a:off x="1692275" y="4406900"/>
            <a:ext cx="215900" cy="0"/>
          </a:xfrm>
          <a:prstGeom prst="straightConnector1">
            <a:avLst/>
          </a:prstGeom>
          <a:noFill/>
          <a:ln cap="flat" cmpd="sng" w="12700">
            <a:solidFill>
              <a:srgbClr val="BE4B48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38" name="Google Shape;138;p6"/>
          <p:cNvCxnSpPr/>
          <p:nvPr/>
        </p:nvCxnSpPr>
        <p:spPr>
          <a:xfrm>
            <a:off x="503237" y="4406900"/>
            <a:ext cx="647700" cy="0"/>
          </a:xfrm>
          <a:prstGeom prst="straightConnector1">
            <a:avLst/>
          </a:prstGeom>
          <a:noFill/>
          <a:ln cap="flat" cmpd="sng" w="12700">
            <a:solidFill>
              <a:srgbClr val="BE4B48"/>
            </a:solidFill>
            <a:prstDash val="solid"/>
            <a:miter lim="800000"/>
            <a:headEnd len="med" w="med" type="none"/>
            <a:tailEnd len="med" w="med" type="none"/>
          </a:ln>
        </p:spPr>
      </p:cxnSp>
      <p:pic>
        <p:nvPicPr>
          <p:cNvPr id="139" name="Google Shape;13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87" y="0"/>
            <a:ext cx="4564062" cy="64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4700" y="0"/>
            <a:ext cx="4564062" cy="644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64062" cy="64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3112" y="0"/>
            <a:ext cx="4565650" cy="644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2011-09-21T03:51:34Z</dcterms:created>
  <dc:creator>設計部 - 鄭佳宓</dc:creator>
</cp:coreProperties>
</file>