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51A8F1-5D73-4756-B977-6EC705910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EEDDBEF-DE1E-4BCC-9F82-F2996EE34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57EC85-D9FF-4359-B411-E48B1617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1CA-5A95-4AC7-AC64-8D83206815B5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1A75E1-90A9-4EBC-ACDE-A1A3D158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4E73D7-ECBD-4A37-8466-A477FF9E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762B-350C-49A6-883D-9E9191045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59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04F592-0659-4C72-9C96-D1BE36B4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5F22913-809C-4DE1-B6CF-20069814A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811F0B-8445-4157-B2D7-59E3EA7F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1CA-5A95-4AC7-AC64-8D83206815B5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E773DE-6B88-4A22-B53D-201EB6C7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13B80D-43F7-4C38-82A8-48DA5545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762B-350C-49A6-883D-9E9191045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50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6E56225-8A26-48F7-93F8-4C2601F65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02386A8-CFFC-4DD5-956D-EC9DF4094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752316-62F6-48E4-8179-8B6FCC00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1CA-5A95-4AC7-AC64-8D83206815B5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28DB76-F73A-451C-9AB9-9C18AD7C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326FD1-7B0B-480D-883D-7E8C0702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762B-350C-49A6-883D-9E9191045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2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07E8C7-A8C1-408E-BFFC-152212DD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F052BA-CCA6-46CC-BF7C-F44FEC565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E8B3BF-C6B4-4BAC-B572-7870B986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1CA-5A95-4AC7-AC64-8D83206815B5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F29AF9-634F-4EB3-BA48-5BEC3AC7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678CF7-A402-406F-AFB6-158F109C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762B-350C-49A6-883D-9E9191045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92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250291-7D11-4602-9257-FD919F41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87EFE2-1927-47BD-8052-AED8421F3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F33C45-665D-4CD9-9027-4E5803F0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1CA-5A95-4AC7-AC64-8D83206815B5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09D8C1-1411-4EC2-B575-34CA2E8F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56CA0A-A041-4496-83CF-172A6B75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762B-350C-49A6-883D-9E9191045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31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2CABB2-B3D6-4E64-AB0B-903D7E4D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F56756-5BB2-46DE-A7DD-B9DC7662D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699478-99BA-49BA-AFCC-977BD91EA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93EA12B-055F-4EBC-9D9F-F923D905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1CA-5A95-4AC7-AC64-8D83206815B5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40F8D0-09D0-43E0-8F8B-511DB776F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F57648-ACEE-4538-ABC6-515BA219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762B-350C-49A6-883D-9E9191045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83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C98521-0755-46EE-A342-92AFDA955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DA12F2-1C02-4DD9-A31D-4D1593162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F5C39F1-1FBA-47A1-A309-AB092BCC7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32F166E-F3A5-43BC-A927-E02F141BC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23418F4-1FF4-4F7C-85E1-4F9D8524F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C60C9E7-EFDC-49C8-B7ED-66E3AAA2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1CA-5A95-4AC7-AC64-8D83206815B5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64A6DC5-4C21-4623-BEC8-B51BF498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D8E2E5A-6B71-4869-96E2-4556B9A8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762B-350C-49A6-883D-9E9191045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33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47E70B-EAAD-4D7F-8081-F8DA72EF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6DB6F70-03F0-4E77-85F7-E792D039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1CA-5A95-4AC7-AC64-8D83206815B5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319672D-4A57-4B52-A5E2-AA23C9DA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16352FE-CC06-40F3-BF9B-AD85BC13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762B-350C-49A6-883D-9E9191045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54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CC082D2-15C8-445D-9A8C-F55E263A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1CA-5A95-4AC7-AC64-8D83206815B5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90138BD-324A-45E9-92C0-99A18A15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0F31D22-E869-4991-8865-F2E05583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762B-350C-49A6-883D-9E9191045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83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85913E-7849-4AC7-BDE9-CA451D11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43EB8F-B0C6-4AD6-8A0D-6582E3054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A04B91E-C229-41DA-AB52-7B018FADA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7B3168-B2A9-46A9-A02F-C06225E7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1CA-5A95-4AC7-AC64-8D83206815B5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08EDF8-E171-464C-89E0-B5203CE1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46CEC7-9FD1-4A58-A793-2B75FFB4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762B-350C-49A6-883D-9E9191045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42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612D89-2325-4B97-BB7E-33A66F2F3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0C4B1EB-9DCC-441F-80D3-0D1E62A7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6EAB48-A6BF-422D-A16C-30DF67966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EF369BD-C05E-4016-8675-1B42BDC1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1CA-5A95-4AC7-AC64-8D83206815B5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0B2EE60-8A61-4D73-A068-2F0B1AF8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904D3A7-6D03-4BB9-B8BA-7D26700D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762B-350C-49A6-883D-9E9191045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37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5F17F60-6A22-4A83-8300-3382CF75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AF6CF12-62A5-4083-A84F-B5AC850AC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92DAD1-FCF3-40A3-BDD2-E3834DCBD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71CA-5A95-4AC7-AC64-8D83206815B5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D210F3-718F-4FAC-8977-69B621D6D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452D8E-C8B8-4DEA-B4E0-1B76FB19E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762B-350C-49A6-883D-9E9191045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801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69F9BC05-912B-4B24-B5E1-A2383781A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3" y="583267"/>
            <a:ext cx="5794146" cy="5691465"/>
          </a:xfrm>
          <a:prstGeom prst="rect">
            <a:avLst/>
          </a:prstGeom>
        </p:spPr>
      </p:pic>
      <p:sp>
        <p:nvSpPr>
          <p:cNvPr id="13" name="標題 8">
            <a:extLst>
              <a:ext uri="{FF2B5EF4-FFF2-40B4-BE49-F238E27FC236}">
                <a16:creationId xmlns:a16="http://schemas.microsoft.com/office/drawing/2014/main" id="{AD5E1D42-7E01-481A-8415-C45C158FCDE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711884" y="2339470"/>
            <a:ext cx="480767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7200" dirty="0">
                <a:ea typeface="書法家超明體" panose="02010609000101010101" pitchFamily="49" charset="-120"/>
              </a:rPr>
              <a:t>小雞逛超市</a:t>
            </a:r>
            <a:endParaRPr lang="en-US" altLang="zh-TW" sz="7200" dirty="0">
              <a:ea typeface="書法家超明體" panose="02010609000101010101" pitchFamily="49" charset="-120"/>
            </a:endParaRP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43BE2E7A-85A3-4DB1-AF66-BA3C99021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3746" y="3868741"/>
            <a:ext cx="3525671" cy="1655763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ea typeface="芫荽" pitchFamily="2" charset="-120"/>
              </a:rPr>
              <a:t>文</a:t>
            </a:r>
            <a:r>
              <a:rPr lang="en-US" altLang="zh-TW" sz="3600" b="1" dirty="0">
                <a:ea typeface="芫荽" pitchFamily="2" charset="-120"/>
              </a:rPr>
              <a:t>/</a:t>
            </a:r>
            <a:r>
              <a:rPr lang="zh-TW" altLang="en-US" sz="3600" b="1" dirty="0">
                <a:ea typeface="芫荽" pitchFamily="2" charset="-120"/>
              </a:rPr>
              <a:t>圖</a:t>
            </a:r>
            <a:r>
              <a:rPr lang="en-US" altLang="zh-TW" sz="3600" b="1" dirty="0">
                <a:ea typeface="芫荽" pitchFamily="2" charset="-120"/>
              </a:rPr>
              <a:t>:</a:t>
            </a:r>
            <a:r>
              <a:rPr lang="zh-TW" altLang="en-US" sz="3600" b="1" dirty="0">
                <a:ea typeface="芫荽" pitchFamily="2" charset="-120"/>
              </a:rPr>
              <a:t>工藤紀子</a:t>
            </a:r>
            <a:endParaRPr lang="en-US" altLang="zh-TW" sz="3600" b="1" dirty="0">
              <a:ea typeface="芫荽" pitchFamily="2" charset="-120"/>
            </a:endParaRPr>
          </a:p>
          <a:p>
            <a:pPr algn="l"/>
            <a:r>
              <a:rPr lang="zh-TW" altLang="en-US" sz="3600" b="1" dirty="0">
                <a:ea typeface="芫荽" pitchFamily="2" charset="-120"/>
              </a:rPr>
              <a:t>翻譯  </a:t>
            </a:r>
            <a:r>
              <a:rPr lang="en-US" altLang="zh-TW" sz="3600" b="1" dirty="0">
                <a:ea typeface="芫荽" pitchFamily="2" charset="-120"/>
              </a:rPr>
              <a:t>:</a:t>
            </a:r>
            <a:r>
              <a:rPr lang="zh-TW" altLang="en-US" sz="3600" b="1" dirty="0">
                <a:ea typeface="芫荽" pitchFamily="2" charset="-120"/>
              </a:rPr>
              <a:t>周佩穎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330281-01B8-4DE4-8C5B-CF0CE4694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7331" y="1024082"/>
            <a:ext cx="16192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01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9">
            <a:extLst>
              <a:ext uri="{FF2B5EF4-FFF2-40B4-BE49-F238E27FC236}">
                <a16:creationId xmlns:a16="http://schemas.microsoft.com/office/drawing/2014/main" id="{4AF28F37-4FC3-4A52-9D66-588B54BADCD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539" r="-89" b="30505"/>
          <a:stretch/>
        </p:blipFill>
        <p:spPr>
          <a:xfrm>
            <a:off x="314037" y="526472"/>
            <a:ext cx="11638540" cy="58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0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10">
            <a:extLst>
              <a:ext uri="{FF2B5EF4-FFF2-40B4-BE49-F238E27FC236}">
                <a16:creationId xmlns:a16="http://schemas.microsoft.com/office/drawing/2014/main" id="{B258F78A-6D11-4511-9BD7-27F9CB92CF7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-269" r="2380" b="30639"/>
          <a:stretch/>
        </p:blipFill>
        <p:spPr>
          <a:xfrm>
            <a:off x="323271" y="535709"/>
            <a:ext cx="11508511" cy="589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5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11">
            <a:extLst>
              <a:ext uri="{FF2B5EF4-FFF2-40B4-BE49-F238E27FC236}">
                <a16:creationId xmlns:a16="http://schemas.microsoft.com/office/drawing/2014/main" id="{667A3A21-2B57-4C03-A8D2-01C1FDDE431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66"/>
          <a:stretch/>
        </p:blipFill>
        <p:spPr>
          <a:xfrm>
            <a:off x="119352" y="508000"/>
            <a:ext cx="11844735" cy="58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2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12">
            <a:extLst>
              <a:ext uri="{FF2B5EF4-FFF2-40B4-BE49-F238E27FC236}">
                <a16:creationId xmlns:a16="http://schemas.microsoft.com/office/drawing/2014/main" id="{6B10C68C-10FD-4E7F-9CBA-8B5B5D63159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9"/>
          <a:stretch/>
        </p:blipFill>
        <p:spPr>
          <a:xfrm>
            <a:off x="128588" y="526473"/>
            <a:ext cx="11836187" cy="57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0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13">
            <a:extLst>
              <a:ext uri="{FF2B5EF4-FFF2-40B4-BE49-F238E27FC236}">
                <a16:creationId xmlns:a16="http://schemas.microsoft.com/office/drawing/2014/main" id="{63E0BF62-22F2-481E-9E0B-6EE0B6559FE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-89" b="30101"/>
          <a:stretch/>
        </p:blipFill>
        <p:spPr>
          <a:xfrm>
            <a:off x="341744" y="508000"/>
            <a:ext cx="11536219" cy="58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14">
            <a:extLst>
              <a:ext uri="{FF2B5EF4-FFF2-40B4-BE49-F238E27FC236}">
                <a16:creationId xmlns:a16="http://schemas.microsoft.com/office/drawing/2014/main" id="{BDBB2F15-AA8A-4FB1-A34F-B7140C25695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943" r="1055" b="30101"/>
          <a:stretch/>
        </p:blipFill>
        <p:spPr>
          <a:xfrm>
            <a:off x="277091" y="554181"/>
            <a:ext cx="11586512" cy="57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0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15">
            <a:extLst>
              <a:ext uri="{FF2B5EF4-FFF2-40B4-BE49-F238E27FC236}">
                <a16:creationId xmlns:a16="http://schemas.microsoft.com/office/drawing/2014/main" id="{940E3D5C-1557-42F1-ACA7-B33FB950EE1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r="674" b="31044"/>
          <a:stretch/>
        </p:blipFill>
        <p:spPr>
          <a:xfrm>
            <a:off x="323272" y="572655"/>
            <a:ext cx="11508510" cy="577682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4D8EAB7-383B-459F-BD78-2A961906170E}"/>
              </a:ext>
            </a:extLst>
          </p:cNvPr>
          <p:cNvSpPr txBox="1"/>
          <p:nvPr/>
        </p:nvSpPr>
        <p:spPr>
          <a:xfrm>
            <a:off x="10297207" y="6285345"/>
            <a:ext cx="4097523" cy="552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400" b="1" dirty="0">
                <a:latin typeface="芫荽" pitchFamily="2" charset="-120"/>
                <a:ea typeface="芫荽" pitchFamily="2" charset="-120"/>
                <a:cs typeface="芫荽" pitchFamily="2" charset="-120"/>
              </a:rPr>
              <a:t>故事結束。</a:t>
            </a:r>
          </a:p>
        </p:txBody>
      </p:sp>
    </p:spTree>
    <p:extLst>
      <p:ext uri="{BB962C8B-B14F-4D97-AF65-F5344CB8AC3E}">
        <p14:creationId xmlns:p14="http://schemas.microsoft.com/office/powerpoint/2010/main" val="1272779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3C7D733-DC7B-4FCE-8F91-A5ABAF963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71" r="869" b="17741"/>
          <a:stretch/>
        </p:blipFill>
        <p:spPr>
          <a:xfrm>
            <a:off x="347663" y="775854"/>
            <a:ext cx="8517940" cy="553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92AD6DF-CA20-4607-816C-9D362C64B022}"/>
              </a:ext>
            </a:extLst>
          </p:cNvPr>
          <p:cNvSpPr txBox="1"/>
          <p:nvPr/>
        </p:nvSpPr>
        <p:spPr>
          <a:xfrm>
            <a:off x="9138083" y="1905506"/>
            <a:ext cx="27062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小雞逛超市</a:t>
            </a:r>
            <a:endParaRPr lang="en-US" altLang="zh-TW" sz="32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r>
              <a:rPr lang="zh-TW" altLang="en-US" sz="32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小雞逛遊樂園小雞過生日</a:t>
            </a:r>
            <a:endParaRPr lang="en-US" altLang="zh-TW" sz="32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r>
              <a:rPr lang="zh-TW" altLang="en-US" sz="32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小雞過耶誕節小雞去露營</a:t>
            </a:r>
            <a:endParaRPr lang="en-US" altLang="zh-TW" sz="3200" dirty="0"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r>
              <a:rPr lang="zh-TW" altLang="en-US" sz="32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小雞到外婆家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D4BFD7B-7E13-4099-B75C-033E7F9B9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351" y1="27972" x2="31351" y2="27972"/>
                        <a14:foregroundMark x1="54595" y1="25175" x2="54595" y2="25175"/>
                        <a14:foregroundMark x1="43243" y1="30070" x2="43243" y2="30070"/>
                        <a14:foregroundMark x1="67027" y1="28671" x2="67027" y2="28671"/>
                        <a14:foregroundMark x1="61622" y1="23077" x2="61622" y2="23077"/>
                        <a14:foregroundMark x1="57838" y1="25874" x2="57838" y2="25874"/>
                        <a14:foregroundMark x1="60000" y1="22378" x2="60000" y2="22378"/>
                        <a14:foregroundMark x1="66486" y1="26573" x2="66486" y2="26573"/>
                        <a14:foregroundMark x1="69730" y1="27972" x2="71351" y2="30070"/>
                        <a14:foregroundMark x1="72973" y1="34266" x2="72973" y2="34266"/>
                        <a14:foregroundMark x1="61622" y1="37762" x2="61622" y2="37762"/>
                        <a14:foregroundMark x1="51892" y1="37762" x2="48649" y2="39860"/>
                        <a14:foregroundMark x1="50270" y1="24476" x2="50270" y2="24476"/>
                        <a14:foregroundMark x1="36216" y1="22378" x2="37838" y2="22378"/>
                        <a14:foregroundMark x1="32432" y1="23776" x2="32432" y2="23776"/>
                        <a14:foregroundMark x1="28649" y1="23776" x2="28649" y2="23776"/>
                        <a14:foregroundMark x1="24865" y1="25874" x2="24865" y2="25874"/>
                        <a14:foregroundMark x1="24865" y1="32867" x2="25946" y2="34965"/>
                        <a14:foregroundMark x1="45405" y1="29371" x2="45405" y2="29371"/>
                        <a14:foregroundMark x1="37297" y1="26573" x2="37297" y2="26573"/>
                        <a14:foregroundMark x1="36757" y1="30769" x2="35135" y2="32867"/>
                        <a14:foregroundMark x1="34054" y1="33566" x2="34054" y2="33566"/>
                        <a14:foregroundMark x1="57297" y1="46853" x2="57297" y2="46853"/>
                        <a14:foregroundMark x1="58919" y1="46154" x2="58919" y2="46154"/>
                        <a14:foregroundMark x1="57838" y1="46853" x2="57838" y2="468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8083" y="4547606"/>
            <a:ext cx="2988972" cy="23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6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1">
            <a:extLst>
              <a:ext uri="{FF2B5EF4-FFF2-40B4-BE49-F238E27FC236}">
                <a16:creationId xmlns:a16="http://schemas.microsoft.com/office/drawing/2014/main" id="{D251277E-23CC-4AB4-998F-F0122F0A73B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293" b="30639"/>
          <a:stretch/>
        </p:blipFill>
        <p:spPr>
          <a:xfrm>
            <a:off x="326805" y="561109"/>
            <a:ext cx="11538389" cy="57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9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2">
            <a:extLst>
              <a:ext uri="{FF2B5EF4-FFF2-40B4-BE49-F238E27FC236}">
                <a16:creationId xmlns:a16="http://schemas.microsoft.com/office/drawing/2014/main" id="{395F20C0-FA90-4D61-9104-DEEEC35E5B9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b="31044"/>
          <a:stretch/>
        </p:blipFill>
        <p:spPr>
          <a:xfrm>
            <a:off x="332509" y="517236"/>
            <a:ext cx="11532259" cy="57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3">
            <a:extLst>
              <a:ext uri="{FF2B5EF4-FFF2-40B4-BE49-F238E27FC236}">
                <a16:creationId xmlns:a16="http://schemas.microsoft.com/office/drawing/2014/main" id="{B96A51BF-1D08-428E-9F0A-2E9E16DD54E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b="30909"/>
          <a:stretch/>
        </p:blipFill>
        <p:spPr>
          <a:xfrm>
            <a:off x="341746" y="517236"/>
            <a:ext cx="11561664" cy="58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1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4">
            <a:extLst>
              <a:ext uri="{FF2B5EF4-FFF2-40B4-BE49-F238E27FC236}">
                <a16:creationId xmlns:a16="http://schemas.microsoft.com/office/drawing/2014/main" id="{BE87C0DF-11E3-4110-B5F1-57287801E85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b="30505"/>
          <a:stretch/>
        </p:blipFill>
        <p:spPr>
          <a:xfrm>
            <a:off x="406399" y="563418"/>
            <a:ext cx="11453091" cy="58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5">
            <a:extLst>
              <a:ext uri="{FF2B5EF4-FFF2-40B4-BE49-F238E27FC236}">
                <a16:creationId xmlns:a16="http://schemas.microsoft.com/office/drawing/2014/main" id="{BD0C070A-AE59-4849-9818-B6D257868DE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673" r="95" b="31718"/>
          <a:stretch/>
        </p:blipFill>
        <p:spPr>
          <a:xfrm>
            <a:off x="350981" y="581891"/>
            <a:ext cx="11531345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6">
            <a:extLst>
              <a:ext uri="{FF2B5EF4-FFF2-40B4-BE49-F238E27FC236}">
                <a16:creationId xmlns:a16="http://schemas.microsoft.com/office/drawing/2014/main" id="{089906EA-0107-4B7D-9520-19BBC8E52D5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b="30101"/>
          <a:stretch/>
        </p:blipFill>
        <p:spPr>
          <a:xfrm>
            <a:off x="286328" y="471054"/>
            <a:ext cx="11591636" cy="593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9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7">
            <a:extLst>
              <a:ext uri="{FF2B5EF4-FFF2-40B4-BE49-F238E27FC236}">
                <a16:creationId xmlns:a16="http://schemas.microsoft.com/office/drawing/2014/main" id="{35508FE9-7C6F-45DE-949F-754EA773A94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1078" b="30909"/>
          <a:stretch/>
        </p:blipFill>
        <p:spPr>
          <a:xfrm>
            <a:off x="314035" y="544945"/>
            <a:ext cx="11533971" cy="56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8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41102112626048_8">
            <a:extLst>
              <a:ext uri="{FF2B5EF4-FFF2-40B4-BE49-F238E27FC236}">
                <a16:creationId xmlns:a16="http://schemas.microsoft.com/office/drawing/2014/main" id="{9EBE102F-6AC8-4F4C-B050-B1186B8D8C9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673" r="4856" b="38183"/>
          <a:stretch/>
        </p:blipFill>
        <p:spPr>
          <a:xfrm>
            <a:off x="240145" y="556490"/>
            <a:ext cx="11517746" cy="57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1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</Words>
  <Application>Microsoft Office PowerPoint</Application>
  <PresentationFormat>寬螢幕</PresentationFormat>
  <Paragraphs>8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芫荽</vt:lpstr>
      <vt:lpstr>Arial</vt:lpstr>
      <vt:lpstr>Calibri</vt:lpstr>
      <vt:lpstr>Calibri Light</vt:lpstr>
      <vt:lpstr>Office 佈景主題</vt:lpstr>
      <vt:lpstr>小雞逛超市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小雞逛超市</dc:title>
  <dc:creator>win98</dc:creator>
  <cp:lastModifiedBy>win98</cp:lastModifiedBy>
  <cp:revision>2</cp:revision>
  <dcterms:created xsi:type="dcterms:W3CDTF">2024-11-05T07:15:50Z</dcterms:created>
  <dcterms:modified xsi:type="dcterms:W3CDTF">2024-11-05T07:20:39Z</dcterms:modified>
</cp:coreProperties>
</file>