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photoAlbum layout="2pic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11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68F0F61-1671-40BF-B778-610EBD8D47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D529DD2-E4F7-4B7F-82FC-5F648649EA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BA261C3-9287-4554-BE38-24ED2FEA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2358-11A8-4EF7-84B6-2516A7C25EBA}" type="datetimeFigureOut">
              <a:rPr lang="zh-TW" altLang="en-US" smtClean="0"/>
              <a:t>2024/11/5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561FA3B-9D5F-4458-AE35-11A9D5E48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E270194-990C-49D2-AC18-80E5D2F2D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1FC4C-842E-40C4-B7F5-0B873DAA7C6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4891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79E1661-8BDE-4AF0-9112-C2EF17504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37CF690-3EC6-426C-ADF3-B860D719A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19711F7-16B5-48DA-8005-2A00A811D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2358-11A8-4EF7-84B6-2516A7C25EBA}" type="datetimeFigureOut">
              <a:rPr lang="zh-TW" altLang="en-US" smtClean="0"/>
              <a:t>2024/11/5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98FD414-4EC2-45B7-AD47-8BD31F84C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2925176-FE5F-40BB-9F03-E6FC550FA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1FC4C-842E-40C4-B7F5-0B873DAA7C6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452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ABC0AF14-C644-459C-A792-5C053A5BD6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279215C6-CC3E-4F7E-8DC6-5428510A54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3312E3E-00C4-4784-B9B4-45B2D05B6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2358-11A8-4EF7-84B6-2516A7C25EBA}" type="datetimeFigureOut">
              <a:rPr lang="zh-TW" altLang="en-US" smtClean="0"/>
              <a:t>2024/11/5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3364083-6A4C-4DFB-8008-6365374E7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24A8A25-A662-4E12-B8B3-14975C799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1FC4C-842E-40C4-B7F5-0B873DAA7C6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9035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D9BEA85-87EA-40A6-A1F8-0E99E0D3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2CC8C6D-558A-4FDC-853C-D23B01635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4A0D809-2F23-46B7-A077-AF83C1C59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2358-11A8-4EF7-84B6-2516A7C25EBA}" type="datetimeFigureOut">
              <a:rPr lang="zh-TW" altLang="en-US" smtClean="0"/>
              <a:t>2024/11/5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FD3D672-DFE4-4C56-A967-C2B0F2C9D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BE63D14-AB43-4896-9F5E-BC77DB5B2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1FC4C-842E-40C4-B7F5-0B873DAA7C6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9830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066791-C4B8-401E-AB8E-516EFED99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B2DA5D0-826E-4214-8784-1831A1FC2F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4BBC306-B255-435F-8991-5F45935A6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2358-11A8-4EF7-84B6-2516A7C25EBA}" type="datetimeFigureOut">
              <a:rPr lang="zh-TW" altLang="en-US" smtClean="0"/>
              <a:t>2024/11/5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5136A96-3B0C-4BD7-8D5B-675448BB0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44A7950-B4C6-438F-A2B9-5A528FDCA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1FC4C-842E-40C4-B7F5-0B873DAA7C6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1876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DBD305C-AF04-4952-9C5E-BA0F49B27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30447AD-8142-4DF1-B47F-30BE025402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BE203C3-733B-4C40-B9F3-B240DD13DB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1B0A826-4011-46FF-8652-C8381C8D5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2358-11A8-4EF7-84B6-2516A7C25EBA}" type="datetimeFigureOut">
              <a:rPr lang="zh-TW" altLang="en-US" smtClean="0"/>
              <a:t>2024/11/5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5DDBF91-64E1-4957-8586-AAAAB64ED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05C372D-B174-4961-BCB3-B2AB24193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1FC4C-842E-40C4-B7F5-0B873DAA7C6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6573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0E51D2-6EE2-4948-BDA5-F6C865207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BFE4695-643F-4392-9D1A-249EB81F85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E1C9816-F2D0-49C6-8234-47EB927296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05C18C59-060C-4D32-810D-EDD98FAE4B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4A9BD5E0-8221-4765-97C6-0F29E730D4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4D60984C-2ACF-49AF-82A1-436CFF3AF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2358-11A8-4EF7-84B6-2516A7C25EBA}" type="datetimeFigureOut">
              <a:rPr lang="zh-TW" altLang="en-US" smtClean="0"/>
              <a:t>2024/11/5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F2CA0A9B-EB4E-483A-9319-21018C273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712BDA31-ACC4-4F9B-8AEE-F393C4E89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1FC4C-842E-40C4-B7F5-0B873DAA7C6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8364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2AD514-DD7B-45D0-862C-0574B8BA8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2844469-C5DE-4A39-8363-3357CAF74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2358-11A8-4EF7-84B6-2516A7C25EBA}" type="datetimeFigureOut">
              <a:rPr lang="zh-TW" altLang="en-US" smtClean="0"/>
              <a:t>2024/11/5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94A5DEEA-8F22-4A68-963B-958DE3DC7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2FE5917-A5E7-4E59-80F5-5E0659211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1FC4C-842E-40C4-B7F5-0B873DAA7C6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1856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25095EE8-161C-48F7-8615-FE209ACC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2358-11A8-4EF7-84B6-2516A7C25EBA}" type="datetimeFigureOut">
              <a:rPr lang="zh-TW" altLang="en-US" smtClean="0"/>
              <a:t>2024/11/5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CD90762B-9C01-4477-A4A3-C41BD35F9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802D2C1-B60C-4F7A-8864-252BC7178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1FC4C-842E-40C4-B7F5-0B873DAA7C6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4726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3E8F40-D2E5-41A2-9BEB-99797A820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AB5574C-BD72-4EB2-B7AF-7485A1662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843A860-5377-4008-928F-F785920A3F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58CC0BC-2D92-4FFB-99F6-5A4138826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2358-11A8-4EF7-84B6-2516A7C25EBA}" type="datetimeFigureOut">
              <a:rPr lang="zh-TW" altLang="en-US" smtClean="0"/>
              <a:t>2024/11/5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71DF454-FD25-4316-8F76-3EE63D4F8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9730634-6009-45EC-A3DD-A51C86E78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1FC4C-842E-40C4-B7F5-0B873DAA7C6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9818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BE02D12-C41A-4597-B5D4-3341E1DE2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8063A406-7569-4FD4-9F96-EABB31C13E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839DAE4-8E78-464E-8ADD-0C7F0FFFD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818182E-38A9-47DA-9845-BF2314851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2358-11A8-4EF7-84B6-2516A7C25EBA}" type="datetimeFigureOut">
              <a:rPr lang="zh-TW" altLang="en-US" smtClean="0"/>
              <a:t>2024/11/5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494D854-0DB5-4222-8804-5AB8595D1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196BF54-D8F2-47A2-8157-02C55991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1FC4C-842E-40C4-B7F5-0B873DAA7C6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7902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AACF4FE2-196E-4DFF-9839-A26DB102F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417D9F2-0245-4C14-B327-DE785EC687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7468132-41B3-4D8C-AD8E-05BB34A993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432358-11A8-4EF7-84B6-2516A7C25EBA}" type="datetimeFigureOut">
              <a:rPr lang="zh-TW" altLang="en-US" smtClean="0"/>
              <a:t>2024/11/5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F8DD0F7-82A4-4089-BC20-36BAF697B2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3D30A5D-467C-4557-87EF-99D6DA93EF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1FC4C-842E-40C4-B7F5-0B873DAA7C6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37752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7F08987-ACE2-44F5-9AC2-8E6629C23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733" y="555313"/>
            <a:ext cx="7187145" cy="5928943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FFADCB80-4639-4792-805E-132B4E3D1AD9}"/>
              </a:ext>
            </a:extLst>
          </p:cNvPr>
          <p:cNvSpPr txBox="1"/>
          <p:nvPr/>
        </p:nvSpPr>
        <p:spPr>
          <a:xfrm>
            <a:off x="706233" y="1147416"/>
            <a:ext cx="75830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dirty="0">
                <a:solidFill>
                  <a:schemeClr val="bg1"/>
                </a:solidFill>
                <a:ea typeface="書法家超明體" panose="02010609000101010101" pitchFamily="49" charset="-120"/>
              </a:rPr>
              <a:t>最特別的</a:t>
            </a:r>
            <a:endParaRPr lang="en-US" altLang="zh-TW" sz="4800" dirty="0">
              <a:solidFill>
                <a:schemeClr val="bg1"/>
              </a:solidFill>
              <a:ea typeface="書法家超明體" panose="02010609000101010101" pitchFamily="49" charset="-120"/>
            </a:endParaRPr>
          </a:p>
          <a:p>
            <a:r>
              <a:rPr lang="zh-TW" altLang="en-US" sz="4800" dirty="0">
                <a:solidFill>
                  <a:schemeClr val="bg1"/>
                </a:solidFill>
                <a:ea typeface="書法家超明體" panose="02010609000101010101" pitchFamily="49" charset="-120"/>
              </a:rPr>
              <a:t>        生日禮物</a:t>
            </a:r>
            <a:endParaRPr lang="en-US" altLang="zh-TW" sz="4800" dirty="0">
              <a:solidFill>
                <a:schemeClr val="bg1"/>
              </a:solidFill>
              <a:ea typeface="書法家超明體" panose="02010609000101010101" pitchFamily="49" charset="-120"/>
            </a:endParaRPr>
          </a:p>
        </p:txBody>
      </p:sp>
      <p:sp>
        <p:nvSpPr>
          <p:cNvPr id="11" name="副標題 2">
            <a:extLst>
              <a:ext uri="{FF2B5EF4-FFF2-40B4-BE49-F238E27FC236}">
                <a16:creationId xmlns:a16="http://schemas.microsoft.com/office/drawing/2014/main" id="{86BFD447-9BA9-4533-BED3-78483C0698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412" y="3190495"/>
            <a:ext cx="9144000" cy="1655763"/>
          </a:xfrm>
        </p:spPr>
        <p:txBody>
          <a:bodyPr>
            <a:normAutofit/>
          </a:bodyPr>
          <a:lstStyle/>
          <a:p>
            <a:pPr algn="l"/>
            <a:r>
              <a:rPr lang="zh-TW" altLang="en-US" sz="2800" b="1" dirty="0">
                <a:solidFill>
                  <a:schemeClr val="bg1"/>
                </a:solidFill>
                <a:ea typeface="芫荽" pitchFamily="2" charset="-120"/>
              </a:rPr>
              <a:t>圖</a:t>
            </a:r>
            <a:r>
              <a:rPr lang="en-US" altLang="zh-TW" sz="2800" b="1" dirty="0">
                <a:solidFill>
                  <a:schemeClr val="bg1"/>
                </a:solidFill>
                <a:ea typeface="芫荽" pitchFamily="2" charset="-120"/>
              </a:rPr>
              <a:t>/</a:t>
            </a:r>
            <a:r>
              <a:rPr lang="zh-TW" altLang="en-US" sz="2800" b="1" dirty="0">
                <a:solidFill>
                  <a:schemeClr val="bg1"/>
                </a:solidFill>
                <a:ea typeface="芫荽" pitchFamily="2" charset="-120"/>
              </a:rPr>
              <a:t>文</a:t>
            </a:r>
            <a:r>
              <a:rPr lang="en-US" altLang="zh-TW" sz="2800" b="1" dirty="0">
                <a:solidFill>
                  <a:schemeClr val="bg1"/>
                </a:solidFill>
                <a:ea typeface="芫荽" pitchFamily="2" charset="-120"/>
              </a:rPr>
              <a:t>:</a:t>
            </a:r>
            <a:r>
              <a:rPr lang="zh-TW" altLang="en-US" sz="2800" b="1" dirty="0">
                <a:solidFill>
                  <a:schemeClr val="bg1"/>
                </a:solidFill>
                <a:ea typeface="芫荽" pitchFamily="2" charset="-120"/>
              </a:rPr>
              <a:t>威拉</a:t>
            </a:r>
            <a:r>
              <a:rPr lang="en-US" altLang="zh-TW" sz="2800" b="1" dirty="0">
                <a:solidFill>
                  <a:schemeClr val="bg1"/>
                </a:solidFill>
                <a:ea typeface="芫荽" pitchFamily="2" charset="-120"/>
              </a:rPr>
              <a:t>.</a:t>
            </a:r>
            <a:r>
              <a:rPr lang="zh-TW" altLang="en-US" sz="2800" b="1" dirty="0">
                <a:solidFill>
                  <a:schemeClr val="bg1"/>
                </a:solidFill>
                <a:ea typeface="芫荽" pitchFamily="2" charset="-120"/>
              </a:rPr>
              <a:t>畢</a:t>
            </a:r>
            <a:r>
              <a:rPr lang="en-US" altLang="zh-TW" sz="2800" b="1" dirty="0">
                <a:solidFill>
                  <a:schemeClr val="bg1"/>
                </a:solidFill>
                <a:ea typeface="芫荽" pitchFamily="2" charset="-120"/>
              </a:rPr>
              <a:t>.</a:t>
            </a:r>
            <a:r>
              <a:rPr lang="zh-TW" altLang="en-US" sz="2800" b="1" dirty="0">
                <a:solidFill>
                  <a:schemeClr val="bg1"/>
                </a:solidFill>
                <a:ea typeface="芫荽" pitchFamily="2" charset="-120"/>
              </a:rPr>
              <a:t>威廉斯</a:t>
            </a:r>
            <a:endParaRPr lang="en-US" altLang="zh-TW" sz="2800" b="1" dirty="0">
              <a:solidFill>
                <a:schemeClr val="bg1"/>
              </a:solidFill>
              <a:ea typeface="芫荽" pitchFamily="2" charset="-120"/>
            </a:endParaRPr>
          </a:p>
          <a:p>
            <a:pPr algn="l"/>
            <a:r>
              <a:rPr lang="zh-TW" altLang="en-US" sz="2800" b="1" dirty="0">
                <a:solidFill>
                  <a:schemeClr val="bg1"/>
                </a:solidFill>
                <a:ea typeface="芫荽" pitchFamily="2" charset="-120"/>
              </a:rPr>
              <a:t>翻譯  </a:t>
            </a:r>
            <a:r>
              <a:rPr lang="en-US" altLang="zh-TW" sz="2800" b="1" dirty="0">
                <a:solidFill>
                  <a:schemeClr val="bg1"/>
                </a:solidFill>
                <a:ea typeface="芫荽" pitchFamily="2" charset="-120"/>
              </a:rPr>
              <a:t>:</a:t>
            </a:r>
            <a:r>
              <a:rPr lang="zh-TW" altLang="en-US" sz="2800" b="1" dirty="0">
                <a:solidFill>
                  <a:schemeClr val="bg1"/>
                </a:solidFill>
                <a:ea typeface="芫荽" pitchFamily="2" charset="-120"/>
              </a:rPr>
              <a:t>宋珮</a:t>
            </a:r>
            <a:endParaRPr lang="zh-TW" altLang="en-US" sz="2800" b="1" dirty="0">
              <a:ea typeface="芫荽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704120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41102111125480_17">
            <a:extLst>
              <a:ext uri="{FF2B5EF4-FFF2-40B4-BE49-F238E27FC236}">
                <a16:creationId xmlns:a16="http://schemas.microsoft.com/office/drawing/2014/main" id="{1FC9C592-4FB0-4694-91D9-211E71EDC95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8" b="1953"/>
          <a:stretch/>
        </p:blipFill>
        <p:spPr>
          <a:xfrm>
            <a:off x="359892" y="1265417"/>
            <a:ext cx="5850409" cy="4689363"/>
          </a:xfrm>
          <a:prstGeom prst="rect">
            <a:avLst/>
          </a:prstGeom>
        </p:spPr>
      </p:pic>
      <p:pic>
        <p:nvPicPr>
          <p:cNvPr id="5" name="圖片 4" descr="20241102111125480_18">
            <a:extLst>
              <a:ext uri="{FF2B5EF4-FFF2-40B4-BE49-F238E27FC236}">
                <a16:creationId xmlns:a16="http://schemas.microsoft.com/office/drawing/2014/main" id="{CFB58518-F4B5-4BD5-816B-7031438849E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8" b="1953"/>
          <a:stretch/>
        </p:blipFill>
        <p:spPr>
          <a:xfrm>
            <a:off x="6210305" y="1265417"/>
            <a:ext cx="5850409" cy="468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41102111125480_19">
            <a:extLst>
              <a:ext uri="{FF2B5EF4-FFF2-40B4-BE49-F238E27FC236}">
                <a16:creationId xmlns:a16="http://schemas.microsoft.com/office/drawing/2014/main" id="{1245FFC8-2368-42CE-8AB4-42B6E2976D6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7" b="3372"/>
          <a:stretch/>
        </p:blipFill>
        <p:spPr>
          <a:xfrm>
            <a:off x="339366" y="1284270"/>
            <a:ext cx="5963399" cy="4621495"/>
          </a:xfrm>
          <a:prstGeom prst="rect">
            <a:avLst/>
          </a:prstGeom>
        </p:spPr>
      </p:pic>
      <p:pic>
        <p:nvPicPr>
          <p:cNvPr id="5" name="圖片 4" descr="20241102111125480_20">
            <a:extLst>
              <a:ext uri="{FF2B5EF4-FFF2-40B4-BE49-F238E27FC236}">
                <a16:creationId xmlns:a16="http://schemas.microsoft.com/office/drawing/2014/main" id="{65F2F5A8-0C11-485F-87D4-5C5BB120781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7" r="829" b="1480"/>
          <a:stretch/>
        </p:blipFill>
        <p:spPr>
          <a:xfrm>
            <a:off x="6096001" y="1239025"/>
            <a:ext cx="5708548" cy="471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653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41102111125480_21">
            <a:extLst>
              <a:ext uri="{FF2B5EF4-FFF2-40B4-BE49-F238E27FC236}">
                <a16:creationId xmlns:a16="http://schemas.microsoft.com/office/drawing/2014/main" id="{1ECE7AF0-0924-4558-A854-CA744FEE1EA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8" b="2899"/>
          <a:stretch/>
        </p:blipFill>
        <p:spPr>
          <a:xfrm>
            <a:off x="292232" y="1246564"/>
            <a:ext cx="6008635" cy="4644117"/>
          </a:xfrm>
          <a:prstGeom prst="rect">
            <a:avLst/>
          </a:prstGeom>
        </p:spPr>
      </p:pic>
      <p:pic>
        <p:nvPicPr>
          <p:cNvPr id="5" name="圖片 4" descr="20241102111125480_22">
            <a:extLst>
              <a:ext uri="{FF2B5EF4-FFF2-40B4-BE49-F238E27FC236}">
                <a16:creationId xmlns:a16="http://schemas.microsoft.com/office/drawing/2014/main" id="{F6702344-B57E-458D-853B-496A7391274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7" r="160" b="1008"/>
          <a:stretch/>
        </p:blipFill>
        <p:spPr>
          <a:xfrm>
            <a:off x="6096000" y="1201347"/>
            <a:ext cx="5753784" cy="473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64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41102111125480_23">
            <a:extLst>
              <a:ext uri="{FF2B5EF4-FFF2-40B4-BE49-F238E27FC236}">
                <a16:creationId xmlns:a16="http://schemas.microsoft.com/office/drawing/2014/main" id="{8DD4A634-10C3-419A-8D55-45770C84213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3" b="1953"/>
          <a:stretch/>
        </p:blipFill>
        <p:spPr>
          <a:xfrm>
            <a:off x="358218" y="1237137"/>
            <a:ext cx="5906871" cy="4689363"/>
          </a:xfrm>
          <a:prstGeom prst="rect">
            <a:avLst/>
          </a:prstGeom>
        </p:spPr>
      </p:pic>
      <p:pic>
        <p:nvPicPr>
          <p:cNvPr id="5" name="圖片 4" descr="20241102111125480_24">
            <a:extLst>
              <a:ext uri="{FF2B5EF4-FFF2-40B4-BE49-F238E27FC236}">
                <a16:creationId xmlns:a16="http://schemas.microsoft.com/office/drawing/2014/main" id="{F1E7662F-30C4-4070-9732-E44F5331799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7" b="1953"/>
          <a:stretch/>
        </p:blipFill>
        <p:spPr>
          <a:xfrm>
            <a:off x="6069184" y="1237137"/>
            <a:ext cx="5764603" cy="468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71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41102111125480_25">
            <a:extLst>
              <a:ext uri="{FF2B5EF4-FFF2-40B4-BE49-F238E27FC236}">
                <a16:creationId xmlns:a16="http://schemas.microsoft.com/office/drawing/2014/main" id="{A6DD1E36-671A-40EB-8349-951C424515C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7" b="2663"/>
          <a:stretch/>
        </p:blipFill>
        <p:spPr>
          <a:xfrm>
            <a:off x="367646" y="1284271"/>
            <a:ext cx="5884287" cy="4655404"/>
          </a:xfrm>
          <a:prstGeom prst="rect">
            <a:avLst/>
          </a:prstGeom>
        </p:spPr>
      </p:pic>
      <p:pic>
        <p:nvPicPr>
          <p:cNvPr id="5" name="圖片 4" descr="20241102111125480_26">
            <a:extLst>
              <a:ext uri="{FF2B5EF4-FFF2-40B4-BE49-F238E27FC236}">
                <a16:creationId xmlns:a16="http://schemas.microsoft.com/office/drawing/2014/main" id="{74EDD396-463F-4CFF-9AD9-9A1EE1E19EE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1" r="1331" b="2663"/>
          <a:stretch/>
        </p:blipFill>
        <p:spPr>
          <a:xfrm>
            <a:off x="6023729" y="1284271"/>
            <a:ext cx="5697324" cy="465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802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41102111125480_27">
            <a:extLst>
              <a:ext uri="{FF2B5EF4-FFF2-40B4-BE49-F238E27FC236}">
                <a16:creationId xmlns:a16="http://schemas.microsoft.com/office/drawing/2014/main" id="{A69FBCA6-DCC0-4EB4-88BF-4ADE5580F2A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3" b="3608"/>
          <a:stretch/>
        </p:blipFill>
        <p:spPr>
          <a:xfrm>
            <a:off x="320513" y="1255992"/>
            <a:ext cx="5985983" cy="4655403"/>
          </a:xfrm>
          <a:prstGeom prst="rect">
            <a:avLst/>
          </a:prstGeom>
        </p:spPr>
      </p:pic>
      <p:pic>
        <p:nvPicPr>
          <p:cNvPr id="5" name="圖片 4" descr="20241102111125480_28">
            <a:extLst>
              <a:ext uri="{FF2B5EF4-FFF2-40B4-BE49-F238E27FC236}">
                <a16:creationId xmlns:a16="http://schemas.microsoft.com/office/drawing/2014/main" id="{B1001E9A-5E23-4354-9D15-9D5F6DA0969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8" t="945" b="1718"/>
          <a:stretch/>
        </p:blipFill>
        <p:spPr>
          <a:xfrm>
            <a:off x="6014299" y="1255996"/>
            <a:ext cx="5730727" cy="465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68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41102111125480_29">
            <a:extLst>
              <a:ext uri="{FF2B5EF4-FFF2-40B4-BE49-F238E27FC236}">
                <a16:creationId xmlns:a16="http://schemas.microsoft.com/office/drawing/2014/main" id="{7BFF569E-3F4A-4B7E-AD3F-E9777ACE047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8" b="2426"/>
          <a:stretch/>
        </p:blipFill>
        <p:spPr>
          <a:xfrm>
            <a:off x="329937" y="1255991"/>
            <a:ext cx="5929523" cy="4666739"/>
          </a:xfrm>
          <a:prstGeom prst="rect">
            <a:avLst/>
          </a:prstGeom>
        </p:spPr>
      </p:pic>
      <p:pic>
        <p:nvPicPr>
          <p:cNvPr id="5" name="圖片 4" descr="20241102111125480_30">
            <a:extLst>
              <a:ext uri="{FF2B5EF4-FFF2-40B4-BE49-F238E27FC236}">
                <a16:creationId xmlns:a16="http://schemas.microsoft.com/office/drawing/2014/main" id="{412DA137-06CB-4194-89B4-7DDC0B8941C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0" b="2426"/>
          <a:stretch/>
        </p:blipFill>
        <p:spPr>
          <a:xfrm>
            <a:off x="5976599" y="1255993"/>
            <a:ext cx="5775895" cy="466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45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41102111125480_31">
            <a:extLst>
              <a:ext uri="{FF2B5EF4-FFF2-40B4-BE49-F238E27FC236}">
                <a16:creationId xmlns:a16="http://schemas.microsoft.com/office/drawing/2014/main" id="{727341C6-FC12-459C-B6DF-70A78E87FD2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0" t="1" b="2189"/>
          <a:stretch/>
        </p:blipFill>
        <p:spPr>
          <a:xfrm>
            <a:off x="358224" y="564364"/>
            <a:ext cx="7124713" cy="572927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9552A871-5993-495E-964C-E11AFC09A4A2}"/>
              </a:ext>
            </a:extLst>
          </p:cNvPr>
          <p:cNvSpPr txBox="1"/>
          <p:nvPr/>
        </p:nvSpPr>
        <p:spPr>
          <a:xfrm>
            <a:off x="10297207" y="5741496"/>
            <a:ext cx="4097523" cy="552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2400" b="1" dirty="0">
                <a:solidFill>
                  <a:schemeClr val="bg1"/>
                </a:solidFill>
                <a:latin typeface="芫荽" pitchFamily="2" charset="-120"/>
                <a:ea typeface="芫荽" pitchFamily="2" charset="-120"/>
                <a:cs typeface="芫荽" pitchFamily="2" charset="-120"/>
              </a:rPr>
              <a:t>故事結束。</a:t>
            </a:r>
          </a:p>
        </p:txBody>
      </p:sp>
    </p:spTree>
    <p:extLst>
      <p:ext uri="{BB962C8B-B14F-4D97-AF65-F5344CB8AC3E}">
        <p14:creationId xmlns:p14="http://schemas.microsoft.com/office/powerpoint/2010/main" val="1600727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9B1FFA9E-C61F-482B-83F7-10A702AF4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6354" y="773733"/>
            <a:ext cx="6601013" cy="5555641"/>
          </a:xfrm>
          <a:prstGeom prst="rect">
            <a:avLst/>
          </a:prstGeom>
        </p:spPr>
      </p:pic>
      <p:sp>
        <p:nvSpPr>
          <p:cNvPr id="3" name="副標題 2">
            <a:extLst>
              <a:ext uri="{FF2B5EF4-FFF2-40B4-BE49-F238E27FC236}">
                <a16:creationId xmlns:a16="http://schemas.microsoft.com/office/drawing/2014/main" id="{41378501-5F52-49CE-AA21-F89000D32D45}"/>
              </a:ext>
            </a:extLst>
          </p:cNvPr>
          <p:cNvSpPr txBox="1">
            <a:spLocks/>
          </p:cNvSpPr>
          <p:nvPr/>
        </p:nvSpPr>
        <p:spPr>
          <a:xfrm>
            <a:off x="859412" y="3190495"/>
            <a:ext cx="4183928" cy="2512721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b="1" dirty="0">
                <a:solidFill>
                  <a:schemeClr val="bg1"/>
                </a:solidFill>
                <a:ea typeface="芫荽" pitchFamily="2" charset="-120"/>
              </a:rPr>
              <a:t>可以去圖書館</a:t>
            </a:r>
            <a:endParaRPr lang="en-US" altLang="zh-TW" b="1" dirty="0">
              <a:solidFill>
                <a:schemeClr val="bg1"/>
              </a:solidFill>
              <a:ea typeface="芫荽" pitchFamily="2" charset="-120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chemeClr val="bg1"/>
                </a:solidFill>
                <a:ea typeface="芫荽" pitchFamily="2" charset="-120"/>
              </a:rPr>
              <a:t>借更多這位作者的作品唷</a:t>
            </a:r>
            <a:r>
              <a:rPr lang="en-US" altLang="zh-TW" b="1" dirty="0">
                <a:solidFill>
                  <a:schemeClr val="bg1"/>
                </a:solidFill>
                <a:ea typeface="芫荽" pitchFamily="2" charset="-120"/>
              </a:rPr>
              <a:t>!</a:t>
            </a:r>
          </a:p>
          <a:p>
            <a:pPr marL="0" indent="0">
              <a:buNone/>
            </a:pPr>
            <a:endParaRPr lang="en-US" altLang="zh-TW" b="1" dirty="0">
              <a:solidFill>
                <a:schemeClr val="bg1"/>
              </a:solidFill>
              <a:ea typeface="芫荽" pitchFamily="2" charset="-120"/>
            </a:endParaRPr>
          </a:p>
          <a:p>
            <a:pPr marL="0" indent="0">
              <a:buNone/>
            </a:pPr>
            <a:r>
              <a:rPr lang="en-US" altLang="zh-TW" b="1" dirty="0">
                <a:solidFill>
                  <a:schemeClr val="bg1"/>
                </a:solidFill>
                <a:ea typeface="芫荽" pitchFamily="2" charset="-120"/>
              </a:rPr>
              <a:t>《</a:t>
            </a:r>
            <a:r>
              <a:rPr lang="zh-TW" altLang="en-US" b="1" dirty="0">
                <a:solidFill>
                  <a:schemeClr val="bg1"/>
                </a:solidFill>
                <a:ea typeface="芫荽" pitchFamily="2" charset="-120"/>
              </a:rPr>
              <a:t>媽媽的紅沙發</a:t>
            </a:r>
            <a:r>
              <a:rPr lang="en-US" altLang="zh-TW" b="1" dirty="0">
                <a:solidFill>
                  <a:schemeClr val="bg1"/>
                </a:solidFill>
                <a:ea typeface="芫荽" pitchFamily="2" charset="-120"/>
              </a:rPr>
              <a:t>》</a:t>
            </a:r>
            <a:r>
              <a:rPr lang="zh-TW" altLang="en-US" b="1" dirty="0">
                <a:solidFill>
                  <a:schemeClr val="bg1"/>
                </a:solidFill>
                <a:ea typeface="芫荽" pitchFamily="2" charset="-120"/>
              </a:rPr>
              <a:t>、</a:t>
            </a:r>
            <a:endParaRPr lang="en-US" altLang="zh-TW" b="1" dirty="0">
              <a:solidFill>
                <a:schemeClr val="bg1"/>
              </a:solidFill>
              <a:ea typeface="芫荽" pitchFamily="2" charset="-120"/>
            </a:endParaRPr>
          </a:p>
          <a:p>
            <a:pPr marL="0" indent="0">
              <a:buNone/>
            </a:pPr>
            <a:r>
              <a:rPr lang="en-US" altLang="zh-TW" b="1" dirty="0">
                <a:solidFill>
                  <a:schemeClr val="bg1"/>
                </a:solidFill>
                <a:ea typeface="芫荽" pitchFamily="2" charset="-120"/>
              </a:rPr>
              <a:t>《</a:t>
            </a:r>
            <a:r>
              <a:rPr lang="zh-TW" altLang="en-US" b="1" dirty="0">
                <a:solidFill>
                  <a:schemeClr val="bg1"/>
                </a:solidFill>
                <a:ea typeface="芫荽" pitchFamily="2" charset="-120"/>
              </a:rPr>
              <a:t>橡樹街的小樂團</a:t>
            </a:r>
            <a:r>
              <a:rPr lang="en-US" altLang="zh-TW" b="1" dirty="0">
                <a:solidFill>
                  <a:schemeClr val="bg1"/>
                </a:solidFill>
                <a:ea typeface="芫荽" pitchFamily="2" charset="-120"/>
              </a:rPr>
              <a:t>》</a:t>
            </a:r>
          </a:p>
          <a:p>
            <a:pPr marL="0" indent="0">
              <a:buNone/>
            </a:pPr>
            <a:endParaRPr lang="en-US" altLang="zh-TW" b="1" dirty="0">
              <a:solidFill>
                <a:schemeClr val="bg1"/>
              </a:solidFill>
              <a:ea typeface="芫荽" pitchFamily="2" charset="-120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chemeClr val="bg1"/>
                </a:solidFill>
                <a:ea typeface="芫荽" pitchFamily="2" charset="-120"/>
              </a:rPr>
              <a:t>三民國小圖書館都有唷</a:t>
            </a:r>
            <a:r>
              <a:rPr lang="en-US" altLang="zh-TW" b="1" dirty="0">
                <a:solidFill>
                  <a:schemeClr val="bg1"/>
                </a:solidFill>
                <a:ea typeface="芫荽" pitchFamily="2" charset="-120"/>
              </a:rPr>
              <a:t>!</a:t>
            </a:r>
            <a:endParaRPr lang="zh-TW" altLang="en-US" b="1" dirty="0">
              <a:solidFill>
                <a:schemeClr val="bg1"/>
              </a:solidFill>
              <a:ea typeface="芫荽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26614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20241102111125480_2">
            <a:extLst>
              <a:ext uri="{FF2B5EF4-FFF2-40B4-BE49-F238E27FC236}">
                <a16:creationId xmlns:a16="http://schemas.microsoft.com/office/drawing/2014/main" id="{C1E7169E-3FE6-414B-BC9E-DA547E873F0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7" b="1953"/>
          <a:stretch/>
        </p:blipFill>
        <p:spPr>
          <a:xfrm>
            <a:off x="4669937" y="587584"/>
            <a:ext cx="7198415" cy="5814808"/>
          </a:xfrm>
          <a:prstGeom prst="rect">
            <a:avLst/>
          </a:prstGeom>
        </p:spPr>
      </p:pic>
      <p:sp>
        <p:nvSpPr>
          <p:cNvPr id="6" name="副標題 2">
            <a:extLst>
              <a:ext uri="{FF2B5EF4-FFF2-40B4-BE49-F238E27FC236}">
                <a16:creationId xmlns:a16="http://schemas.microsoft.com/office/drawing/2014/main" id="{BCD4BA1E-B8C9-4FE7-AC1C-25DD3078C078}"/>
              </a:ext>
            </a:extLst>
          </p:cNvPr>
          <p:cNvSpPr txBox="1">
            <a:spLocks/>
          </p:cNvSpPr>
          <p:nvPr/>
        </p:nvSpPr>
        <p:spPr>
          <a:xfrm>
            <a:off x="859412" y="3190495"/>
            <a:ext cx="9144000" cy="1655763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zh-TW" altLang="en-US" b="1" dirty="0">
              <a:ea typeface="芫荽" pitchFamily="2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A4F3B89-8A4D-4FAA-9812-9DDB50BA55F9}"/>
              </a:ext>
            </a:extLst>
          </p:cNvPr>
          <p:cNvSpPr txBox="1"/>
          <p:nvPr/>
        </p:nvSpPr>
        <p:spPr>
          <a:xfrm>
            <a:off x="323648" y="448929"/>
            <a:ext cx="4097523" cy="6092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2400" b="1" dirty="0">
                <a:solidFill>
                  <a:schemeClr val="bg1"/>
                </a:solidFill>
                <a:latin typeface="芫荽" pitchFamily="2" charset="-120"/>
                <a:ea typeface="芫荽" pitchFamily="2" charset="-120"/>
                <a:cs typeface="芫荽" pitchFamily="2" charset="-120"/>
              </a:rPr>
              <a:t>我們新沙發一邊的扶手，</a:t>
            </a:r>
            <a:endParaRPr lang="en-US" altLang="zh-TW" sz="2400" b="1" dirty="0">
              <a:solidFill>
                <a:schemeClr val="bg1"/>
              </a:solidFill>
              <a:latin typeface="芫荽" pitchFamily="2" charset="-120"/>
              <a:ea typeface="芫荽" pitchFamily="2" charset="-120"/>
              <a:cs typeface="芫荽" pitchFamily="2" charset="-120"/>
            </a:endParaRPr>
          </a:p>
          <a:p>
            <a:pPr algn="just">
              <a:lnSpc>
                <a:spcPct val="150000"/>
              </a:lnSpc>
            </a:pPr>
            <a:r>
              <a:rPr lang="zh-TW" altLang="en-US" sz="2400" b="1" dirty="0">
                <a:solidFill>
                  <a:schemeClr val="bg1"/>
                </a:solidFill>
                <a:latin typeface="芫荽" pitchFamily="2" charset="-120"/>
                <a:ea typeface="芫荽" pitchFamily="2" charset="-120"/>
                <a:cs typeface="芫荽" pitchFamily="2" charset="-120"/>
              </a:rPr>
              <a:t>現在沾了些可可，</a:t>
            </a:r>
            <a:endParaRPr lang="en-US" altLang="zh-TW" sz="2400" b="1" dirty="0">
              <a:solidFill>
                <a:schemeClr val="bg1"/>
              </a:solidFill>
              <a:latin typeface="芫荽" pitchFamily="2" charset="-120"/>
              <a:ea typeface="芫荽" pitchFamily="2" charset="-120"/>
              <a:cs typeface="芫荽" pitchFamily="2" charset="-120"/>
            </a:endParaRPr>
          </a:p>
          <a:p>
            <a:pPr algn="just">
              <a:lnSpc>
                <a:spcPct val="150000"/>
              </a:lnSpc>
            </a:pPr>
            <a:r>
              <a:rPr lang="zh-TW" altLang="en-US" sz="2400" b="1" dirty="0">
                <a:solidFill>
                  <a:schemeClr val="bg1"/>
                </a:solidFill>
                <a:latin typeface="芫荽" pitchFamily="2" charset="-120"/>
                <a:ea typeface="芫荽" pitchFamily="2" charset="-120"/>
                <a:cs typeface="芫荽" pitchFamily="2" charset="-120"/>
              </a:rPr>
              <a:t>不再是全新的，</a:t>
            </a:r>
            <a:endParaRPr lang="en-US" altLang="zh-TW" sz="2400" b="1" dirty="0">
              <a:solidFill>
                <a:schemeClr val="bg1"/>
              </a:solidFill>
              <a:latin typeface="芫荽" pitchFamily="2" charset="-120"/>
              <a:ea typeface="芫荽" pitchFamily="2" charset="-120"/>
              <a:cs typeface="芫荽" pitchFamily="2" charset="-120"/>
            </a:endParaRPr>
          </a:p>
          <a:p>
            <a:pPr algn="just">
              <a:lnSpc>
                <a:spcPct val="150000"/>
              </a:lnSpc>
            </a:pPr>
            <a:r>
              <a:rPr lang="zh-TW" altLang="en-US" sz="2400" b="1" dirty="0">
                <a:solidFill>
                  <a:schemeClr val="bg1"/>
                </a:solidFill>
                <a:latin typeface="芫荽" pitchFamily="2" charset="-120"/>
                <a:ea typeface="芫荽" pitchFamily="2" charset="-120"/>
                <a:cs typeface="芫荽" pitchFamily="2" charset="-120"/>
              </a:rPr>
              <a:t>可是外婆、媽媽和我還是喜歡一起擠在上面，</a:t>
            </a:r>
            <a:endParaRPr lang="en-US" altLang="zh-TW" sz="2400" b="1" dirty="0">
              <a:solidFill>
                <a:schemeClr val="bg1"/>
              </a:solidFill>
              <a:latin typeface="芫荽" pitchFamily="2" charset="-120"/>
              <a:ea typeface="芫荽" pitchFamily="2" charset="-120"/>
              <a:cs typeface="芫荽" pitchFamily="2" charset="-120"/>
            </a:endParaRPr>
          </a:p>
          <a:p>
            <a:pPr algn="just">
              <a:lnSpc>
                <a:spcPct val="150000"/>
              </a:lnSpc>
            </a:pPr>
            <a:r>
              <a:rPr lang="zh-TW" altLang="en-US" sz="2400" b="1" dirty="0">
                <a:solidFill>
                  <a:schemeClr val="bg1"/>
                </a:solidFill>
                <a:latin typeface="芫荽" pitchFamily="2" charset="-120"/>
                <a:ea typeface="芫荽" pitchFamily="2" charset="-120"/>
                <a:cs typeface="芫荽" pitchFamily="2" charset="-120"/>
              </a:rPr>
              <a:t>就像剛買回來的時候一樣。</a:t>
            </a:r>
            <a:endParaRPr lang="en-US" altLang="zh-TW" sz="2400" b="1" dirty="0">
              <a:solidFill>
                <a:schemeClr val="bg1"/>
              </a:solidFill>
              <a:latin typeface="芫荽" pitchFamily="2" charset="-120"/>
              <a:ea typeface="芫荽" pitchFamily="2" charset="-120"/>
              <a:cs typeface="芫荽" pitchFamily="2" charset="-120"/>
            </a:endParaRPr>
          </a:p>
          <a:p>
            <a:pPr algn="just">
              <a:lnSpc>
                <a:spcPct val="150000"/>
              </a:lnSpc>
            </a:pPr>
            <a:r>
              <a:rPr lang="zh-TW" altLang="en-US" sz="2400" b="1" dirty="0">
                <a:solidFill>
                  <a:schemeClr val="bg1"/>
                </a:solidFill>
                <a:latin typeface="芫荽" pitchFamily="2" charset="-120"/>
                <a:ea typeface="芫荽" pitchFamily="2" charset="-120"/>
                <a:cs typeface="芫荽" pitchFamily="2" charset="-120"/>
              </a:rPr>
              <a:t>這樣張照片是住在樓上的愛達阿姨拍的。</a:t>
            </a:r>
            <a:endParaRPr lang="en-US" altLang="zh-TW" sz="2400" b="1" dirty="0">
              <a:solidFill>
                <a:schemeClr val="bg1"/>
              </a:solidFill>
              <a:latin typeface="芫荽" pitchFamily="2" charset="-120"/>
              <a:ea typeface="芫荽" pitchFamily="2" charset="-120"/>
              <a:cs typeface="芫荽" pitchFamily="2" charset="-120"/>
            </a:endParaRPr>
          </a:p>
          <a:p>
            <a:pPr algn="just">
              <a:lnSpc>
                <a:spcPct val="150000"/>
              </a:lnSpc>
            </a:pPr>
            <a:r>
              <a:rPr lang="zh-TW" altLang="en-US" sz="2400" b="1" dirty="0">
                <a:solidFill>
                  <a:schemeClr val="bg1"/>
                </a:solidFill>
                <a:latin typeface="芫荽" pitchFamily="2" charset="-120"/>
                <a:ea typeface="芫荽" pitchFamily="2" charset="-120"/>
                <a:cs typeface="芫荽" pitchFamily="2" charset="-120"/>
              </a:rPr>
              <a:t>我們把它放在架子上，和存錢的大瓶子，</a:t>
            </a:r>
            <a:endParaRPr lang="en-US" altLang="zh-TW" sz="2400" b="1" dirty="0">
              <a:solidFill>
                <a:schemeClr val="bg1"/>
              </a:solidFill>
              <a:latin typeface="芫荽" pitchFamily="2" charset="-120"/>
              <a:ea typeface="芫荽" pitchFamily="2" charset="-120"/>
              <a:cs typeface="芫荽" pitchFamily="2" charset="-120"/>
            </a:endParaRPr>
          </a:p>
          <a:p>
            <a:pPr algn="just">
              <a:lnSpc>
                <a:spcPct val="150000"/>
              </a:lnSpc>
            </a:pPr>
            <a:r>
              <a:rPr lang="zh-TW" altLang="en-US" sz="2400" b="1" dirty="0">
                <a:solidFill>
                  <a:schemeClr val="bg1"/>
                </a:solidFill>
                <a:latin typeface="芫荽" pitchFamily="2" charset="-120"/>
                <a:ea typeface="芫荽" pitchFamily="2" charset="-120"/>
                <a:cs typeface="芫荽" pitchFamily="2" charset="-120"/>
              </a:rPr>
              <a:t>還有我滿月的照片擺在一起。</a:t>
            </a:r>
          </a:p>
        </p:txBody>
      </p:sp>
    </p:spTree>
    <p:extLst>
      <p:ext uri="{BB962C8B-B14F-4D97-AF65-F5344CB8AC3E}">
        <p14:creationId xmlns:p14="http://schemas.microsoft.com/office/powerpoint/2010/main" val="3823906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20241102111125480_4">
            <a:extLst>
              <a:ext uri="{FF2B5EF4-FFF2-40B4-BE49-F238E27FC236}">
                <a16:creationId xmlns:a16="http://schemas.microsoft.com/office/drawing/2014/main" id="{337473E1-CCDD-4E3C-A6B8-33F29DE4F0A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7"/>
          <a:stretch/>
        </p:blipFill>
        <p:spPr>
          <a:xfrm>
            <a:off x="6096001" y="1273290"/>
            <a:ext cx="5726060" cy="4782769"/>
          </a:xfrm>
          <a:prstGeom prst="rect">
            <a:avLst/>
          </a:prstGeom>
        </p:spPr>
      </p:pic>
      <p:pic>
        <p:nvPicPr>
          <p:cNvPr id="3" name="圖片 2" descr="20241102111125480_3">
            <a:extLst>
              <a:ext uri="{FF2B5EF4-FFF2-40B4-BE49-F238E27FC236}">
                <a16:creationId xmlns:a16="http://schemas.microsoft.com/office/drawing/2014/main" id="{7407A277-D9CE-4659-973C-7B9CDB941E9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7"/>
          <a:stretch/>
        </p:blipFill>
        <p:spPr>
          <a:xfrm>
            <a:off x="369941" y="1273286"/>
            <a:ext cx="5726060" cy="478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4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41102111125480_5">
            <a:extLst>
              <a:ext uri="{FF2B5EF4-FFF2-40B4-BE49-F238E27FC236}">
                <a16:creationId xmlns:a16="http://schemas.microsoft.com/office/drawing/2014/main" id="{5E0970C4-D516-4A82-8DB2-6F7043C7862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2" b="3844"/>
          <a:stretch/>
        </p:blipFill>
        <p:spPr>
          <a:xfrm>
            <a:off x="313481" y="1293699"/>
            <a:ext cx="5782521" cy="4598920"/>
          </a:xfrm>
          <a:prstGeom prst="rect">
            <a:avLst/>
          </a:prstGeom>
        </p:spPr>
      </p:pic>
      <p:pic>
        <p:nvPicPr>
          <p:cNvPr id="5" name="圖片 4" descr="20241102111125480_6">
            <a:extLst>
              <a:ext uri="{FF2B5EF4-FFF2-40B4-BE49-F238E27FC236}">
                <a16:creationId xmlns:a16="http://schemas.microsoft.com/office/drawing/2014/main" id="{E04D7B31-3BB2-4A3D-8771-290CFCB3F77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2" r="1497" b="3844"/>
          <a:stretch/>
        </p:blipFill>
        <p:spPr>
          <a:xfrm>
            <a:off x="6124204" y="1293699"/>
            <a:ext cx="5681299" cy="459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69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41102111125480_7">
            <a:extLst>
              <a:ext uri="{FF2B5EF4-FFF2-40B4-BE49-F238E27FC236}">
                <a16:creationId xmlns:a16="http://schemas.microsoft.com/office/drawing/2014/main" id="{DD918086-F563-4862-A0BC-D444D8FA471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7"/>
          <a:stretch/>
        </p:blipFill>
        <p:spPr>
          <a:xfrm>
            <a:off x="320513" y="1274845"/>
            <a:ext cx="5601644" cy="4782769"/>
          </a:xfrm>
          <a:prstGeom prst="rect">
            <a:avLst/>
          </a:prstGeom>
        </p:spPr>
      </p:pic>
      <p:pic>
        <p:nvPicPr>
          <p:cNvPr id="5" name="圖片 4" descr="20241102111125480_8">
            <a:extLst>
              <a:ext uri="{FF2B5EF4-FFF2-40B4-BE49-F238E27FC236}">
                <a16:creationId xmlns:a16="http://schemas.microsoft.com/office/drawing/2014/main" id="{0E64BD2C-F53E-4FC6-8ADD-F5C30155385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1" r="996" b="1718"/>
          <a:stretch/>
        </p:blipFill>
        <p:spPr>
          <a:xfrm>
            <a:off x="5922156" y="1274849"/>
            <a:ext cx="5799088" cy="478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23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41102111125480_9">
            <a:extLst>
              <a:ext uri="{FF2B5EF4-FFF2-40B4-BE49-F238E27FC236}">
                <a16:creationId xmlns:a16="http://schemas.microsoft.com/office/drawing/2014/main" id="{F1EF13A1-7B5A-4932-8EB4-80A81F4B983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9" t="1" b="2189"/>
          <a:stretch/>
        </p:blipFill>
        <p:spPr>
          <a:xfrm>
            <a:off x="324772" y="1265417"/>
            <a:ext cx="5771229" cy="4678027"/>
          </a:xfrm>
          <a:prstGeom prst="rect">
            <a:avLst/>
          </a:prstGeom>
        </p:spPr>
      </p:pic>
      <p:pic>
        <p:nvPicPr>
          <p:cNvPr id="5" name="圖片 4" descr="20241102111125480_10">
            <a:extLst>
              <a:ext uri="{FF2B5EF4-FFF2-40B4-BE49-F238E27FC236}">
                <a16:creationId xmlns:a16="http://schemas.microsoft.com/office/drawing/2014/main" id="{49EDD122-20C2-41F9-BA76-D3CEDA473BA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9" t="1" r="1240" b="2189"/>
          <a:stretch/>
        </p:blipFill>
        <p:spPr>
          <a:xfrm>
            <a:off x="6096004" y="1265421"/>
            <a:ext cx="5771229" cy="467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260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41102111125480_11">
            <a:extLst>
              <a:ext uri="{FF2B5EF4-FFF2-40B4-BE49-F238E27FC236}">
                <a16:creationId xmlns:a16="http://schemas.microsoft.com/office/drawing/2014/main" id="{1C361DBE-3B91-4D41-8701-3B7D2A01065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8"/>
          <a:stretch/>
        </p:blipFill>
        <p:spPr>
          <a:xfrm>
            <a:off x="358217" y="1274845"/>
            <a:ext cx="5646880" cy="4782769"/>
          </a:xfrm>
          <a:prstGeom prst="rect">
            <a:avLst/>
          </a:prstGeom>
        </p:spPr>
      </p:pic>
      <p:pic>
        <p:nvPicPr>
          <p:cNvPr id="5" name="圖片 4" descr="20241102111125480_12">
            <a:extLst>
              <a:ext uri="{FF2B5EF4-FFF2-40B4-BE49-F238E27FC236}">
                <a16:creationId xmlns:a16="http://schemas.microsoft.com/office/drawing/2014/main" id="{B87171A4-81E0-488B-BEC6-4C7014509B8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1"/>
          <a:stretch/>
        </p:blipFill>
        <p:spPr>
          <a:xfrm>
            <a:off x="5967353" y="1274849"/>
            <a:ext cx="5866435" cy="478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365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41102111125480_13">
            <a:extLst>
              <a:ext uri="{FF2B5EF4-FFF2-40B4-BE49-F238E27FC236}">
                <a16:creationId xmlns:a16="http://schemas.microsoft.com/office/drawing/2014/main" id="{79384115-5D21-41C2-B854-9889863E8E1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1"/>
          <a:stretch/>
        </p:blipFill>
        <p:spPr>
          <a:xfrm>
            <a:off x="348791" y="1265418"/>
            <a:ext cx="5499948" cy="4782769"/>
          </a:xfrm>
          <a:prstGeom prst="rect">
            <a:avLst/>
          </a:prstGeom>
        </p:spPr>
      </p:pic>
      <p:pic>
        <p:nvPicPr>
          <p:cNvPr id="5" name="圖片 4" descr="20241102111125480_14">
            <a:extLst>
              <a:ext uri="{FF2B5EF4-FFF2-40B4-BE49-F238E27FC236}">
                <a16:creationId xmlns:a16="http://schemas.microsoft.com/office/drawing/2014/main" id="{599EC566-ED9F-4937-BB31-879D883020D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4" r="1832"/>
          <a:stretch/>
        </p:blipFill>
        <p:spPr>
          <a:xfrm>
            <a:off x="5848739" y="1265422"/>
            <a:ext cx="5708548" cy="478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742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41102111125480_15">
            <a:extLst>
              <a:ext uri="{FF2B5EF4-FFF2-40B4-BE49-F238E27FC236}">
                <a16:creationId xmlns:a16="http://schemas.microsoft.com/office/drawing/2014/main" id="{3194E674-8255-403A-8CFC-339374B6133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7" t="1" b="2189"/>
          <a:stretch/>
        </p:blipFill>
        <p:spPr>
          <a:xfrm>
            <a:off x="290826" y="1274845"/>
            <a:ext cx="5805175" cy="4678027"/>
          </a:xfrm>
          <a:prstGeom prst="rect">
            <a:avLst/>
          </a:prstGeom>
        </p:spPr>
      </p:pic>
      <p:pic>
        <p:nvPicPr>
          <p:cNvPr id="5" name="圖片 4" descr="20241102111125480_16">
            <a:extLst>
              <a:ext uri="{FF2B5EF4-FFF2-40B4-BE49-F238E27FC236}">
                <a16:creationId xmlns:a16="http://schemas.microsoft.com/office/drawing/2014/main" id="{A96D1B44-3500-4338-AE4A-5025EBCBBEF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7" t="1" r="2501" b="2189"/>
          <a:stretch/>
        </p:blipFill>
        <p:spPr>
          <a:xfrm>
            <a:off x="6096001" y="1274849"/>
            <a:ext cx="5636063" cy="467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5463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</TotalTime>
  <Words>133</Words>
  <Application>Microsoft Office PowerPoint</Application>
  <PresentationFormat>寬螢幕</PresentationFormat>
  <Paragraphs>20</Paragraphs>
  <Slides>18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23" baseType="lpstr">
      <vt:lpstr>芫荽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win98</dc:creator>
  <cp:lastModifiedBy>win98</cp:lastModifiedBy>
  <cp:revision>1</cp:revision>
  <dcterms:created xsi:type="dcterms:W3CDTF">2024-11-05T05:37:57Z</dcterms:created>
  <dcterms:modified xsi:type="dcterms:W3CDTF">2024-11-05T06:20:48Z</dcterms:modified>
</cp:coreProperties>
</file>