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 layout="2pic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828F9A-B780-4E4B-BFDC-E14363BEE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9E05D56-E47C-475C-9327-0C7487BB1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4B1B29-2D29-4F0D-A71C-85F36DEF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89AA03-C496-4B23-AE1D-2ACCFF1BB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2F6EDB-BF9D-4CF7-A7CE-55E2DC96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35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597469-E6E2-4CE7-BA6E-5A148BC17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5E8CCE9-0A4D-4135-B24B-F49276F20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F6E2AF-6472-42CC-9FA9-EB4C5C90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F3EF3B-5936-494D-99EC-0D25EC91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FE6C73-3B2E-4D92-B2E6-622AC186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1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AAB56F0-5297-4DF9-8D9F-D7AAD721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004FAB6-B584-4F3B-8F4D-C52911B6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2F0B61-7904-4E75-8F5D-4ED994744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5E5AFC-E366-4505-9DD0-13A0296C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141DC7C-ABA4-4A0A-BA44-DC94F18D0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44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DE4EFC-E151-47DA-8BEC-EF3139FE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A91739-7C92-470C-A868-E11425788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915273F-31B9-464D-8B12-A967B9E9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526BE5-3AA0-4A54-B4CC-AD19E8B0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D8F052-D4F5-4C48-8D45-A53C7E31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97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E80F0-1EE9-4432-8235-FA9D5FB2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B23998E-732F-411F-B1F8-1DFE55D41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8523DE-65BC-47C4-8023-8274F521D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9341C2-C00B-4708-AD41-BA39F110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68A004-F1E5-4A95-B063-55F3959A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39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D31701-D7AA-45E9-B12D-76EB99A6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3943CD-DCB2-4D9A-AAE6-A3270FA74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F5AF23B-AC7C-43CD-BB72-189E6C322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A0DCED6-9775-4EC7-BE97-806F5582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C75FAC4-6D12-4728-B9AF-2FFA900B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55EFC38-00B1-4F5A-BA12-1062BE0C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48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F0DA7B-DB92-4D1E-9523-F65560EA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60BE5E2-18A0-4F7D-87CE-7C29167EA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DCFABE2-B3F0-4A08-AC93-BF87F88A7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E404DB6-A8AD-4F6B-8516-49827F8DA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00983-9425-4345-804F-77DD6256E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689D051-9A91-4AD0-9D93-600AB57D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838F958-7A5A-4905-B656-71C141BD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6947748-323F-4A96-812A-55E3951E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918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1E2D8B-3483-4D87-BD9C-96071DEF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0B6472D-A16E-409C-85E8-7A852A30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9BD0BA1-0B7D-4F56-9A1C-718A019D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48A8883-659A-41FE-939B-27E702E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379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2DF0A2F-E288-4BF1-8200-DBCD746E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617FE21-C028-454D-AEF9-A0B30456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B534949-71CA-4FD7-80AA-265F4208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80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6680BD-4674-4AFE-9233-5F48F32CE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1EDCCC-5E7D-48E4-AE52-EA8920655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610F257-CE9B-4E12-81F0-4246798D5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9B46243-1A44-4DEE-961E-846340D7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EA1B38E-79FF-47DF-B080-74BEC120E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FCECE5-8A0E-4D1B-A74D-7FEA2E18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612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0D534B-4236-46FC-8CF2-E09475CE6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182D7BE-F8A8-4BB7-AAC9-208F11039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1CD7C3D-C89A-4466-8AC7-99832EF41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2D8031B-7F09-457A-A5F7-ABF6EC1D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D2203C7-4DE7-4F46-8E7D-30EC20F6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8C3CF2F-2914-4D1C-BA4C-3122C9BC5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393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6C93B35-D945-4435-B9ED-85F028E2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D2C412-AFCE-47C3-AB59-0DC1625B8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413F1D-E92B-4D77-A9AC-813D94ABA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BF44-47B1-4341-8C43-D18642EC4DE3}" type="datetimeFigureOut">
              <a:rPr lang="zh-TW" altLang="en-US" smtClean="0"/>
              <a:t>2024/11/5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03D146-06C8-43C4-A22F-1483ADF49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B237D2-F9F1-48FE-9A2E-9A33595E0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D18DE-4561-4865-8F73-FA8DDF2278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509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73805A1-2B83-4858-9143-F5D841026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4" b="7904"/>
          <a:stretch/>
        </p:blipFill>
        <p:spPr>
          <a:xfrm rot="10800000">
            <a:off x="313115" y="28661"/>
            <a:ext cx="4805639" cy="6857277"/>
          </a:xfrm>
          <a:prstGeom prst="rect">
            <a:avLst/>
          </a:prstGeom>
        </p:spPr>
      </p:pic>
      <p:sp>
        <p:nvSpPr>
          <p:cNvPr id="9" name="標題 8">
            <a:extLst>
              <a:ext uri="{FF2B5EF4-FFF2-40B4-BE49-F238E27FC236}">
                <a16:creationId xmlns:a16="http://schemas.microsoft.com/office/drawing/2014/main" id="{FAC6C02F-3AA0-4C12-9D3B-67311066A1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71273" y="2671870"/>
            <a:ext cx="91440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dirty="0">
                <a:ea typeface="書法家超明體" panose="02010609000101010101" pitchFamily="49" charset="-120"/>
              </a:rPr>
              <a:t>一張鈔票一百元</a:t>
            </a:r>
            <a:endParaRPr lang="en-US" altLang="zh-TW" sz="4800" dirty="0">
              <a:ea typeface="書法家超明體" panose="02010609000101010101" pitchFamily="49" charset="-120"/>
            </a:endParaRPr>
          </a:p>
        </p:txBody>
      </p:sp>
      <p:sp>
        <p:nvSpPr>
          <p:cNvPr id="10" name="副標題 2">
            <a:extLst>
              <a:ext uri="{FF2B5EF4-FFF2-40B4-BE49-F238E27FC236}">
                <a16:creationId xmlns:a16="http://schemas.microsoft.com/office/drawing/2014/main" id="{C0935C33-A767-4B31-9FD4-A03FF3FC6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6014" y="3708968"/>
            <a:ext cx="9144000" cy="1655763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b="1" dirty="0">
                <a:ea typeface="芫荽" pitchFamily="2" charset="-120"/>
              </a:rPr>
              <a:t>文</a:t>
            </a:r>
            <a:r>
              <a:rPr lang="en-US" altLang="zh-TW" sz="3600" b="1" dirty="0">
                <a:ea typeface="芫荽" pitchFamily="2" charset="-120"/>
              </a:rPr>
              <a:t>:</a:t>
            </a:r>
            <a:r>
              <a:rPr lang="zh-TW" altLang="en-US" sz="3600" b="1" dirty="0">
                <a:ea typeface="芫荽" pitchFamily="2" charset="-120"/>
              </a:rPr>
              <a:t>郝廣才</a:t>
            </a:r>
            <a:endParaRPr lang="en-US" altLang="zh-TW" sz="3600" b="1" dirty="0">
              <a:ea typeface="芫荽" pitchFamily="2" charset="-120"/>
            </a:endParaRPr>
          </a:p>
          <a:p>
            <a:pPr algn="l"/>
            <a:r>
              <a:rPr lang="zh-TW" altLang="en-US" sz="3600" b="1" dirty="0">
                <a:ea typeface="芫荽" pitchFamily="2" charset="-120"/>
              </a:rPr>
              <a:t>圖</a:t>
            </a:r>
            <a:r>
              <a:rPr lang="en-US" altLang="zh-TW" sz="3600" b="1" dirty="0">
                <a:ea typeface="芫荽" pitchFamily="2" charset="-120"/>
              </a:rPr>
              <a:t>:</a:t>
            </a:r>
            <a:r>
              <a:rPr lang="zh-TW" altLang="en-US" sz="3600" b="1" dirty="0">
                <a:ea typeface="芫荽" pitchFamily="2" charset="-120"/>
              </a:rPr>
              <a:t>朱里安諾</a:t>
            </a:r>
          </a:p>
        </p:txBody>
      </p:sp>
    </p:spTree>
    <p:extLst>
      <p:ext uri="{BB962C8B-B14F-4D97-AF65-F5344CB8AC3E}">
        <p14:creationId xmlns:p14="http://schemas.microsoft.com/office/powerpoint/2010/main" val="1036273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18">
            <a:extLst>
              <a:ext uri="{FF2B5EF4-FFF2-40B4-BE49-F238E27FC236}">
                <a16:creationId xmlns:a16="http://schemas.microsoft.com/office/drawing/2014/main" id="{94F5C7B7-D7C8-400B-A7A2-2FB17CF9B2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7341" b="8741"/>
          <a:stretch/>
        </p:blipFill>
        <p:spPr>
          <a:xfrm rot="16200000">
            <a:off x="-114069" y="1169872"/>
            <a:ext cx="6845758" cy="4506014"/>
          </a:xfrm>
          <a:prstGeom prst="rect">
            <a:avLst/>
          </a:prstGeom>
        </p:spPr>
      </p:pic>
      <p:pic>
        <p:nvPicPr>
          <p:cNvPr id="5" name="圖片 4" descr="20241102111918762_19">
            <a:extLst>
              <a:ext uri="{FF2B5EF4-FFF2-40B4-BE49-F238E27FC236}">
                <a16:creationId xmlns:a16="http://schemas.microsoft.com/office/drawing/2014/main" id="{BFF142F4-8559-48C7-BB35-A0A3399D470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236" b="9312"/>
          <a:stretch/>
        </p:blipFill>
        <p:spPr>
          <a:xfrm rot="16200000">
            <a:off x="4645119" y="992115"/>
            <a:ext cx="6829605" cy="484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8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20">
            <a:extLst>
              <a:ext uri="{FF2B5EF4-FFF2-40B4-BE49-F238E27FC236}">
                <a16:creationId xmlns:a16="http://schemas.microsoft.com/office/drawing/2014/main" id="{D878590F-1A2A-43DC-BD7E-C2063BFE2A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b="10394"/>
          <a:stretch/>
        </p:blipFill>
        <p:spPr>
          <a:xfrm rot="16200000">
            <a:off x="72113" y="1020871"/>
            <a:ext cx="6840511" cy="4798767"/>
          </a:xfrm>
          <a:prstGeom prst="rect">
            <a:avLst/>
          </a:prstGeom>
        </p:spPr>
      </p:pic>
      <p:pic>
        <p:nvPicPr>
          <p:cNvPr id="5" name="圖片 4" descr="20241102111918762_21">
            <a:extLst>
              <a:ext uri="{FF2B5EF4-FFF2-40B4-BE49-F238E27FC236}">
                <a16:creationId xmlns:a16="http://schemas.microsoft.com/office/drawing/2014/main" id="{0001F4BB-EBE0-46BD-8ACE-AC97BA5EF38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r="1226" b="10394"/>
          <a:stretch/>
        </p:blipFill>
        <p:spPr>
          <a:xfrm rot="16200000">
            <a:off x="5024640" y="977192"/>
            <a:ext cx="6852978" cy="48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66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22">
            <a:extLst>
              <a:ext uri="{FF2B5EF4-FFF2-40B4-BE49-F238E27FC236}">
                <a16:creationId xmlns:a16="http://schemas.microsoft.com/office/drawing/2014/main" id="{C4755996-8B33-4B5F-95F4-C191BB8055F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b="9922"/>
          <a:stretch/>
        </p:blipFill>
        <p:spPr>
          <a:xfrm rot="16200000">
            <a:off x="59446" y="973049"/>
            <a:ext cx="6880773" cy="4934674"/>
          </a:xfrm>
          <a:prstGeom prst="rect">
            <a:avLst/>
          </a:prstGeom>
        </p:spPr>
      </p:pic>
      <p:pic>
        <p:nvPicPr>
          <p:cNvPr id="5" name="圖片 4" descr="20241102111918762_23">
            <a:extLst>
              <a:ext uri="{FF2B5EF4-FFF2-40B4-BE49-F238E27FC236}">
                <a16:creationId xmlns:a16="http://schemas.microsoft.com/office/drawing/2014/main" id="{41A3FB07-4169-4232-A471-AF0B56A516F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1226" b="13330"/>
          <a:stretch/>
        </p:blipFill>
        <p:spPr>
          <a:xfrm rot="16200000">
            <a:off x="5044127" y="1051874"/>
            <a:ext cx="6858002" cy="47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24">
            <a:extLst>
              <a:ext uri="{FF2B5EF4-FFF2-40B4-BE49-F238E27FC236}">
                <a16:creationId xmlns:a16="http://schemas.microsoft.com/office/drawing/2014/main" id="{26075E52-BB3E-4D8F-9AF1-604AFBBB94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6633" r="1226" b="9922"/>
          <a:stretch/>
        </p:blipFill>
        <p:spPr>
          <a:xfrm rot="16200000">
            <a:off x="-36185" y="1101412"/>
            <a:ext cx="6831387" cy="4628561"/>
          </a:xfrm>
          <a:prstGeom prst="rect">
            <a:avLst/>
          </a:prstGeom>
        </p:spPr>
      </p:pic>
      <p:pic>
        <p:nvPicPr>
          <p:cNvPr id="5" name="圖片 4" descr="20241102111918762_25">
            <a:extLst>
              <a:ext uri="{FF2B5EF4-FFF2-40B4-BE49-F238E27FC236}">
                <a16:creationId xmlns:a16="http://schemas.microsoft.com/office/drawing/2014/main" id="{2BF97707-5CB1-43E1-88B3-4117310B322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r="1665" b="12067"/>
          <a:stretch/>
        </p:blipFill>
        <p:spPr>
          <a:xfrm rot="16200000">
            <a:off x="4782534" y="1106078"/>
            <a:ext cx="7032396" cy="48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3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26">
            <a:extLst>
              <a:ext uri="{FF2B5EF4-FFF2-40B4-BE49-F238E27FC236}">
                <a16:creationId xmlns:a16="http://schemas.microsoft.com/office/drawing/2014/main" id="{1CDCFCAB-B953-428D-9A56-59735B8D71F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b="10158"/>
          <a:stretch/>
        </p:blipFill>
        <p:spPr>
          <a:xfrm rot="16200000">
            <a:off x="101415" y="973391"/>
            <a:ext cx="6866751" cy="4902467"/>
          </a:xfrm>
          <a:prstGeom prst="rect">
            <a:avLst/>
          </a:prstGeom>
        </p:spPr>
      </p:pic>
      <p:pic>
        <p:nvPicPr>
          <p:cNvPr id="5" name="圖片 4" descr="20241102111918762_27">
            <a:extLst>
              <a:ext uri="{FF2B5EF4-FFF2-40B4-BE49-F238E27FC236}">
                <a16:creationId xmlns:a16="http://schemas.microsoft.com/office/drawing/2014/main" id="{AB21463D-AAF7-4269-A07F-46F1CBCC225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1838" b="14039"/>
          <a:stretch/>
        </p:blipFill>
        <p:spPr>
          <a:xfrm rot="16200000">
            <a:off x="5122342" y="1083635"/>
            <a:ext cx="6866748" cy="469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86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28">
            <a:extLst>
              <a:ext uri="{FF2B5EF4-FFF2-40B4-BE49-F238E27FC236}">
                <a16:creationId xmlns:a16="http://schemas.microsoft.com/office/drawing/2014/main" id="{2AB3136B-42F0-46CD-855A-2AB2EF225D6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b="10394"/>
          <a:stretch/>
        </p:blipFill>
        <p:spPr>
          <a:xfrm rot="16200000">
            <a:off x="19912" y="1059718"/>
            <a:ext cx="6922136" cy="4802698"/>
          </a:xfrm>
          <a:prstGeom prst="rect">
            <a:avLst/>
          </a:prstGeom>
        </p:spPr>
      </p:pic>
      <p:pic>
        <p:nvPicPr>
          <p:cNvPr id="5" name="圖片 4" descr="20241102111918762_29">
            <a:extLst>
              <a:ext uri="{FF2B5EF4-FFF2-40B4-BE49-F238E27FC236}">
                <a16:creationId xmlns:a16="http://schemas.microsoft.com/office/drawing/2014/main" id="{BF539E6D-B040-472D-9243-0FFF28CC64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b="12621"/>
          <a:stretch/>
        </p:blipFill>
        <p:spPr>
          <a:xfrm rot="16200000">
            <a:off x="4899633" y="1095918"/>
            <a:ext cx="6873609" cy="46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9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30">
            <a:extLst>
              <a:ext uri="{FF2B5EF4-FFF2-40B4-BE49-F238E27FC236}">
                <a16:creationId xmlns:a16="http://schemas.microsoft.com/office/drawing/2014/main" id="{629877E4-59AF-4960-A619-8CE649BC9D7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b="11340"/>
          <a:stretch/>
        </p:blipFill>
        <p:spPr>
          <a:xfrm rot="16200000">
            <a:off x="17742" y="1046964"/>
            <a:ext cx="6845564" cy="4751635"/>
          </a:xfrm>
          <a:prstGeom prst="rect">
            <a:avLst/>
          </a:prstGeom>
        </p:spPr>
      </p:pic>
      <p:pic>
        <p:nvPicPr>
          <p:cNvPr id="5" name="圖片 4" descr="20241102111918762_31">
            <a:extLst>
              <a:ext uri="{FF2B5EF4-FFF2-40B4-BE49-F238E27FC236}">
                <a16:creationId xmlns:a16="http://schemas.microsoft.com/office/drawing/2014/main" id="{5338563C-A6A6-4EFC-8771-20587DFA38D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t="1" r="1505" b="14748"/>
          <a:stretch/>
        </p:blipFill>
        <p:spPr>
          <a:xfrm rot="16200000">
            <a:off x="4808831" y="1170545"/>
            <a:ext cx="6873224" cy="458744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C263E1-5FE6-4E34-81BC-F8A33CDE823B}"/>
              </a:ext>
            </a:extLst>
          </p:cNvPr>
          <p:cNvSpPr txBox="1"/>
          <p:nvPr/>
        </p:nvSpPr>
        <p:spPr>
          <a:xfrm>
            <a:off x="10539168" y="6193982"/>
            <a:ext cx="4097523" cy="552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b="1" dirty="0">
                <a:latin typeface="芫荽" pitchFamily="2" charset="-120"/>
                <a:ea typeface="芫荽" pitchFamily="2" charset="-120"/>
                <a:cs typeface="芫荽" pitchFamily="2" charset="-120"/>
              </a:rPr>
              <a:t>故事結束。</a:t>
            </a:r>
          </a:p>
        </p:txBody>
      </p:sp>
    </p:spTree>
    <p:extLst>
      <p:ext uri="{BB962C8B-B14F-4D97-AF65-F5344CB8AC3E}">
        <p14:creationId xmlns:p14="http://schemas.microsoft.com/office/powerpoint/2010/main" val="245975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32">
            <a:extLst>
              <a:ext uri="{FF2B5EF4-FFF2-40B4-BE49-F238E27FC236}">
                <a16:creationId xmlns:a16="http://schemas.microsoft.com/office/drawing/2014/main" id="{08C55280-8741-4744-8772-B93745A453A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b="11813"/>
          <a:stretch/>
        </p:blipFill>
        <p:spPr>
          <a:xfrm rot="14947677">
            <a:off x="-522843" y="1573910"/>
            <a:ext cx="8208423" cy="55169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F7FCD92-719C-4A5D-9033-CE9F3EC42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604" y="571500"/>
            <a:ext cx="2076450" cy="28575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D72E249-67D9-4642-81C2-BB1E744D6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99" r="15493"/>
          <a:stretch/>
        </p:blipFill>
        <p:spPr>
          <a:xfrm>
            <a:off x="7418895" y="571500"/>
            <a:ext cx="2076450" cy="29054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C947AD5-6498-4064-95EB-96093CB87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14" r="15493"/>
          <a:stretch/>
        </p:blipFill>
        <p:spPr>
          <a:xfrm>
            <a:off x="7418895" y="3648430"/>
            <a:ext cx="2076450" cy="27806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179F863-19FE-4507-AFDA-214864B4D4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14" r="15209"/>
          <a:stretch/>
        </p:blipFill>
        <p:spPr>
          <a:xfrm>
            <a:off x="9780604" y="3648430"/>
            <a:ext cx="2091912" cy="278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2">
            <a:extLst>
              <a:ext uri="{FF2B5EF4-FFF2-40B4-BE49-F238E27FC236}">
                <a16:creationId xmlns:a16="http://schemas.microsoft.com/office/drawing/2014/main" id="{77B3E8EA-1279-41F6-BDE0-9E7DCD2255C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/>
          <a:stretch/>
        </p:blipFill>
        <p:spPr>
          <a:xfrm rot="16200000">
            <a:off x="318793" y="758958"/>
            <a:ext cx="6750316" cy="5232403"/>
          </a:xfrm>
          <a:prstGeom prst="rect">
            <a:avLst/>
          </a:prstGeom>
        </p:spPr>
      </p:pic>
      <p:pic>
        <p:nvPicPr>
          <p:cNvPr id="5" name="圖片 4" descr="20241102111918762_3">
            <a:extLst>
              <a:ext uri="{FF2B5EF4-FFF2-40B4-BE49-F238E27FC236}">
                <a16:creationId xmlns:a16="http://schemas.microsoft.com/office/drawing/2014/main" id="{202E24BA-3598-4EE6-B86A-2936B7A001F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b="11233"/>
          <a:stretch/>
        </p:blipFill>
        <p:spPr>
          <a:xfrm rot="16200000">
            <a:off x="4742783" y="1045630"/>
            <a:ext cx="6758865" cy="465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0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4">
            <a:extLst>
              <a:ext uri="{FF2B5EF4-FFF2-40B4-BE49-F238E27FC236}">
                <a16:creationId xmlns:a16="http://schemas.microsoft.com/office/drawing/2014/main" id="{8CA31830-A888-4C97-829B-C16033097A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r="1061" b="10712"/>
          <a:stretch/>
        </p:blipFill>
        <p:spPr>
          <a:xfrm rot="16200000">
            <a:off x="99627" y="983936"/>
            <a:ext cx="6858000" cy="4890129"/>
          </a:xfrm>
          <a:prstGeom prst="rect">
            <a:avLst/>
          </a:prstGeom>
        </p:spPr>
      </p:pic>
      <p:pic>
        <p:nvPicPr>
          <p:cNvPr id="5" name="圖片 4" descr="20241102111918762_5">
            <a:extLst>
              <a:ext uri="{FF2B5EF4-FFF2-40B4-BE49-F238E27FC236}">
                <a16:creationId xmlns:a16="http://schemas.microsoft.com/office/drawing/2014/main" id="{068B2FA8-8A36-4EC7-AF69-4C775B0F3A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t="471" r="2121" b="10688"/>
          <a:stretch/>
        </p:blipFill>
        <p:spPr>
          <a:xfrm rot="16200000">
            <a:off x="5112063" y="983933"/>
            <a:ext cx="6858004" cy="48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6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20241102111918762_7">
            <a:extLst>
              <a:ext uri="{FF2B5EF4-FFF2-40B4-BE49-F238E27FC236}">
                <a16:creationId xmlns:a16="http://schemas.microsoft.com/office/drawing/2014/main" id="{A9D4DB9C-BA86-44D9-8F44-82AD6272CB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b="9685"/>
          <a:stretch/>
        </p:blipFill>
        <p:spPr>
          <a:xfrm rot="16200000">
            <a:off x="4708054" y="1056432"/>
            <a:ext cx="6854298" cy="4845636"/>
          </a:xfrm>
          <a:prstGeom prst="rect">
            <a:avLst/>
          </a:prstGeom>
        </p:spPr>
      </p:pic>
      <p:pic>
        <p:nvPicPr>
          <p:cNvPr id="3" name="圖片 2" descr="20241102111918762_6">
            <a:extLst>
              <a:ext uri="{FF2B5EF4-FFF2-40B4-BE49-F238E27FC236}">
                <a16:creationId xmlns:a16="http://schemas.microsoft.com/office/drawing/2014/main" id="{636A37A1-DAE4-42EF-BB15-D52368DAF7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b="11844"/>
          <a:stretch/>
        </p:blipFill>
        <p:spPr>
          <a:xfrm rot="16200000">
            <a:off x="-264" y="1093250"/>
            <a:ext cx="6805899" cy="461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5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8">
            <a:extLst>
              <a:ext uri="{FF2B5EF4-FFF2-40B4-BE49-F238E27FC236}">
                <a16:creationId xmlns:a16="http://schemas.microsoft.com/office/drawing/2014/main" id="{C792658E-3250-494B-B349-9E7B6F5E834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1263" b="11340"/>
          <a:stretch/>
        </p:blipFill>
        <p:spPr>
          <a:xfrm rot="16200000">
            <a:off x="8004" y="1069347"/>
            <a:ext cx="6949728" cy="4811035"/>
          </a:xfrm>
          <a:prstGeom prst="rect">
            <a:avLst/>
          </a:prstGeom>
        </p:spPr>
      </p:pic>
      <p:pic>
        <p:nvPicPr>
          <p:cNvPr id="5" name="圖片 4" descr="20241102111918762_9">
            <a:extLst>
              <a:ext uri="{FF2B5EF4-FFF2-40B4-BE49-F238E27FC236}">
                <a16:creationId xmlns:a16="http://schemas.microsoft.com/office/drawing/2014/main" id="{D741B421-2760-4F4B-930A-5FD3F97E81C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1" b="11340"/>
          <a:stretch/>
        </p:blipFill>
        <p:spPr>
          <a:xfrm rot="16200000">
            <a:off x="4963323" y="1066465"/>
            <a:ext cx="6943964" cy="481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10">
            <a:extLst>
              <a:ext uri="{FF2B5EF4-FFF2-40B4-BE49-F238E27FC236}">
                <a16:creationId xmlns:a16="http://schemas.microsoft.com/office/drawing/2014/main" id="{612EB651-5BE0-4FE4-BE8F-B18C85816A9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b="10394"/>
          <a:stretch/>
        </p:blipFill>
        <p:spPr>
          <a:xfrm rot="16200000">
            <a:off x="53258" y="1020872"/>
            <a:ext cx="6840513" cy="4798768"/>
          </a:xfrm>
          <a:prstGeom prst="rect">
            <a:avLst/>
          </a:prstGeom>
        </p:spPr>
      </p:pic>
      <p:pic>
        <p:nvPicPr>
          <p:cNvPr id="5" name="圖片 4" descr="20241102111918762_11">
            <a:extLst>
              <a:ext uri="{FF2B5EF4-FFF2-40B4-BE49-F238E27FC236}">
                <a16:creationId xmlns:a16="http://schemas.microsoft.com/office/drawing/2014/main" id="{EE147122-645A-4A68-825D-AB78D225981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b="12384"/>
          <a:stretch/>
        </p:blipFill>
        <p:spPr>
          <a:xfrm rot="16200000">
            <a:off x="4793900" y="1078998"/>
            <a:ext cx="6871400" cy="47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01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12">
            <a:extLst>
              <a:ext uri="{FF2B5EF4-FFF2-40B4-BE49-F238E27FC236}">
                <a16:creationId xmlns:a16="http://schemas.microsoft.com/office/drawing/2014/main" id="{B326B1D2-31F7-4F66-9A24-2E9DCA91585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2850" b="10394"/>
          <a:stretch/>
        </p:blipFill>
        <p:spPr>
          <a:xfrm rot="16200000">
            <a:off x="-61624" y="1126852"/>
            <a:ext cx="6891695" cy="4637989"/>
          </a:xfrm>
          <a:prstGeom prst="rect">
            <a:avLst/>
          </a:prstGeom>
        </p:spPr>
      </p:pic>
      <p:pic>
        <p:nvPicPr>
          <p:cNvPr id="5" name="圖片 4" descr="20241102111918762_13">
            <a:extLst>
              <a:ext uri="{FF2B5EF4-FFF2-40B4-BE49-F238E27FC236}">
                <a16:creationId xmlns:a16="http://schemas.microsoft.com/office/drawing/2014/main" id="{C361EB54-CF41-4802-9B0A-A2FA0C7695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b="10256"/>
          <a:stretch/>
        </p:blipFill>
        <p:spPr>
          <a:xfrm rot="16200000">
            <a:off x="4822542" y="1040930"/>
            <a:ext cx="6851825" cy="47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86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14">
            <a:extLst>
              <a:ext uri="{FF2B5EF4-FFF2-40B4-BE49-F238E27FC236}">
                <a16:creationId xmlns:a16="http://schemas.microsoft.com/office/drawing/2014/main" id="{DF1460B7-4F9F-4B5A-B602-AA2E7301450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b="9449"/>
          <a:stretch/>
        </p:blipFill>
        <p:spPr>
          <a:xfrm rot="16200000">
            <a:off x="64689" y="1009443"/>
            <a:ext cx="6874214" cy="4855328"/>
          </a:xfrm>
          <a:prstGeom prst="rect">
            <a:avLst/>
          </a:prstGeom>
        </p:spPr>
      </p:pic>
      <p:pic>
        <p:nvPicPr>
          <p:cNvPr id="5" name="圖片 4" descr="20241102111918762_15">
            <a:extLst>
              <a:ext uri="{FF2B5EF4-FFF2-40B4-BE49-F238E27FC236}">
                <a16:creationId xmlns:a16="http://schemas.microsoft.com/office/drawing/2014/main" id="{32CAAF2D-B92F-4513-B716-8A53B19AE87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b="11911"/>
          <a:stretch/>
        </p:blipFill>
        <p:spPr>
          <a:xfrm rot="16200000">
            <a:off x="4939722" y="1063996"/>
            <a:ext cx="6868583" cy="47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6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41102111918762_16">
            <a:extLst>
              <a:ext uri="{FF2B5EF4-FFF2-40B4-BE49-F238E27FC236}">
                <a16:creationId xmlns:a16="http://schemas.microsoft.com/office/drawing/2014/main" id="{FDD2CDDE-0592-4107-89B2-F5C4737B6F8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b="8740"/>
          <a:stretch/>
        </p:blipFill>
        <p:spPr>
          <a:xfrm rot="16200000">
            <a:off x="109910" y="964220"/>
            <a:ext cx="6849757" cy="4921315"/>
          </a:xfrm>
          <a:prstGeom prst="rect">
            <a:avLst/>
          </a:prstGeom>
        </p:spPr>
      </p:pic>
      <p:pic>
        <p:nvPicPr>
          <p:cNvPr id="5" name="圖片 4" descr="20241102111918762_17">
            <a:extLst>
              <a:ext uri="{FF2B5EF4-FFF2-40B4-BE49-F238E27FC236}">
                <a16:creationId xmlns:a16="http://schemas.microsoft.com/office/drawing/2014/main" id="{CC296745-FEDB-4FB2-AE28-5407F749728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042" b="8603"/>
          <a:stretch/>
        </p:blipFill>
        <p:spPr>
          <a:xfrm rot="16200000">
            <a:off x="5002597" y="1025755"/>
            <a:ext cx="6985049" cy="479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06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寬螢幕</PresentationFormat>
  <Paragraphs>4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芫荽</vt:lpstr>
      <vt:lpstr>Arial</vt:lpstr>
      <vt:lpstr>Calibri</vt:lpstr>
      <vt:lpstr>Calibri Light</vt:lpstr>
      <vt:lpstr>Office 佈景主題</vt:lpstr>
      <vt:lpstr>一張鈔票一百元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一張鈔票一百元</dc:title>
  <dc:creator>win98</dc:creator>
  <cp:lastModifiedBy>win98</cp:lastModifiedBy>
  <cp:revision>1</cp:revision>
  <dcterms:created xsi:type="dcterms:W3CDTF">2024-11-05T06:54:56Z</dcterms:created>
  <dcterms:modified xsi:type="dcterms:W3CDTF">2024-11-05T06:55:05Z</dcterms:modified>
</cp:coreProperties>
</file>